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7.jpg" ContentType="image/jpg"/>
  <Override PartName="/ppt/media/image31.jpg" ContentType="image/jpg"/>
  <Override PartName="/ppt/media/image36.jpg" ContentType="image/jpg"/>
  <Override PartName="/ppt/media/image39.jpg" ContentType="image/jpg"/>
  <Override PartName="/ppt/notesSlides/notesSlide6.xml" ContentType="application/vnd.openxmlformats-officedocument.presentationml.notesSlide+xml"/>
  <Override PartName="/ppt/media/image119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11.jpg" ContentType="image/jpg"/>
  <Override PartName="/ppt/media/image219.jpg" ContentType="image/jpg"/>
  <Override PartName="/ppt/media/image220.jpg" ContentType="image/jpg"/>
  <Override PartName="/ppt/media/image221.jpg" ContentType="image/jpg"/>
  <Override PartName="/ppt/media/image228.jpg" ContentType="image/jpg"/>
  <Override PartName="/ppt/media/image241.jpg" ContentType="image/jpg"/>
  <Override PartName="/ppt/media/image242.jpg" ContentType="image/jpg"/>
  <Override PartName="/ppt/media/image246.jpg" ContentType="image/jpg"/>
  <Override PartName="/ppt/notesSlides/notesSlide9.xml" ContentType="application/vnd.openxmlformats-officedocument.presentationml.notesSlide+xml"/>
  <Override PartName="/ppt/media/image250.jpg" ContentType="image/jpg"/>
  <Override PartName="/ppt/media/image258.jpg" ContentType="image/jpg"/>
  <Override PartName="/ppt/media/image259.jpg" ContentType="image/jpg"/>
  <Override PartName="/ppt/media/image272.jpg" ContentType="image/jpg"/>
  <Override PartName="/ppt/media/image273.jpg" ContentType="image/jpg"/>
  <Override PartName="/ppt/media/image274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29.jpg" ContentType="image/jpg"/>
  <Override PartName="/ppt/media/image346.jpg" ContentType="image/jpg"/>
  <Override PartName="/ppt/media/image359.jpg" ContentType="image/jpg"/>
  <Override PartName="/ppt/media/image372.jpg" ContentType="image/jpg"/>
  <Override PartName="/ppt/media/image375.jpg" ContentType="image/jpg"/>
  <Override PartName="/ppt/media/image383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61.jpg" ContentType="image/jpg"/>
  <Override PartName="/ppt/media/image469.jpg" ContentType="image/jpg"/>
  <Override PartName="/ppt/media/image478.jpg" ContentType="image/jpg"/>
  <Override PartName="/ppt/media/image479.jpg" ContentType="image/jpg"/>
  <Override PartName="/ppt/media/image483.jpg" ContentType="image/jpg"/>
  <Override PartName="/ppt/media/image484.jpg" ContentType="image/jpg"/>
  <Override PartName="/ppt/media/image486.jpg" ContentType="image/jpg"/>
  <Override PartName="/ppt/notesSlides/notesSlide16.xml" ContentType="application/vnd.openxmlformats-officedocument.presentationml.notesSlide+xml"/>
  <Override PartName="/ppt/media/image492.jpg" ContentType="image/jpg"/>
  <Override PartName="/ppt/media/image533.jpg" ContentType="image/jpg"/>
  <Override PartName="/ppt/notesSlides/notesSlide17.xml" ContentType="application/vnd.openxmlformats-officedocument.presentationml.notesSlide+xml"/>
  <Override PartName="/ppt/media/image607.jpg" ContentType="image/jp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1"/>
  </p:notesMasterIdLst>
  <p:sldIdLst>
    <p:sldId id="303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66" r:id="rId17"/>
    <p:sldId id="267" r:id="rId18"/>
    <p:sldId id="268" r:id="rId19"/>
    <p:sldId id="275" r:id="rId20"/>
  </p:sldIdLst>
  <p:sldSz cx="10693400" cy="10693400"/>
  <p:notesSz cx="10693400" cy="10693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3"/>
    <p:restoredTop sz="86420"/>
  </p:normalViewPr>
  <p:slideViewPr>
    <p:cSldViewPr>
      <p:cViewPr varScale="1">
        <p:scale>
          <a:sx n="61" d="100"/>
          <a:sy n="61" d="100"/>
        </p:scale>
        <p:origin x="816" y="2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952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5364-F091-7C43-8929-F06E1945BC18}" type="datetimeFigureOut">
              <a:rPr lang="nl-NL" smtClean="0"/>
              <a:t>21-06-18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336675"/>
            <a:ext cx="360997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69975" y="5146675"/>
            <a:ext cx="855345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46339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057900" y="10156825"/>
            <a:ext cx="46323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258C-98D3-1B43-9738-5B054A0A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34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>
            <a:extLst>
              <a:ext uri="{FF2B5EF4-FFF2-40B4-BE49-F238E27FC236}">
                <a16:creationId xmlns:a16="http://schemas.microsoft.com/office/drawing/2014/main" id="{807F79C1-575C-E94F-9F28-15A0DE8AD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Tijdelijke aanduiding voor notities 2">
            <a:extLst>
              <a:ext uri="{FF2B5EF4-FFF2-40B4-BE49-F238E27FC236}">
                <a16:creationId xmlns:a16="http://schemas.microsoft.com/office/drawing/2014/main" id="{FDF58F16-C9DA-3741-861C-31F4BA18D5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nl-NL">
              <a:ea typeface="ＭＳ Ｐゴシック" panose="020B0600070205080204" pitchFamily="34" charset="-128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262B5B-0B4C-6C4D-988E-067E548CC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8ED5F3-2AEA-D14F-BC96-9E4445359106}" type="slidenum">
              <a:rPr lang="en-US" altLang="nl-NL" sz="1200"/>
              <a:pPr eaLnBrk="1" hangingPunct="1"/>
              <a:t>1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255637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Title</a:t>
            </a:r>
            <a:r>
              <a:rPr lang="nl-NL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:The </a:t>
            </a:r>
            <a:r>
              <a:rPr lang="nl-NL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Auction</a:t>
            </a:r>
            <a:r>
              <a:rPr lang="nl-NL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Records 2017</a:t>
            </a:r>
            <a:endParaRPr lang="nl-NL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Add</a:t>
            </a:r>
            <a:r>
              <a:rPr lang="nl-NL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all</a:t>
            </a:r>
            <a:r>
              <a:rPr lang="nl-NL" sz="12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pictures &amp; </a:t>
            </a:r>
            <a:r>
              <a:rPr lang="nl-NL" sz="120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titles</a:t>
            </a:r>
            <a:r>
              <a:rPr lang="nl-NL" sz="12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from</a:t>
            </a:r>
            <a:r>
              <a:rPr lang="nl-NL" sz="12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link </a:t>
            </a:r>
            <a:r>
              <a:rPr lang="nl-NL" sz="120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bellow</a:t>
            </a:r>
            <a:endParaRPr lang="nl-NL" dirty="0">
              <a:effectLst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https://</a:t>
            </a:r>
            <a:r>
              <a:rPr lang="en-GB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www.artsy.net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/article/artsy-editorial-expensive-artworks-sold-2017</a:t>
            </a:r>
            <a:endParaRPr lang="nl-NL" dirty="0">
              <a:effectLst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21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Alltitle</a:t>
            </a:r>
            <a:r>
              <a:rPr lang="nl-NL" dirty="0"/>
              <a:t> 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0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87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nl-NL" dirty="0"/>
          </a:p>
          <a:p>
            <a:endParaRPr lang="en-GB" dirty="0"/>
          </a:p>
          <a:p>
            <a:r>
              <a:rPr lang="en-GB" dirty="0"/>
              <a:t>The date 2015 to be changed</a:t>
            </a:r>
            <a:r>
              <a:rPr lang="en-GB" baseline="0" dirty="0"/>
              <a:t> in 2018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1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Verisart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415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Alltitle</a:t>
            </a:r>
            <a:r>
              <a:rPr lang="nl-NL" dirty="0"/>
              <a:t> 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61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nl-NL" dirty="0"/>
          </a:p>
          <a:p>
            <a:r>
              <a:rPr lang="nl-NL" dirty="0"/>
              <a:t>Ad : PRO …On </a:t>
            </a:r>
            <a:r>
              <a:rPr lang="nl-NL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same</a:t>
            </a:r>
            <a:r>
              <a:rPr lang="nl-NL" baseline="0" dirty="0"/>
              <a:t> line as </a:t>
            </a:r>
            <a:r>
              <a:rPr lang="nl-NL" baseline="0" dirty="0" err="1"/>
              <a:t>Against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759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nl-NL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66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470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84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37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r>
              <a:rPr lang="nl-NL" dirty="0"/>
              <a:t> :</a:t>
            </a:r>
          </a:p>
          <a:p>
            <a:endParaRPr lang="nl-NL" dirty="0"/>
          </a:p>
          <a:p>
            <a:r>
              <a:rPr lang="nl-NL" dirty="0"/>
              <a:t> on </a:t>
            </a:r>
            <a:r>
              <a:rPr lang="nl-NL" dirty="0" err="1"/>
              <a:t>every</a:t>
            </a:r>
            <a:r>
              <a:rPr lang="nl-NL" dirty="0"/>
              <a:t> slide </a:t>
            </a:r>
            <a:r>
              <a:rPr lang="nl-NL" dirty="0" err="1"/>
              <a:t>please</a:t>
            </a:r>
            <a:endParaRPr lang="nl-NL" dirty="0"/>
          </a:p>
          <a:p>
            <a:r>
              <a:rPr lang="nl-NL" dirty="0"/>
              <a:t>Background</a:t>
            </a:r>
            <a:r>
              <a:rPr lang="nl-NL" baseline="0" dirty="0"/>
              <a:t> </a:t>
            </a:r>
            <a:r>
              <a:rPr lang="nl-NL" baseline="0" dirty="0" err="1"/>
              <a:t>needs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changed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62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need 6</a:t>
            </a:r>
            <a:r>
              <a:rPr lang="en-GB" baseline="0" dirty="0"/>
              <a:t> bullets </a:t>
            </a:r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73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Portrait</a:t>
            </a:r>
            <a:r>
              <a:rPr lang="en-GB" baseline="0" dirty="0"/>
              <a:t> -</a:t>
            </a:r>
            <a:r>
              <a:rPr lang="en-GB" dirty="0"/>
              <a:t>Horizontal</a:t>
            </a:r>
            <a:r>
              <a:rPr lang="en-GB" baseline="0" dirty="0"/>
              <a:t> please</a:t>
            </a:r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25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Horizontal –Portrait</a:t>
            </a:r>
            <a:r>
              <a:rPr lang="en-GB" baseline="0" dirty="0"/>
              <a:t> </a:t>
            </a:r>
          </a:p>
          <a:p>
            <a:r>
              <a:rPr lang="en-GB" baseline="0" dirty="0"/>
              <a:t>Time line in RED/White letters</a:t>
            </a:r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38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Horizontal </a:t>
            </a:r>
          </a:p>
          <a:p>
            <a:r>
              <a:rPr lang="en-GB" dirty="0"/>
              <a:t>Change in the timeline 2016 to 2018</a:t>
            </a:r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84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44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blocks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filled</a:t>
            </a:r>
            <a:r>
              <a:rPr lang="nl-NL" dirty="0"/>
              <a:t> in red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letters in </a:t>
            </a:r>
            <a:r>
              <a:rPr lang="nl-NL" dirty="0" err="1"/>
              <a:t>white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258C-98D3-1B43-9738-5B054A0A611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7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8ED77-7D18-1C48-B0BC-C541C7B86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750055"/>
            <a:ext cx="8020050" cy="3722887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85AE9C-D2D7-AD4D-9DAF-FE1D00BA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5616511"/>
            <a:ext cx="8020050" cy="2581762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C3E13E-297D-6E47-A1E1-9D2072B9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CAA527-6988-5F49-9CF9-29ACC5F1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5FA789-6A58-194B-8602-6424A3F5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952FC-BCD5-C24D-9183-DAF5085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7EC4D0-9600-E84D-9C60-C4C0ECF7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0204B6-86B4-1546-BB32-A6871DD6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8BCA47-4BAF-A64C-9AAB-BB0D9413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48CDDB-BD81-544B-A210-60E1FCD4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3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1FED65-2FA7-7941-B01A-A1D2D3D66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569325"/>
            <a:ext cx="2305764" cy="9062162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534137-498E-EC46-9C68-7B3940DA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569325"/>
            <a:ext cx="6783626" cy="9062162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2BA4B2-EB7E-0E4F-96CE-88C4633F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7F4FE-78D9-5E49-A265-8884FE34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31C1E2-9F35-FD44-A3AE-55179B20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06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70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2711E-6622-A646-BD88-5884C62C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BAE7C1-6B1E-3F46-B86B-7BA36106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32E334-6607-794B-94E1-858A30AB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8C9DA5-91AE-C74A-AE91-ADD2BB1B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CA497B-52C8-C14D-B04A-890D948E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1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3719-799F-DD43-8F5A-867CB17A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2665925"/>
            <a:ext cx="9223058" cy="4448157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6F61E2-821A-A246-A87F-A8D5C5A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7156164"/>
            <a:ext cx="9223058" cy="2339180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CE861-3F31-134E-9E0E-6A4D3037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4AF4B0-1B8C-4248-A0C7-15DC3146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0F38E5-5D26-994A-A50A-09BCE905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23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DF857-F6E0-CD40-A3D5-AF0134FB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2EEE92-0296-9C4E-A2AC-67D59535A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846623"/>
            <a:ext cx="4544695" cy="6784864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331DB5-F56A-CF4F-B354-3AFF4120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846623"/>
            <a:ext cx="4544695" cy="6784864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21F046-EE0A-C34D-9912-B0F8DE9A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47AC12-65F3-6A43-9C22-9E8F6AA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A79108-FBA8-CE45-872C-BB6930B8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52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34C7C-2FBB-2541-87F2-BAF0467C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569326"/>
            <a:ext cx="9223058" cy="2066896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085156-B293-684C-B1AE-43D0C7FAE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2621369"/>
            <a:ext cx="4523809" cy="12846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8CE121-D2F9-914B-98AE-56FB6D490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3906061"/>
            <a:ext cx="4523809" cy="574522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28224A-0151-BD42-BE73-9F00FDA16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2621369"/>
            <a:ext cx="4546088" cy="128469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2E06B7-028F-FA4E-BC8A-5FBB72170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3906061"/>
            <a:ext cx="4546088" cy="574522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521129-B806-6A41-86A5-898094DA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813B9F-C2B1-174A-BFB6-D36B1E79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A347354-6A0D-7348-9818-987CD60C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5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EFA06-3B79-0540-8CB0-438AC8F7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5BDB9D4-F5F6-7043-9D6C-161F1DEA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B8DA35-F8F5-594C-96D2-344BE5ED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E3785E-0539-354B-87B6-8AEA5030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74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F1FC998-0F8F-6C47-841E-F726D0D9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59F28DC-E009-9B4F-9DF6-AFA6B7C0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2CE9BE-A3F5-F149-B2C9-A95BFEB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22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10C1D-7C35-154D-9272-03FC8196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712893"/>
            <a:ext cx="3448900" cy="2495127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4D68A-C066-5447-B029-FC6B166F1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539652"/>
            <a:ext cx="5413534" cy="7599245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AA30E0-CC0B-E84F-BC67-1F457ABF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3208020"/>
            <a:ext cx="3448900" cy="5943254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FF43CB-2B20-4F48-9BA8-EE7D36AF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00CF3A-5A1A-5A43-8413-D4E37318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3BC233-E42C-1147-AF56-6C7DFE57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31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2CEDD-2105-AA46-A840-6EF515C6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712893"/>
            <a:ext cx="3448900" cy="2495127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580680-3F7E-8641-87A0-8CCF04EC7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539652"/>
            <a:ext cx="5413534" cy="759924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305E93-0008-2D4F-9C46-5D459DCB8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3208020"/>
            <a:ext cx="3448900" cy="5943254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586BDF-0972-4F4A-9DA9-71D2A6B0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2EAA89-2575-3C4A-95EC-3709DE0B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F1BB5A-D1BE-E34E-B133-5421E1A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3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FDCD83-D07A-2148-8865-44F4AC89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569326"/>
            <a:ext cx="9223058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5E0D2E-564E-B542-B62A-9AA788A83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2846623"/>
            <a:ext cx="9223058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EE014E-4421-7A47-98CD-42FDDEE62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9911198"/>
            <a:ext cx="240601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BD5D9E-50BC-0540-88B8-81D60AD70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9911198"/>
            <a:ext cx="360902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86170A-8BF0-DC43-AFD2-CA3D3AC08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9911198"/>
            <a:ext cx="240601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79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0.png"/><Relationship Id="rId21" Type="http://schemas.openxmlformats.org/officeDocument/2006/relationships/image" Target="../media/image315.png"/><Relationship Id="rId42" Type="http://schemas.openxmlformats.org/officeDocument/2006/relationships/image" Target="../media/image336.png"/><Relationship Id="rId47" Type="http://schemas.openxmlformats.org/officeDocument/2006/relationships/image" Target="../media/image341.png"/><Relationship Id="rId63" Type="http://schemas.openxmlformats.org/officeDocument/2006/relationships/image" Target="../media/image356.png"/><Relationship Id="rId68" Type="http://schemas.openxmlformats.org/officeDocument/2006/relationships/image" Target="../media/image361.png"/><Relationship Id="rId84" Type="http://schemas.openxmlformats.org/officeDocument/2006/relationships/image" Target="../media/image377.png"/><Relationship Id="rId89" Type="http://schemas.openxmlformats.org/officeDocument/2006/relationships/image" Target="../media/image381.png"/><Relationship Id="rId16" Type="http://schemas.openxmlformats.org/officeDocument/2006/relationships/image" Target="../media/image310.png"/><Relationship Id="rId11" Type="http://schemas.openxmlformats.org/officeDocument/2006/relationships/image" Target="../media/image305.png"/><Relationship Id="rId32" Type="http://schemas.openxmlformats.org/officeDocument/2006/relationships/image" Target="../media/image326.png"/><Relationship Id="rId37" Type="http://schemas.openxmlformats.org/officeDocument/2006/relationships/image" Target="../media/image331.png"/><Relationship Id="rId53" Type="http://schemas.openxmlformats.org/officeDocument/2006/relationships/image" Target="../media/image346.jpg"/><Relationship Id="rId58" Type="http://schemas.openxmlformats.org/officeDocument/2006/relationships/image" Target="../media/image351.png"/><Relationship Id="rId74" Type="http://schemas.openxmlformats.org/officeDocument/2006/relationships/image" Target="../media/image367.png"/><Relationship Id="rId79" Type="http://schemas.openxmlformats.org/officeDocument/2006/relationships/image" Target="../media/image372.jpg"/><Relationship Id="rId5" Type="http://schemas.openxmlformats.org/officeDocument/2006/relationships/image" Target="../media/image299.png"/><Relationship Id="rId90" Type="http://schemas.openxmlformats.org/officeDocument/2006/relationships/image" Target="../media/image382.png"/><Relationship Id="rId22" Type="http://schemas.openxmlformats.org/officeDocument/2006/relationships/image" Target="../media/image316.png"/><Relationship Id="rId27" Type="http://schemas.openxmlformats.org/officeDocument/2006/relationships/image" Target="../media/image321.png"/><Relationship Id="rId43" Type="http://schemas.openxmlformats.org/officeDocument/2006/relationships/image" Target="../media/image337.png"/><Relationship Id="rId48" Type="http://schemas.openxmlformats.org/officeDocument/2006/relationships/image" Target="../media/image68.png"/><Relationship Id="rId64" Type="http://schemas.openxmlformats.org/officeDocument/2006/relationships/image" Target="../media/image357.png"/><Relationship Id="rId69" Type="http://schemas.openxmlformats.org/officeDocument/2006/relationships/image" Target="../media/image362.png"/><Relationship Id="rId8" Type="http://schemas.openxmlformats.org/officeDocument/2006/relationships/image" Target="../media/image302.png"/><Relationship Id="rId51" Type="http://schemas.openxmlformats.org/officeDocument/2006/relationships/image" Target="../media/image344.png"/><Relationship Id="rId72" Type="http://schemas.openxmlformats.org/officeDocument/2006/relationships/image" Target="../media/image365.png"/><Relationship Id="rId80" Type="http://schemas.openxmlformats.org/officeDocument/2006/relationships/image" Target="../media/image373.png"/><Relationship Id="rId85" Type="http://schemas.openxmlformats.org/officeDocument/2006/relationships/image" Target="../media/image378.png"/><Relationship Id="rId93" Type="http://schemas.openxmlformats.org/officeDocument/2006/relationships/image" Target="../media/image385.png"/><Relationship Id="rId3" Type="http://schemas.openxmlformats.org/officeDocument/2006/relationships/image" Target="../media/image297.png"/><Relationship Id="rId12" Type="http://schemas.openxmlformats.org/officeDocument/2006/relationships/image" Target="../media/image306.png"/><Relationship Id="rId17" Type="http://schemas.openxmlformats.org/officeDocument/2006/relationships/image" Target="../media/image311.png"/><Relationship Id="rId25" Type="http://schemas.openxmlformats.org/officeDocument/2006/relationships/image" Target="../media/image319.png"/><Relationship Id="rId33" Type="http://schemas.openxmlformats.org/officeDocument/2006/relationships/image" Target="../media/image327.png"/><Relationship Id="rId38" Type="http://schemas.openxmlformats.org/officeDocument/2006/relationships/image" Target="../media/image332.png"/><Relationship Id="rId46" Type="http://schemas.openxmlformats.org/officeDocument/2006/relationships/image" Target="../media/image340.png"/><Relationship Id="rId59" Type="http://schemas.openxmlformats.org/officeDocument/2006/relationships/image" Target="../media/image352.png"/><Relationship Id="rId67" Type="http://schemas.openxmlformats.org/officeDocument/2006/relationships/image" Target="../media/image360.png"/><Relationship Id="rId20" Type="http://schemas.openxmlformats.org/officeDocument/2006/relationships/image" Target="../media/image314.png"/><Relationship Id="rId41" Type="http://schemas.openxmlformats.org/officeDocument/2006/relationships/image" Target="../media/image335.png"/><Relationship Id="rId54" Type="http://schemas.openxmlformats.org/officeDocument/2006/relationships/image" Target="../media/image347.png"/><Relationship Id="rId62" Type="http://schemas.openxmlformats.org/officeDocument/2006/relationships/image" Target="../media/image355.png"/><Relationship Id="rId70" Type="http://schemas.openxmlformats.org/officeDocument/2006/relationships/image" Target="../media/image363.png"/><Relationship Id="rId75" Type="http://schemas.openxmlformats.org/officeDocument/2006/relationships/image" Target="../media/image368.png"/><Relationship Id="rId83" Type="http://schemas.openxmlformats.org/officeDocument/2006/relationships/image" Target="../media/image376.png"/><Relationship Id="rId88" Type="http://schemas.openxmlformats.org/officeDocument/2006/relationships/image" Target="../media/image136.png"/><Relationship Id="rId91" Type="http://schemas.openxmlformats.org/officeDocument/2006/relationships/image" Target="../media/image38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0.png"/><Relationship Id="rId15" Type="http://schemas.openxmlformats.org/officeDocument/2006/relationships/image" Target="../media/image309.png"/><Relationship Id="rId23" Type="http://schemas.openxmlformats.org/officeDocument/2006/relationships/image" Target="../media/image317.png"/><Relationship Id="rId28" Type="http://schemas.openxmlformats.org/officeDocument/2006/relationships/image" Target="../media/image322.png"/><Relationship Id="rId36" Type="http://schemas.openxmlformats.org/officeDocument/2006/relationships/image" Target="../media/image330.png"/><Relationship Id="rId49" Type="http://schemas.openxmlformats.org/officeDocument/2006/relationships/image" Target="../media/image342.png"/><Relationship Id="rId57" Type="http://schemas.openxmlformats.org/officeDocument/2006/relationships/image" Target="../media/image350.png"/><Relationship Id="rId10" Type="http://schemas.openxmlformats.org/officeDocument/2006/relationships/image" Target="../media/image304.png"/><Relationship Id="rId31" Type="http://schemas.openxmlformats.org/officeDocument/2006/relationships/image" Target="../media/image325.png"/><Relationship Id="rId44" Type="http://schemas.openxmlformats.org/officeDocument/2006/relationships/image" Target="../media/image338.png"/><Relationship Id="rId52" Type="http://schemas.openxmlformats.org/officeDocument/2006/relationships/image" Target="../media/image345.png"/><Relationship Id="rId60" Type="http://schemas.openxmlformats.org/officeDocument/2006/relationships/image" Target="../media/image353.png"/><Relationship Id="rId65" Type="http://schemas.openxmlformats.org/officeDocument/2006/relationships/image" Target="../media/image358.png"/><Relationship Id="rId73" Type="http://schemas.openxmlformats.org/officeDocument/2006/relationships/image" Target="../media/image366.png"/><Relationship Id="rId78" Type="http://schemas.openxmlformats.org/officeDocument/2006/relationships/image" Target="../media/image371.png"/><Relationship Id="rId81" Type="http://schemas.openxmlformats.org/officeDocument/2006/relationships/image" Target="../media/image374.png"/><Relationship Id="rId86" Type="http://schemas.openxmlformats.org/officeDocument/2006/relationships/image" Target="../media/image379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Relationship Id="rId13" Type="http://schemas.openxmlformats.org/officeDocument/2006/relationships/image" Target="../media/image307.png"/><Relationship Id="rId18" Type="http://schemas.openxmlformats.org/officeDocument/2006/relationships/image" Target="../media/image312.png"/><Relationship Id="rId39" Type="http://schemas.openxmlformats.org/officeDocument/2006/relationships/image" Target="../media/image333.png"/><Relationship Id="rId34" Type="http://schemas.openxmlformats.org/officeDocument/2006/relationships/image" Target="../media/image328.png"/><Relationship Id="rId50" Type="http://schemas.openxmlformats.org/officeDocument/2006/relationships/image" Target="../media/image343.png"/><Relationship Id="rId55" Type="http://schemas.openxmlformats.org/officeDocument/2006/relationships/image" Target="../media/image348.png"/><Relationship Id="rId76" Type="http://schemas.openxmlformats.org/officeDocument/2006/relationships/image" Target="../media/image369.png"/><Relationship Id="rId7" Type="http://schemas.openxmlformats.org/officeDocument/2006/relationships/image" Target="../media/image301.png"/><Relationship Id="rId71" Type="http://schemas.openxmlformats.org/officeDocument/2006/relationships/image" Target="../media/image364.png"/><Relationship Id="rId92" Type="http://schemas.openxmlformats.org/officeDocument/2006/relationships/image" Target="../media/image384.png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23.png"/><Relationship Id="rId24" Type="http://schemas.openxmlformats.org/officeDocument/2006/relationships/image" Target="../media/image318.png"/><Relationship Id="rId40" Type="http://schemas.openxmlformats.org/officeDocument/2006/relationships/image" Target="../media/image334.png"/><Relationship Id="rId45" Type="http://schemas.openxmlformats.org/officeDocument/2006/relationships/image" Target="../media/image339.png"/><Relationship Id="rId66" Type="http://schemas.openxmlformats.org/officeDocument/2006/relationships/image" Target="../media/image359.jpg"/><Relationship Id="rId87" Type="http://schemas.openxmlformats.org/officeDocument/2006/relationships/image" Target="../media/image380.png"/><Relationship Id="rId61" Type="http://schemas.openxmlformats.org/officeDocument/2006/relationships/image" Target="../media/image354.png"/><Relationship Id="rId82" Type="http://schemas.openxmlformats.org/officeDocument/2006/relationships/image" Target="../media/image375.jpg"/><Relationship Id="rId19" Type="http://schemas.openxmlformats.org/officeDocument/2006/relationships/image" Target="../media/image313.png"/><Relationship Id="rId14" Type="http://schemas.openxmlformats.org/officeDocument/2006/relationships/image" Target="../media/image308.png"/><Relationship Id="rId30" Type="http://schemas.openxmlformats.org/officeDocument/2006/relationships/image" Target="../media/image324.png"/><Relationship Id="rId35" Type="http://schemas.openxmlformats.org/officeDocument/2006/relationships/image" Target="../media/image329.jpg"/><Relationship Id="rId56" Type="http://schemas.openxmlformats.org/officeDocument/2006/relationships/image" Target="../media/image349.png"/><Relationship Id="rId77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7.png"/><Relationship Id="rId4" Type="http://schemas.openxmlformats.org/officeDocument/2006/relationships/image" Target="../media/image38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6.png"/><Relationship Id="rId18" Type="http://schemas.openxmlformats.org/officeDocument/2006/relationships/image" Target="../media/image401.png"/><Relationship Id="rId26" Type="http://schemas.openxmlformats.org/officeDocument/2006/relationships/image" Target="../media/image409.png"/><Relationship Id="rId39" Type="http://schemas.openxmlformats.org/officeDocument/2006/relationships/image" Target="../media/image422.png"/><Relationship Id="rId21" Type="http://schemas.openxmlformats.org/officeDocument/2006/relationships/image" Target="../media/image404.png"/><Relationship Id="rId34" Type="http://schemas.openxmlformats.org/officeDocument/2006/relationships/image" Target="../media/image417.png"/><Relationship Id="rId42" Type="http://schemas.openxmlformats.org/officeDocument/2006/relationships/image" Target="../media/image425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9.png"/><Relationship Id="rId29" Type="http://schemas.openxmlformats.org/officeDocument/2006/relationships/image" Target="../media/image4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9.png"/><Relationship Id="rId11" Type="http://schemas.openxmlformats.org/officeDocument/2006/relationships/image" Target="../media/image394.png"/><Relationship Id="rId24" Type="http://schemas.openxmlformats.org/officeDocument/2006/relationships/image" Target="../media/image407.png"/><Relationship Id="rId32" Type="http://schemas.openxmlformats.org/officeDocument/2006/relationships/image" Target="../media/image415.png"/><Relationship Id="rId37" Type="http://schemas.openxmlformats.org/officeDocument/2006/relationships/image" Target="../media/image420.png"/><Relationship Id="rId40" Type="http://schemas.openxmlformats.org/officeDocument/2006/relationships/image" Target="../media/image423.png"/><Relationship Id="rId45" Type="http://schemas.openxmlformats.org/officeDocument/2006/relationships/image" Target="../media/image428.png"/><Relationship Id="rId5" Type="http://schemas.openxmlformats.org/officeDocument/2006/relationships/image" Target="../media/image388.png"/><Relationship Id="rId15" Type="http://schemas.openxmlformats.org/officeDocument/2006/relationships/image" Target="../media/image398.png"/><Relationship Id="rId23" Type="http://schemas.openxmlformats.org/officeDocument/2006/relationships/image" Target="../media/image406.png"/><Relationship Id="rId28" Type="http://schemas.openxmlformats.org/officeDocument/2006/relationships/image" Target="../media/image411.png"/><Relationship Id="rId36" Type="http://schemas.openxmlformats.org/officeDocument/2006/relationships/image" Target="../media/image419.png"/><Relationship Id="rId10" Type="http://schemas.openxmlformats.org/officeDocument/2006/relationships/image" Target="../media/image393.png"/><Relationship Id="rId19" Type="http://schemas.openxmlformats.org/officeDocument/2006/relationships/image" Target="../media/image402.png"/><Relationship Id="rId31" Type="http://schemas.openxmlformats.org/officeDocument/2006/relationships/image" Target="../media/image414.png"/><Relationship Id="rId44" Type="http://schemas.openxmlformats.org/officeDocument/2006/relationships/image" Target="../media/image427.png"/><Relationship Id="rId4" Type="http://schemas.openxmlformats.org/officeDocument/2006/relationships/image" Target="../media/image385.png"/><Relationship Id="rId9" Type="http://schemas.openxmlformats.org/officeDocument/2006/relationships/image" Target="../media/image392.png"/><Relationship Id="rId14" Type="http://schemas.openxmlformats.org/officeDocument/2006/relationships/image" Target="../media/image397.png"/><Relationship Id="rId22" Type="http://schemas.openxmlformats.org/officeDocument/2006/relationships/image" Target="../media/image405.png"/><Relationship Id="rId27" Type="http://schemas.openxmlformats.org/officeDocument/2006/relationships/image" Target="../media/image410.png"/><Relationship Id="rId30" Type="http://schemas.openxmlformats.org/officeDocument/2006/relationships/image" Target="../media/image413.png"/><Relationship Id="rId35" Type="http://schemas.openxmlformats.org/officeDocument/2006/relationships/image" Target="../media/image418.png"/><Relationship Id="rId43" Type="http://schemas.openxmlformats.org/officeDocument/2006/relationships/image" Target="../media/image426.png"/><Relationship Id="rId8" Type="http://schemas.openxmlformats.org/officeDocument/2006/relationships/image" Target="../media/image391.png"/><Relationship Id="rId3" Type="http://schemas.openxmlformats.org/officeDocument/2006/relationships/image" Target="../media/image384.png"/><Relationship Id="rId12" Type="http://schemas.openxmlformats.org/officeDocument/2006/relationships/image" Target="../media/image395.png"/><Relationship Id="rId17" Type="http://schemas.openxmlformats.org/officeDocument/2006/relationships/image" Target="../media/image400.png"/><Relationship Id="rId25" Type="http://schemas.openxmlformats.org/officeDocument/2006/relationships/image" Target="../media/image408.png"/><Relationship Id="rId33" Type="http://schemas.openxmlformats.org/officeDocument/2006/relationships/image" Target="../media/image416.png"/><Relationship Id="rId38" Type="http://schemas.openxmlformats.org/officeDocument/2006/relationships/image" Target="../media/image421.png"/><Relationship Id="rId20" Type="http://schemas.openxmlformats.org/officeDocument/2006/relationships/image" Target="../media/image403.png"/><Relationship Id="rId41" Type="http://schemas.openxmlformats.org/officeDocument/2006/relationships/image" Target="../media/image4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9.png"/><Relationship Id="rId18" Type="http://schemas.openxmlformats.org/officeDocument/2006/relationships/image" Target="../media/image444.png"/><Relationship Id="rId26" Type="http://schemas.openxmlformats.org/officeDocument/2006/relationships/image" Target="../media/image452.png"/><Relationship Id="rId39" Type="http://schemas.openxmlformats.org/officeDocument/2006/relationships/image" Target="../media/image465.png"/><Relationship Id="rId21" Type="http://schemas.openxmlformats.org/officeDocument/2006/relationships/image" Target="../media/image447.png"/><Relationship Id="rId34" Type="http://schemas.openxmlformats.org/officeDocument/2006/relationships/image" Target="../media/image460.png"/><Relationship Id="rId42" Type="http://schemas.openxmlformats.org/officeDocument/2006/relationships/image" Target="../media/image468.png"/><Relationship Id="rId47" Type="http://schemas.openxmlformats.org/officeDocument/2006/relationships/image" Target="../media/image473.png"/><Relationship Id="rId50" Type="http://schemas.openxmlformats.org/officeDocument/2006/relationships/image" Target="../media/image476.png"/><Relationship Id="rId55" Type="http://schemas.openxmlformats.org/officeDocument/2006/relationships/image" Target="../media/image481.png"/><Relationship Id="rId7" Type="http://schemas.openxmlformats.org/officeDocument/2006/relationships/image" Target="../media/image43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2.png"/><Relationship Id="rId29" Type="http://schemas.openxmlformats.org/officeDocument/2006/relationships/image" Target="../media/image455.png"/><Relationship Id="rId11" Type="http://schemas.openxmlformats.org/officeDocument/2006/relationships/image" Target="../media/image437.png"/><Relationship Id="rId24" Type="http://schemas.openxmlformats.org/officeDocument/2006/relationships/image" Target="../media/image450.png"/><Relationship Id="rId32" Type="http://schemas.openxmlformats.org/officeDocument/2006/relationships/image" Target="../media/image458.png"/><Relationship Id="rId37" Type="http://schemas.openxmlformats.org/officeDocument/2006/relationships/image" Target="../media/image463.png"/><Relationship Id="rId40" Type="http://schemas.openxmlformats.org/officeDocument/2006/relationships/image" Target="../media/image466.png"/><Relationship Id="rId45" Type="http://schemas.openxmlformats.org/officeDocument/2006/relationships/image" Target="../media/image471.png"/><Relationship Id="rId53" Type="http://schemas.openxmlformats.org/officeDocument/2006/relationships/image" Target="../media/image479.jpg"/><Relationship Id="rId58" Type="http://schemas.openxmlformats.org/officeDocument/2006/relationships/image" Target="../media/image484.jpg"/><Relationship Id="rId5" Type="http://schemas.openxmlformats.org/officeDocument/2006/relationships/image" Target="../media/image431.png"/><Relationship Id="rId19" Type="http://schemas.openxmlformats.org/officeDocument/2006/relationships/image" Target="../media/image445.png"/><Relationship Id="rId4" Type="http://schemas.openxmlformats.org/officeDocument/2006/relationships/image" Target="../media/image430.png"/><Relationship Id="rId9" Type="http://schemas.openxmlformats.org/officeDocument/2006/relationships/image" Target="../media/image435.png"/><Relationship Id="rId14" Type="http://schemas.openxmlformats.org/officeDocument/2006/relationships/image" Target="../media/image440.png"/><Relationship Id="rId22" Type="http://schemas.openxmlformats.org/officeDocument/2006/relationships/image" Target="../media/image448.png"/><Relationship Id="rId27" Type="http://schemas.openxmlformats.org/officeDocument/2006/relationships/image" Target="../media/image453.png"/><Relationship Id="rId30" Type="http://schemas.openxmlformats.org/officeDocument/2006/relationships/image" Target="../media/image456.png"/><Relationship Id="rId35" Type="http://schemas.openxmlformats.org/officeDocument/2006/relationships/image" Target="../media/image461.jpg"/><Relationship Id="rId43" Type="http://schemas.openxmlformats.org/officeDocument/2006/relationships/image" Target="../media/image469.jpg"/><Relationship Id="rId48" Type="http://schemas.openxmlformats.org/officeDocument/2006/relationships/image" Target="../media/image474.png"/><Relationship Id="rId56" Type="http://schemas.openxmlformats.org/officeDocument/2006/relationships/image" Target="../media/image482.png"/><Relationship Id="rId8" Type="http://schemas.openxmlformats.org/officeDocument/2006/relationships/image" Target="../media/image434.png"/><Relationship Id="rId51" Type="http://schemas.openxmlformats.org/officeDocument/2006/relationships/image" Target="../media/image477.png"/><Relationship Id="rId3" Type="http://schemas.openxmlformats.org/officeDocument/2006/relationships/image" Target="../media/image429.png"/><Relationship Id="rId12" Type="http://schemas.openxmlformats.org/officeDocument/2006/relationships/image" Target="../media/image438.png"/><Relationship Id="rId17" Type="http://schemas.openxmlformats.org/officeDocument/2006/relationships/image" Target="../media/image443.png"/><Relationship Id="rId25" Type="http://schemas.openxmlformats.org/officeDocument/2006/relationships/image" Target="../media/image451.png"/><Relationship Id="rId33" Type="http://schemas.openxmlformats.org/officeDocument/2006/relationships/image" Target="../media/image459.png"/><Relationship Id="rId38" Type="http://schemas.openxmlformats.org/officeDocument/2006/relationships/image" Target="../media/image464.png"/><Relationship Id="rId46" Type="http://schemas.openxmlformats.org/officeDocument/2006/relationships/image" Target="../media/image472.png"/><Relationship Id="rId59" Type="http://schemas.openxmlformats.org/officeDocument/2006/relationships/image" Target="../media/image485.png"/><Relationship Id="rId20" Type="http://schemas.openxmlformats.org/officeDocument/2006/relationships/image" Target="../media/image446.png"/><Relationship Id="rId41" Type="http://schemas.openxmlformats.org/officeDocument/2006/relationships/image" Target="../media/image467.png"/><Relationship Id="rId54" Type="http://schemas.openxmlformats.org/officeDocument/2006/relationships/image" Target="../media/image4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2.png"/><Relationship Id="rId15" Type="http://schemas.openxmlformats.org/officeDocument/2006/relationships/image" Target="../media/image441.png"/><Relationship Id="rId23" Type="http://schemas.openxmlformats.org/officeDocument/2006/relationships/image" Target="../media/image449.png"/><Relationship Id="rId28" Type="http://schemas.openxmlformats.org/officeDocument/2006/relationships/image" Target="../media/image454.png"/><Relationship Id="rId36" Type="http://schemas.openxmlformats.org/officeDocument/2006/relationships/image" Target="../media/image462.png"/><Relationship Id="rId49" Type="http://schemas.openxmlformats.org/officeDocument/2006/relationships/image" Target="../media/image475.png"/><Relationship Id="rId57" Type="http://schemas.openxmlformats.org/officeDocument/2006/relationships/image" Target="../media/image483.jpg"/><Relationship Id="rId10" Type="http://schemas.openxmlformats.org/officeDocument/2006/relationships/image" Target="../media/image436.png"/><Relationship Id="rId31" Type="http://schemas.openxmlformats.org/officeDocument/2006/relationships/image" Target="../media/image457.png"/><Relationship Id="rId44" Type="http://schemas.openxmlformats.org/officeDocument/2006/relationships/image" Target="../media/image470.png"/><Relationship Id="rId52" Type="http://schemas.openxmlformats.org/officeDocument/2006/relationships/image" Target="../media/image478.jpg"/><Relationship Id="rId60" Type="http://schemas.openxmlformats.org/officeDocument/2006/relationships/image" Target="../media/image486.jp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7.png"/><Relationship Id="rId18" Type="http://schemas.openxmlformats.org/officeDocument/2006/relationships/image" Target="../media/image502.png"/><Relationship Id="rId26" Type="http://schemas.openxmlformats.org/officeDocument/2006/relationships/image" Target="../media/image510.png"/><Relationship Id="rId39" Type="http://schemas.openxmlformats.org/officeDocument/2006/relationships/image" Target="../media/image523.png"/><Relationship Id="rId21" Type="http://schemas.openxmlformats.org/officeDocument/2006/relationships/image" Target="../media/image505.png"/><Relationship Id="rId34" Type="http://schemas.openxmlformats.org/officeDocument/2006/relationships/image" Target="../media/image518.png"/><Relationship Id="rId42" Type="http://schemas.openxmlformats.org/officeDocument/2006/relationships/image" Target="../media/image526.png"/><Relationship Id="rId47" Type="http://schemas.openxmlformats.org/officeDocument/2006/relationships/image" Target="../media/image531.png"/><Relationship Id="rId7" Type="http://schemas.openxmlformats.org/officeDocument/2006/relationships/image" Target="../media/image49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0.png"/><Relationship Id="rId29" Type="http://schemas.openxmlformats.org/officeDocument/2006/relationships/image" Target="../media/image513.png"/><Relationship Id="rId11" Type="http://schemas.openxmlformats.org/officeDocument/2006/relationships/image" Target="../media/image495.png"/><Relationship Id="rId24" Type="http://schemas.openxmlformats.org/officeDocument/2006/relationships/image" Target="../media/image508.png"/><Relationship Id="rId32" Type="http://schemas.openxmlformats.org/officeDocument/2006/relationships/image" Target="../media/image516.png"/><Relationship Id="rId37" Type="http://schemas.openxmlformats.org/officeDocument/2006/relationships/image" Target="../media/image521.png"/><Relationship Id="rId40" Type="http://schemas.openxmlformats.org/officeDocument/2006/relationships/image" Target="../media/image524.png"/><Relationship Id="rId45" Type="http://schemas.openxmlformats.org/officeDocument/2006/relationships/image" Target="../media/image529.png"/><Relationship Id="rId5" Type="http://schemas.openxmlformats.org/officeDocument/2006/relationships/image" Target="../media/image489.png"/><Relationship Id="rId15" Type="http://schemas.openxmlformats.org/officeDocument/2006/relationships/image" Target="../media/image499.png"/><Relationship Id="rId23" Type="http://schemas.openxmlformats.org/officeDocument/2006/relationships/image" Target="../media/image507.png"/><Relationship Id="rId28" Type="http://schemas.openxmlformats.org/officeDocument/2006/relationships/image" Target="../media/image512.png"/><Relationship Id="rId36" Type="http://schemas.openxmlformats.org/officeDocument/2006/relationships/image" Target="../media/image520.png"/><Relationship Id="rId49" Type="http://schemas.openxmlformats.org/officeDocument/2006/relationships/image" Target="../media/image533.jpg"/><Relationship Id="rId10" Type="http://schemas.openxmlformats.org/officeDocument/2006/relationships/image" Target="../media/image494.png"/><Relationship Id="rId19" Type="http://schemas.openxmlformats.org/officeDocument/2006/relationships/image" Target="../media/image503.png"/><Relationship Id="rId31" Type="http://schemas.openxmlformats.org/officeDocument/2006/relationships/image" Target="../media/image515.png"/><Relationship Id="rId44" Type="http://schemas.openxmlformats.org/officeDocument/2006/relationships/image" Target="../media/image528.png"/><Relationship Id="rId4" Type="http://schemas.openxmlformats.org/officeDocument/2006/relationships/image" Target="../media/image488.png"/><Relationship Id="rId9" Type="http://schemas.openxmlformats.org/officeDocument/2006/relationships/image" Target="../media/image493.png"/><Relationship Id="rId14" Type="http://schemas.openxmlformats.org/officeDocument/2006/relationships/image" Target="../media/image498.png"/><Relationship Id="rId22" Type="http://schemas.openxmlformats.org/officeDocument/2006/relationships/image" Target="../media/image506.png"/><Relationship Id="rId27" Type="http://schemas.openxmlformats.org/officeDocument/2006/relationships/image" Target="../media/image511.png"/><Relationship Id="rId30" Type="http://schemas.openxmlformats.org/officeDocument/2006/relationships/image" Target="../media/image514.png"/><Relationship Id="rId35" Type="http://schemas.openxmlformats.org/officeDocument/2006/relationships/image" Target="../media/image519.png"/><Relationship Id="rId43" Type="http://schemas.openxmlformats.org/officeDocument/2006/relationships/image" Target="../media/image527.png"/><Relationship Id="rId48" Type="http://schemas.openxmlformats.org/officeDocument/2006/relationships/image" Target="../media/image532.png"/><Relationship Id="rId8" Type="http://schemas.openxmlformats.org/officeDocument/2006/relationships/image" Target="../media/image492.jpg"/><Relationship Id="rId3" Type="http://schemas.openxmlformats.org/officeDocument/2006/relationships/image" Target="../media/image487.png"/><Relationship Id="rId12" Type="http://schemas.openxmlformats.org/officeDocument/2006/relationships/image" Target="../media/image496.png"/><Relationship Id="rId17" Type="http://schemas.openxmlformats.org/officeDocument/2006/relationships/image" Target="../media/image501.png"/><Relationship Id="rId25" Type="http://schemas.openxmlformats.org/officeDocument/2006/relationships/image" Target="../media/image509.png"/><Relationship Id="rId33" Type="http://schemas.openxmlformats.org/officeDocument/2006/relationships/image" Target="../media/image517.png"/><Relationship Id="rId38" Type="http://schemas.openxmlformats.org/officeDocument/2006/relationships/image" Target="../media/image522.png"/><Relationship Id="rId46" Type="http://schemas.openxmlformats.org/officeDocument/2006/relationships/image" Target="../media/image530.png"/><Relationship Id="rId20" Type="http://schemas.openxmlformats.org/officeDocument/2006/relationships/image" Target="../media/image504.png"/><Relationship Id="rId41" Type="http://schemas.openxmlformats.org/officeDocument/2006/relationships/image" Target="../media/image5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7.png"/><Relationship Id="rId21" Type="http://schemas.openxmlformats.org/officeDocument/2006/relationships/image" Target="../media/image552.png"/><Relationship Id="rId42" Type="http://schemas.openxmlformats.org/officeDocument/2006/relationships/image" Target="../media/image573.png"/><Relationship Id="rId47" Type="http://schemas.openxmlformats.org/officeDocument/2006/relationships/image" Target="../media/image578.png"/><Relationship Id="rId63" Type="http://schemas.openxmlformats.org/officeDocument/2006/relationships/image" Target="../media/image593.png"/><Relationship Id="rId68" Type="http://schemas.openxmlformats.org/officeDocument/2006/relationships/image" Target="../media/image598.png"/><Relationship Id="rId16" Type="http://schemas.openxmlformats.org/officeDocument/2006/relationships/image" Target="../media/image547.png"/><Relationship Id="rId11" Type="http://schemas.openxmlformats.org/officeDocument/2006/relationships/image" Target="../media/image542.png"/><Relationship Id="rId24" Type="http://schemas.openxmlformats.org/officeDocument/2006/relationships/image" Target="../media/image555.png"/><Relationship Id="rId32" Type="http://schemas.openxmlformats.org/officeDocument/2006/relationships/image" Target="../media/image563.png"/><Relationship Id="rId37" Type="http://schemas.openxmlformats.org/officeDocument/2006/relationships/image" Target="../media/image568.png"/><Relationship Id="rId40" Type="http://schemas.openxmlformats.org/officeDocument/2006/relationships/image" Target="../media/image571.png"/><Relationship Id="rId45" Type="http://schemas.openxmlformats.org/officeDocument/2006/relationships/image" Target="../media/image576.png"/><Relationship Id="rId53" Type="http://schemas.openxmlformats.org/officeDocument/2006/relationships/image" Target="../media/image584.png"/><Relationship Id="rId58" Type="http://schemas.openxmlformats.org/officeDocument/2006/relationships/image" Target="../media/image588.png"/><Relationship Id="rId66" Type="http://schemas.openxmlformats.org/officeDocument/2006/relationships/image" Target="../media/image596.png"/><Relationship Id="rId74" Type="http://schemas.openxmlformats.org/officeDocument/2006/relationships/image" Target="../media/image604.png"/><Relationship Id="rId5" Type="http://schemas.openxmlformats.org/officeDocument/2006/relationships/image" Target="../media/image536.png"/><Relationship Id="rId61" Type="http://schemas.openxmlformats.org/officeDocument/2006/relationships/image" Target="../media/image591.png"/><Relationship Id="rId19" Type="http://schemas.openxmlformats.org/officeDocument/2006/relationships/image" Target="../media/image550.png"/><Relationship Id="rId14" Type="http://schemas.openxmlformats.org/officeDocument/2006/relationships/image" Target="../media/image545.png"/><Relationship Id="rId22" Type="http://schemas.openxmlformats.org/officeDocument/2006/relationships/image" Target="../media/image553.png"/><Relationship Id="rId27" Type="http://schemas.openxmlformats.org/officeDocument/2006/relationships/image" Target="../media/image558.png"/><Relationship Id="rId30" Type="http://schemas.openxmlformats.org/officeDocument/2006/relationships/image" Target="../media/image561.png"/><Relationship Id="rId35" Type="http://schemas.openxmlformats.org/officeDocument/2006/relationships/image" Target="../media/image566.png"/><Relationship Id="rId43" Type="http://schemas.openxmlformats.org/officeDocument/2006/relationships/image" Target="../media/image574.png"/><Relationship Id="rId48" Type="http://schemas.openxmlformats.org/officeDocument/2006/relationships/image" Target="../media/image579.png"/><Relationship Id="rId56" Type="http://schemas.openxmlformats.org/officeDocument/2006/relationships/image" Target="../media/image586.png"/><Relationship Id="rId64" Type="http://schemas.openxmlformats.org/officeDocument/2006/relationships/image" Target="../media/image594.png"/><Relationship Id="rId69" Type="http://schemas.openxmlformats.org/officeDocument/2006/relationships/image" Target="../media/image599.png"/><Relationship Id="rId77" Type="http://schemas.openxmlformats.org/officeDocument/2006/relationships/image" Target="../media/image607.jpg"/><Relationship Id="rId8" Type="http://schemas.openxmlformats.org/officeDocument/2006/relationships/image" Target="../media/image539.png"/><Relationship Id="rId51" Type="http://schemas.openxmlformats.org/officeDocument/2006/relationships/image" Target="../media/image582.png"/><Relationship Id="rId72" Type="http://schemas.openxmlformats.org/officeDocument/2006/relationships/image" Target="../media/image602.png"/><Relationship Id="rId3" Type="http://schemas.openxmlformats.org/officeDocument/2006/relationships/image" Target="../media/image534.png"/><Relationship Id="rId12" Type="http://schemas.openxmlformats.org/officeDocument/2006/relationships/image" Target="../media/image543.png"/><Relationship Id="rId17" Type="http://schemas.openxmlformats.org/officeDocument/2006/relationships/image" Target="../media/image548.png"/><Relationship Id="rId25" Type="http://schemas.openxmlformats.org/officeDocument/2006/relationships/image" Target="../media/image556.png"/><Relationship Id="rId33" Type="http://schemas.openxmlformats.org/officeDocument/2006/relationships/image" Target="../media/image564.png"/><Relationship Id="rId38" Type="http://schemas.openxmlformats.org/officeDocument/2006/relationships/image" Target="../media/image569.png"/><Relationship Id="rId46" Type="http://schemas.openxmlformats.org/officeDocument/2006/relationships/image" Target="../media/image577.png"/><Relationship Id="rId59" Type="http://schemas.openxmlformats.org/officeDocument/2006/relationships/image" Target="../media/image589.png"/><Relationship Id="rId67" Type="http://schemas.openxmlformats.org/officeDocument/2006/relationships/image" Target="../media/image597.png"/><Relationship Id="rId20" Type="http://schemas.openxmlformats.org/officeDocument/2006/relationships/image" Target="../media/image551.png"/><Relationship Id="rId41" Type="http://schemas.openxmlformats.org/officeDocument/2006/relationships/image" Target="../media/image572.png"/><Relationship Id="rId54" Type="http://schemas.openxmlformats.org/officeDocument/2006/relationships/image" Target="../media/image585.png"/><Relationship Id="rId62" Type="http://schemas.openxmlformats.org/officeDocument/2006/relationships/image" Target="../media/image592.png"/><Relationship Id="rId70" Type="http://schemas.openxmlformats.org/officeDocument/2006/relationships/image" Target="../media/image600.png"/><Relationship Id="rId75" Type="http://schemas.openxmlformats.org/officeDocument/2006/relationships/image" Target="../media/image6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7.png"/><Relationship Id="rId15" Type="http://schemas.openxmlformats.org/officeDocument/2006/relationships/image" Target="../media/image546.png"/><Relationship Id="rId23" Type="http://schemas.openxmlformats.org/officeDocument/2006/relationships/image" Target="../media/image554.png"/><Relationship Id="rId28" Type="http://schemas.openxmlformats.org/officeDocument/2006/relationships/image" Target="../media/image559.png"/><Relationship Id="rId36" Type="http://schemas.openxmlformats.org/officeDocument/2006/relationships/image" Target="../media/image567.png"/><Relationship Id="rId49" Type="http://schemas.openxmlformats.org/officeDocument/2006/relationships/image" Target="../media/image580.png"/><Relationship Id="rId57" Type="http://schemas.openxmlformats.org/officeDocument/2006/relationships/image" Target="../media/image587.png"/><Relationship Id="rId10" Type="http://schemas.openxmlformats.org/officeDocument/2006/relationships/image" Target="../media/image541.png"/><Relationship Id="rId31" Type="http://schemas.openxmlformats.org/officeDocument/2006/relationships/image" Target="../media/image562.png"/><Relationship Id="rId44" Type="http://schemas.openxmlformats.org/officeDocument/2006/relationships/image" Target="../media/image575.png"/><Relationship Id="rId52" Type="http://schemas.openxmlformats.org/officeDocument/2006/relationships/image" Target="../media/image583.png"/><Relationship Id="rId60" Type="http://schemas.openxmlformats.org/officeDocument/2006/relationships/image" Target="../media/image590.png"/><Relationship Id="rId65" Type="http://schemas.openxmlformats.org/officeDocument/2006/relationships/image" Target="../media/image595.png"/><Relationship Id="rId73" Type="http://schemas.openxmlformats.org/officeDocument/2006/relationships/image" Target="../media/image603.png"/><Relationship Id="rId4" Type="http://schemas.openxmlformats.org/officeDocument/2006/relationships/image" Target="../media/image535.png"/><Relationship Id="rId9" Type="http://schemas.openxmlformats.org/officeDocument/2006/relationships/image" Target="../media/image540.png"/><Relationship Id="rId13" Type="http://schemas.openxmlformats.org/officeDocument/2006/relationships/image" Target="../media/image544.png"/><Relationship Id="rId18" Type="http://schemas.openxmlformats.org/officeDocument/2006/relationships/image" Target="../media/image549.png"/><Relationship Id="rId39" Type="http://schemas.openxmlformats.org/officeDocument/2006/relationships/image" Target="../media/image570.png"/><Relationship Id="rId34" Type="http://schemas.openxmlformats.org/officeDocument/2006/relationships/image" Target="../media/image565.png"/><Relationship Id="rId50" Type="http://schemas.openxmlformats.org/officeDocument/2006/relationships/image" Target="../media/image581.png"/><Relationship Id="rId55" Type="http://schemas.openxmlformats.org/officeDocument/2006/relationships/image" Target="../media/image455.png"/><Relationship Id="rId76" Type="http://schemas.openxmlformats.org/officeDocument/2006/relationships/image" Target="../media/image606.png"/><Relationship Id="rId7" Type="http://schemas.openxmlformats.org/officeDocument/2006/relationships/image" Target="../media/image538.png"/><Relationship Id="rId71" Type="http://schemas.openxmlformats.org/officeDocument/2006/relationships/image" Target="../media/image601.png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5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10" Type="http://schemas.openxmlformats.org/officeDocument/2006/relationships/image" Target="../media/image26.jp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21" Type="http://schemas.openxmlformats.org/officeDocument/2006/relationships/image" Target="../media/image61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63" Type="http://schemas.openxmlformats.org/officeDocument/2006/relationships/image" Target="../media/image103.png"/><Relationship Id="rId68" Type="http://schemas.openxmlformats.org/officeDocument/2006/relationships/image" Target="../media/image108.png"/><Relationship Id="rId84" Type="http://schemas.openxmlformats.org/officeDocument/2006/relationships/image" Target="../media/image124.png"/><Relationship Id="rId16" Type="http://schemas.openxmlformats.org/officeDocument/2006/relationships/image" Target="../media/image56.png"/><Relationship Id="rId11" Type="http://schemas.openxmlformats.org/officeDocument/2006/relationships/image" Target="../media/image51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53" Type="http://schemas.openxmlformats.org/officeDocument/2006/relationships/image" Target="../media/image93.png"/><Relationship Id="rId58" Type="http://schemas.openxmlformats.org/officeDocument/2006/relationships/image" Target="../media/image98.png"/><Relationship Id="rId74" Type="http://schemas.openxmlformats.org/officeDocument/2006/relationships/image" Target="../media/image114.png"/><Relationship Id="rId79" Type="http://schemas.openxmlformats.org/officeDocument/2006/relationships/image" Target="../media/image119.jpg"/><Relationship Id="rId5" Type="http://schemas.openxmlformats.org/officeDocument/2006/relationships/image" Target="../media/image45.png"/><Relationship Id="rId19" Type="http://schemas.openxmlformats.org/officeDocument/2006/relationships/image" Target="../media/image5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56" Type="http://schemas.openxmlformats.org/officeDocument/2006/relationships/image" Target="../media/image96.png"/><Relationship Id="rId64" Type="http://schemas.openxmlformats.org/officeDocument/2006/relationships/image" Target="../media/image104.png"/><Relationship Id="rId69" Type="http://schemas.openxmlformats.org/officeDocument/2006/relationships/image" Target="../media/image109.png"/><Relationship Id="rId77" Type="http://schemas.openxmlformats.org/officeDocument/2006/relationships/image" Target="../media/image117.png"/><Relationship Id="rId8" Type="http://schemas.openxmlformats.org/officeDocument/2006/relationships/image" Target="../media/image48.png"/><Relationship Id="rId51" Type="http://schemas.openxmlformats.org/officeDocument/2006/relationships/image" Target="../media/image91.png"/><Relationship Id="rId72" Type="http://schemas.openxmlformats.org/officeDocument/2006/relationships/image" Target="../media/image112.png"/><Relationship Id="rId80" Type="http://schemas.openxmlformats.org/officeDocument/2006/relationships/image" Target="../media/image120.png"/><Relationship Id="rId85" Type="http://schemas.openxmlformats.org/officeDocument/2006/relationships/image" Target="../media/image125.png"/><Relationship Id="rId3" Type="http://schemas.openxmlformats.org/officeDocument/2006/relationships/image" Target="../media/image43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59" Type="http://schemas.openxmlformats.org/officeDocument/2006/relationships/image" Target="../media/image99.png"/><Relationship Id="rId67" Type="http://schemas.openxmlformats.org/officeDocument/2006/relationships/image" Target="../media/image107.png"/><Relationship Id="rId20" Type="http://schemas.openxmlformats.org/officeDocument/2006/relationships/image" Target="../media/image60.png"/><Relationship Id="rId41" Type="http://schemas.openxmlformats.org/officeDocument/2006/relationships/image" Target="../media/image81.png"/><Relationship Id="rId54" Type="http://schemas.openxmlformats.org/officeDocument/2006/relationships/image" Target="../media/image94.png"/><Relationship Id="rId62" Type="http://schemas.openxmlformats.org/officeDocument/2006/relationships/image" Target="../media/image102.png"/><Relationship Id="rId70" Type="http://schemas.openxmlformats.org/officeDocument/2006/relationships/image" Target="../media/image110.png"/><Relationship Id="rId75" Type="http://schemas.openxmlformats.org/officeDocument/2006/relationships/image" Target="../media/image115.png"/><Relationship Id="rId83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49" Type="http://schemas.openxmlformats.org/officeDocument/2006/relationships/image" Target="../media/image89.png"/><Relationship Id="rId57" Type="http://schemas.openxmlformats.org/officeDocument/2006/relationships/image" Target="../media/image97.png"/><Relationship Id="rId10" Type="http://schemas.openxmlformats.org/officeDocument/2006/relationships/image" Target="../media/image50.png"/><Relationship Id="rId31" Type="http://schemas.openxmlformats.org/officeDocument/2006/relationships/image" Target="../media/image71.png"/><Relationship Id="rId44" Type="http://schemas.openxmlformats.org/officeDocument/2006/relationships/image" Target="../media/image84.png"/><Relationship Id="rId52" Type="http://schemas.openxmlformats.org/officeDocument/2006/relationships/image" Target="../media/image92.png"/><Relationship Id="rId60" Type="http://schemas.openxmlformats.org/officeDocument/2006/relationships/image" Target="../media/image100.png"/><Relationship Id="rId65" Type="http://schemas.openxmlformats.org/officeDocument/2006/relationships/image" Target="../media/image105.png"/><Relationship Id="rId73" Type="http://schemas.openxmlformats.org/officeDocument/2006/relationships/image" Target="../media/image113.png"/><Relationship Id="rId78" Type="http://schemas.openxmlformats.org/officeDocument/2006/relationships/image" Target="../media/image118.png"/><Relationship Id="rId81" Type="http://schemas.openxmlformats.org/officeDocument/2006/relationships/image" Target="../media/image121.png"/><Relationship Id="rId86" Type="http://schemas.openxmlformats.org/officeDocument/2006/relationships/image" Target="../media/image126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9" Type="http://schemas.openxmlformats.org/officeDocument/2006/relationships/image" Target="../media/image79.png"/><Relationship Id="rId34" Type="http://schemas.openxmlformats.org/officeDocument/2006/relationships/image" Target="../media/image74.png"/><Relationship Id="rId50" Type="http://schemas.openxmlformats.org/officeDocument/2006/relationships/image" Target="../media/image90.png"/><Relationship Id="rId55" Type="http://schemas.openxmlformats.org/officeDocument/2006/relationships/image" Target="../media/image95.png"/><Relationship Id="rId76" Type="http://schemas.openxmlformats.org/officeDocument/2006/relationships/image" Target="../media/image116.png"/><Relationship Id="rId7" Type="http://schemas.openxmlformats.org/officeDocument/2006/relationships/image" Target="../media/image47.png"/><Relationship Id="rId71" Type="http://schemas.openxmlformats.org/officeDocument/2006/relationships/image" Target="../media/image111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69.png"/><Relationship Id="rId24" Type="http://schemas.openxmlformats.org/officeDocument/2006/relationships/image" Target="../media/image64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66" Type="http://schemas.openxmlformats.org/officeDocument/2006/relationships/image" Target="../media/image106.png"/><Relationship Id="rId87" Type="http://schemas.openxmlformats.org/officeDocument/2006/relationships/image" Target="../media/image127.png"/><Relationship Id="rId61" Type="http://schemas.openxmlformats.org/officeDocument/2006/relationships/image" Target="../media/image101.png"/><Relationship Id="rId82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1.png"/><Relationship Id="rId21" Type="http://schemas.openxmlformats.org/officeDocument/2006/relationships/image" Target="../media/image146.png"/><Relationship Id="rId42" Type="http://schemas.openxmlformats.org/officeDocument/2006/relationships/image" Target="../media/image167.png"/><Relationship Id="rId47" Type="http://schemas.openxmlformats.org/officeDocument/2006/relationships/image" Target="../media/image119.jpg"/><Relationship Id="rId63" Type="http://schemas.openxmlformats.org/officeDocument/2006/relationships/image" Target="../media/image186.png"/><Relationship Id="rId68" Type="http://schemas.openxmlformats.org/officeDocument/2006/relationships/image" Target="../media/image191.png"/><Relationship Id="rId16" Type="http://schemas.openxmlformats.org/officeDocument/2006/relationships/image" Target="../media/image141.png"/><Relationship Id="rId11" Type="http://schemas.openxmlformats.org/officeDocument/2006/relationships/image" Target="../media/image136.png"/><Relationship Id="rId32" Type="http://schemas.openxmlformats.org/officeDocument/2006/relationships/image" Target="../media/image157.png"/><Relationship Id="rId37" Type="http://schemas.openxmlformats.org/officeDocument/2006/relationships/image" Target="../media/image162.png"/><Relationship Id="rId53" Type="http://schemas.openxmlformats.org/officeDocument/2006/relationships/image" Target="../media/image176.png"/><Relationship Id="rId58" Type="http://schemas.openxmlformats.org/officeDocument/2006/relationships/image" Target="../media/image181.png"/><Relationship Id="rId74" Type="http://schemas.openxmlformats.org/officeDocument/2006/relationships/image" Target="../media/image197.png"/><Relationship Id="rId79" Type="http://schemas.openxmlformats.org/officeDocument/2006/relationships/image" Target="../media/image202.png"/><Relationship Id="rId5" Type="http://schemas.openxmlformats.org/officeDocument/2006/relationships/image" Target="../media/image130.png"/><Relationship Id="rId61" Type="http://schemas.openxmlformats.org/officeDocument/2006/relationships/image" Target="../media/image184.png"/><Relationship Id="rId82" Type="http://schemas.openxmlformats.org/officeDocument/2006/relationships/image" Target="../media/image125.png"/><Relationship Id="rId19" Type="http://schemas.openxmlformats.org/officeDocument/2006/relationships/image" Target="../media/image14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Relationship Id="rId27" Type="http://schemas.openxmlformats.org/officeDocument/2006/relationships/image" Target="../media/image152.png"/><Relationship Id="rId30" Type="http://schemas.openxmlformats.org/officeDocument/2006/relationships/image" Target="../media/image155.png"/><Relationship Id="rId35" Type="http://schemas.openxmlformats.org/officeDocument/2006/relationships/image" Target="../media/image160.png"/><Relationship Id="rId43" Type="http://schemas.openxmlformats.org/officeDocument/2006/relationships/image" Target="../media/image168.png"/><Relationship Id="rId48" Type="http://schemas.openxmlformats.org/officeDocument/2006/relationships/image" Target="../media/image171.png"/><Relationship Id="rId56" Type="http://schemas.openxmlformats.org/officeDocument/2006/relationships/image" Target="../media/image179.png"/><Relationship Id="rId64" Type="http://schemas.openxmlformats.org/officeDocument/2006/relationships/image" Target="../media/image187.png"/><Relationship Id="rId69" Type="http://schemas.openxmlformats.org/officeDocument/2006/relationships/image" Target="../media/image192.png"/><Relationship Id="rId77" Type="http://schemas.openxmlformats.org/officeDocument/2006/relationships/image" Target="../media/image200.png"/><Relationship Id="rId8" Type="http://schemas.openxmlformats.org/officeDocument/2006/relationships/image" Target="../media/image133.png"/><Relationship Id="rId51" Type="http://schemas.openxmlformats.org/officeDocument/2006/relationships/image" Target="../media/image174.png"/><Relationship Id="rId72" Type="http://schemas.openxmlformats.org/officeDocument/2006/relationships/image" Target="../media/image195.png"/><Relationship Id="rId80" Type="http://schemas.openxmlformats.org/officeDocument/2006/relationships/image" Target="../media/image203.png"/><Relationship Id="rId3" Type="http://schemas.openxmlformats.org/officeDocument/2006/relationships/image" Target="../media/image128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33" Type="http://schemas.openxmlformats.org/officeDocument/2006/relationships/image" Target="../media/image158.png"/><Relationship Id="rId38" Type="http://schemas.openxmlformats.org/officeDocument/2006/relationships/image" Target="../media/image163.png"/><Relationship Id="rId46" Type="http://schemas.openxmlformats.org/officeDocument/2006/relationships/image" Target="../media/image118.png"/><Relationship Id="rId59" Type="http://schemas.openxmlformats.org/officeDocument/2006/relationships/image" Target="../media/image182.png"/><Relationship Id="rId67" Type="http://schemas.openxmlformats.org/officeDocument/2006/relationships/image" Target="../media/image190.png"/><Relationship Id="rId20" Type="http://schemas.openxmlformats.org/officeDocument/2006/relationships/image" Target="../media/image145.png"/><Relationship Id="rId41" Type="http://schemas.openxmlformats.org/officeDocument/2006/relationships/image" Target="../media/image166.png"/><Relationship Id="rId54" Type="http://schemas.openxmlformats.org/officeDocument/2006/relationships/image" Target="../media/image177.png"/><Relationship Id="rId62" Type="http://schemas.openxmlformats.org/officeDocument/2006/relationships/image" Target="../media/image185.png"/><Relationship Id="rId70" Type="http://schemas.openxmlformats.org/officeDocument/2006/relationships/image" Target="../media/image193.png"/><Relationship Id="rId75" Type="http://schemas.openxmlformats.org/officeDocument/2006/relationships/image" Target="../media/image198.png"/><Relationship Id="rId83" Type="http://schemas.openxmlformats.org/officeDocument/2006/relationships/image" Target="../media/image2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1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3.png"/><Relationship Id="rId36" Type="http://schemas.openxmlformats.org/officeDocument/2006/relationships/image" Target="../media/image161.png"/><Relationship Id="rId49" Type="http://schemas.openxmlformats.org/officeDocument/2006/relationships/image" Target="../media/image172.png"/><Relationship Id="rId57" Type="http://schemas.openxmlformats.org/officeDocument/2006/relationships/image" Target="../media/image180.png"/><Relationship Id="rId10" Type="http://schemas.openxmlformats.org/officeDocument/2006/relationships/image" Target="../media/image135.png"/><Relationship Id="rId31" Type="http://schemas.openxmlformats.org/officeDocument/2006/relationships/image" Target="../media/image156.png"/><Relationship Id="rId44" Type="http://schemas.openxmlformats.org/officeDocument/2006/relationships/image" Target="../media/image169.png"/><Relationship Id="rId52" Type="http://schemas.openxmlformats.org/officeDocument/2006/relationships/image" Target="../media/image175.png"/><Relationship Id="rId60" Type="http://schemas.openxmlformats.org/officeDocument/2006/relationships/image" Target="../media/image183.png"/><Relationship Id="rId65" Type="http://schemas.openxmlformats.org/officeDocument/2006/relationships/image" Target="../media/image188.png"/><Relationship Id="rId73" Type="http://schemas.openxmlformats.org/officeDocument/2006/relationships/image" Target="../media/image196.png"/><Relationship Id="rId78" Type="http://schemas.openxmlformats.org/officeDocument/2006/relationships/image" Target="../media/image201.png"/><Relationship Id="rId81" Type="http://schemas.openxmlformats.org/officeDocument/2006/relationships/image" Target="../media/image20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9" Type="http://schemas.openxmlformats.org/officeDocument/2006/relationships/image" Target="../media/image164.png"/><Relationship Id="rId34" Type="http://schemas.openxmlformats.org/officeDocument/2006/relationships/image" Target="../media/image159.png"/><Relationship Id="rId50" Type="http://schemas.openxmlformats.org/officeDocument/2006/relationships/image" Target="../media/image173.png"/><Relationship Id="rId55" Type="http://schemas.openxmlformats.org/officeDocument/2006/relationships/image" Target="../media/image178.png"/><Relationship Id="rId76" Type="http://schemas.openxmlformats.org/officeDocument/2006/relationships/image" Target="../media/image199.png"/><Relationship Id="rId7" Type="http://schemas.openxmlformats.org/officeDocument/2006/relationships/image" Target="../media/image132.png"/><Relationship Id="rId71" Type="http://schemas.openxmlformats.org/officeDocument/2006/relationships/image" Target="../media/image194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54.png"/><Relationship Id="rId24" Type="http://schemas.openxmlformats.org/officeDocument/2006/relationships/image" Target="../media/image149.png"/><Relationship Id="rId40" Type="http://schemas.openxmlformats.org/officeDocument/2006/relationships/image" Target="../media/image165.png"/><Relationship Id="rId45" Type="http://schemas.openxmlformats.org/officeDocument/2006/relationships/image" Target="../media/image170.png"/><Relationship Id="rId66" Type="http://schemas.openxmlformats.org/officeDocument/2006/relationships/image" Target="../media/image18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png"/><Relationship Id="rId18" Type="http://schemas.openxmlformats.org/officeDocument/2006/relationships/image" Target="../media/image221.jpg"/><Relationship Id="rId26" Type="http://schemas.openxmlformats.org/officeDocument/2006/relationships/image" Target="../media/image229.png"/><Relationship Id="rId39" Type="http://schemas.openxmlformats.org/officeDocument/2006/relationships/image" Target="../media/image242.jpg"/><Relationship Id="rId21" Type="http://schemas.openxmlformats.org/officeDocument/2006/relationships/image" Target="../media/image224.png"/><Relationship Id="rId34" Type="http://schemas.openxmlformats.org/officeDocument/2006/relationships/image" Target="../media/image237.png"/><Relationship Id="rId42" Type="http://schemas.openxmlformats.org/officeDocument/2006/relationships/image" Target="../media/image245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9.jpg"/><Relationship Id="rId20" Type="http://schemas.openxmlformats.org/officeDocument/2006/relationships/image" Target="../media/image223.png"/><Relationship Id="rId29" Type="http://schemas.openxmlformats.org/officeDocument/2006/relationships/image" Target="../media/image232.png"/><Relationship Id="rId41" Type="http://schemas.openxmlformats.org/officeDocument/2006/relationships/image" Target="../media/image2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24" Type="http://schemas.openxmlformats.org/officeDocument/2006/relationships/image" Target="../media/image227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40" Type="http://schemas.openxmlformats.org/officeDocument/2006/relationships/image" Target="../media/image243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23" Type="http://schemas.openxmlformats.org/officeDocument/2006/relationships/image" Target="../media/image226.pn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31" Type="http://schemas.openxmlformats.org/officeDocument/2006/relationships/image" Target="../media/image234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Relationship Id="rId43" Type="http://schemas.openxmlformats.org/officeDocument/2006/relationships/image" Target="../media/image246.jpg"/><Relationship Id="rId8" Type="http://schemas.openxmlformats.org/officeDocument/2006/relationships/image" Target="../media/image211.jpg"/><Relationship Id="rId3" Type="http://schemas.openxmlformats.org/officeDocument/2006/relationships/image" Target="../media/image206.png"/><Relationship Id="rId12" Type="http://schemas.openxmlformats.org/officeDocument/2006/relationships/image" Target="../media/image215.png"/><Relationship Id="rId17" Type="http://schemas.openxmlformats.org/officeDocument/2006/relationships/image" Target="../media/image220.jpg"/><Relationship Id="rId25" Type="http://schemas.openxmlformats.org/officeDocument/2006/relationships/image" Target="../media/image228.jpg"/><Relationship Id="rId33" Type="http://schemas.openxmlformats.org/officeDocument/2006/relationships/image" Target="../media/image236.png"/><Relationship Id="rId38" Type="http://schemas.openxmlformats.org/officeDocument/2006/relationships/image" Target="../media/image241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268.png"/><Relationship Id="rId39" Type="http://schemas.openxmlformats.org/officeDocument/2006/relationships/image" Target="../media/image281.png"/><Relationship Id="rId21" Type="http://schemas.openxmlformats.org/officeDocument/2006/relationships/image" Target="../media/image263.png"/><Relationship Id="rId34" Type="http://schemas.openxmlformats.org/officeDocument/2006/relationships/image" Target="../media/image276.png"/><Relationship Id="rId42" Type="http://schemas.openxmlformats.org/officeDocument/2006/relationships/image" Target="../media/image284.png"/><Relationship Id="rId47" Type="http://schemas.openxmlformats.org/officeDocument/2006/relationships/image" Target="../media/image289.png"/><Relationship Id="rId50" Type="http://schemas.openxmlformats.org/officeDocument/2006/relationships/image" Target="../media/image292.png"/><Relationship Id="rId7" Type="http://schemas.openxmlformats.org/officeDocument/2006/relationships/image" Target="../media/image2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8.jpg"/><Relationship Id="rId29" Type="http://schemas.openxmlformats.org/officeDocument/2006/relationships/image" Target="../media/image271.png"/><Relationship Id="rId11" Type="http://schemas.openxmlformats.org/officeDocument/2006/relationships/image" Target="../media/image253.png"/><Relationship Id="rId24" Type="http://schemas.openxmlformats.org/officeDocument/2006/relationships/image" Target="../media/image266.png"/><Relationship Id="rId32" Type="http://schemas.openxmlformats.org/officeDocument/2006/relationships/image" Target="../media/image274.jpg"/><Relationship Id="rId37" Type="http://schemas.openxmlformats.org/officeDocument/2006/relationships/image" Target="../media/image279.png"/><Relationship Id="rId40" Type="http://schemas.openxmlformats.org/officeDocument/2006/relationships/image" Target="../media/image282.png"/><Relationship Id="rId45" Type="http://schemas.openxmlformats.org/officeDocument/2006/relationships/image" Target="../media/image287.png"/><Relationship Id="rId53" Type="http://schemas.openxmlformats.org/officeDocument/2006/relationships/image" Target="../media/image295.png"/><Relationship Id="rId5" Type="http://schemas.openxmlformats.org/officeDocument/2006/relationships/image" Target="../media/image208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31" Type="http://schemas.openxmlformats.org/officeDocument/2006/relationships/image" Target="../media/image273.jpg"/><Relationship Id="rId44" Type="http://schemas.openxmlformats.org/officeDocument/2006/relationships/image" Target="../media/image286.png"/><Relationship Id="rId52" Type="http://schemas.openxmlformats.org/officeDocument/2006/relationships/image" Target="../media/image294.png"/><Relationship Id="rId4" Type="http://schemas.openxmlformats.org/officeDocument/2006/relationships/image" Target="../media/image207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Relationship Id="rId22" Type="http://schemas.openxmlformats.org/officeDocument/2006/relationships/image" Target="../media/image264.png"/><Relationship Id="rId27" Type="http://schemas.openxmlformats.org/officeDocument/2006/relationships/image" Target="../media/image269.png"/><Relationship Id="rId30" Type="http://schemas.openxmlformats.org/officeDocument/2006/relationships/image" Target="../media/image272.jpg"/><Relationship Id="rId35" Type="http://schemas.openxmlformats.org/officeDocument/2006/relationships/image" Target="../media/image277.png"/><Relationship Id="rId43" Type="http://schemas.openxmlformats.org/officeDocument/2006/relationships/image" Target="../media/image285.png"/><Relationship Id="rId48" Type="http://schemas.openxmlformats.org/officeDocument/2006/relationships/image" Target="../media/image290.png"/><Relationship Id="rId8" Type="http://schemas.openxmlformats.org/officeDocument/2006/relationships/image" Target="../media/image250.jpg"/><Relationship Id="rId51" Type="http://schemas.openxmlformats.org/officeDocument/2006/relationships/image" Target="../media/image293.png"/><Relationship Id="rId3" Type="http://schemas.openxmlformats.org/officeDocument/2006/relationships/image" Target="../media/image247.png"/><Relationship Id="rId12" Type="http://schemas.openxmlformats.org/officeDocument/2006/relationships/image" Target="../media/image254.png"/><Relationship Id="rId17" Type="http://schemas.openxmlformats.org/officeDocument/2006/relationships/image" Target="../media/image259.jpg"/><Relationship Id="rId25" Type="http://schemas.openxmlformats.org/officeDocument/2006/relationships/image" Target="../media/image267.png"/><Relationship Id="rId33" Type="http://schemas.openxmlformats.org/officeDocument/2006/relationships/image" Target="../media/image275.png"/><Relationship Id="rId38" Type="http://schemas.openxmlformats.org/officeDocument/2006/relationships/image" Target="../media/image280.png"/><Relationship Id="rId46" Type="http://schemas.openxmlformats.org/officeDocument/2006/relationships/image" Target="../media/image288.png"/><Relationship Id="rId20" Type="http://schemas.openxmlformats.org/officeDocument/2006/relationships/image" Target="../media/image262.png"/><Relationship Id="rId41" Type="http://schemas.openxmlformats.org/officeDocument/2006/relationships/image" Target="../media/image283.png"/><Relationship Id="rId54" Type="http://schemas.openxmlformats.org/officeDocument/2006/relationships/image" Target="../media/image2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8.png"/><Relationship Id="rId15" Type="http://schemas.openxmlformats.org/officeDocument/2006/relationships/image" Target="../media/image257.png"/><Relationship Id="rId23" Type="http://schemas.openxmlformats.org/officeDocument/2006/relationships/image" Target="../media/image265.png"/><Relationship Id="rId28" Type="http://schemas.openxmlformats.org/officeDocument/2006/relationships/image" Target="../media/image270.png"/><Relationship Id="rId36" Type="http://schemas.openxmlformats.org/officeDocument/2006/relationships/image" Target="../media/image278.png"/><Relationship Id="rId49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ject 1">
            <a:extLst>
              <a:ext uri="{FF2B5EF4-FFF2-40B4-BE49-F238E27FC236}">
                <a16:creationId xmlns:a16="http://schemas.microsoft.com/office/drawing/2014/main" id="{F846BAC2-3B1F-8046-9A9D-014C3489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75"/>
            <a:ext cx="10693400" cy="802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kstvak 7">
            <a:extLst>
              <a:ext uri="{FF2B5EF4-FFF2-40B4-BE49-F238E27FC236}">
                <a16:creationId xmlns:a16="http://schemas.microsoft.com/office/drawing/2014/main" id="{E100CB68-06D5-EF4F-8A8F-B92B5507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216189"/>
            <a:ext cx="10600575" cy="4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nl-NL" sz="2105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FD813-C87A-7142-B596-B78EE1DF1402}"/>
              </a:ext>
            </a:extLst>
          </p:cNvPr>
          <p:cNvSpPr/>
          <p:nvPr/>
        </p:nvSpPr>
        <p:spPr>
          <a:xfrm>
            <a:off x="18566" y="5925926"/>
            <a:ext cx="10600575" cy="2417154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5"/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6D632CB9-2667-CB47-80B2-F31ECEA8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5072"/>
            <a:ext cx="10693400" cy="16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nl-NL" sz="2807" dirty="0">
                <a:solidFill>
                  <a:schemeClr val="bg1"/>
                </a:solidFill>
              </a:rPr>
              <a:t>The New Art Economy</a:t>
            </a:r>
          </a:p>
          <a:p>
            <a:pPr algn="ctr" eaLnBrk="1" hangingPunct="1"/>
            <a:r>
              <a:rPr lang="en-US" altLang="nl-NL" sz="3742" b="1" dirty="0">
                <a:solidFill>
                  <a:schemeClr val="bg1"/>
                </a:solidFill>
              </a:rPr>
              <a:t> Auction Houses DISRUPTED </a:t>
            </a:r>
          </a:p>
          <a:p>
            <a:pPr algn="ctr" eaLnBrk="1" hangingPunct="1"/>
            <a:endParaRPr lang="en-US" altLang="nl-NL" sz="3742" b="1" dirty="0">
              <a:solidFill>
                <a:schemeClr val="bg1"/>
              </a:solidFill>
            </a:endParaRPr>
          </a:p>
        </p:txBody>
      </p:sp>
      <p:sp>
        <p:nvSpPr>
          <p:cNvPr id="15365" name="TextBox 6">
            <a:extLst>
              <a:ext uri="{FF2B5EF4-FFF2-40B4-BE49-F238E27FC236}">
                <a16:creationId xmlns:a16="http://schemas.microsoft.com/office/drawing/2014/main" id="{9A38E270-38C1-6E4A-9E61-1513D46A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765" y="5016244"/>
            <a:ext cx="2024529" cy="4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nl-NL" sz="2105">
                <a:solidFill>
                  <a:schemeClr val="bg1"/>
                </a:solidFill>
              </a:rPr>
              <a:t>@VerbistEtienne</a:t>
            </a:r>
          </a:p>
        </p:txBody>
      </p:sp>
      <p:pic>
        <p:nvPicPr>
          <p:cNvPr id="15366" name="Picture 9" descr="twitter logo.png">
            <a:extLst>
              <a:ext uri="{FF2B5EF4-FFF2-40B4-BE49-F238E27FC236}">
                <a16:creationId xmlns:a16="http://schemas.microsoft.com/office/drawing/2014/main" id="{87A059A9-301D-F642-B75F-C7A89347B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91" y="4249514"/>
            <a:ext cx="768588" cy="76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5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B70219-2FB5-D747-AFF8-550C1559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Title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</a:rPr>
              <a:t> :The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Auction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</a:rPr>
              <a:t> Records 2017</a:t>
            </a:r>
            <a:br>
              <a:rPr lang="nl-NL" dirty="0">
                <a:effectLst/>
              </a:rPr>
            </a:b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F197D2-47A3-B54F-88DE-764647BF9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7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6044" y="325463"/>
            <a:ext cx="648335" cy="10079990"/>
          </a:xfrm>
          <a:custGeom>
            <a:avLst/>
            <a:gdLst/>
            <a:ahLst/>
            <a:cxnLst/>
            <a:rect l="l" t="t" r="r" b="b"/>
            <a:pathLst>
              <a:path w="648335" h="10079990">
                <a:moveTo>
                  <a:pt x="0" y="0"/>
                </a:moveTo>
                <a:lnTo>
                  <a:pt x="0" y="10079606"/>
                </a:lnTo>
                <a:lnTo>
                  <a:pt x="647979" y="10079606"/>
                </a:lnTo>
                <a:lnTo>
                  <a:pt x="647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A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8485" y="502069"/>
            <a:ext cx="319991" cy="74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1880" y="1860258"/>
            <a:ext cx="319991" cy="742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1880" y="4614214"/>
            <a:ext cx="319991" cy="7428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1880" y="8054632"/>
            <a:ext cx="319991" cy="743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8485" y="9728489"/>
            <a:ext cx="319991" cy="7428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3620" y="1872691"/>
            <a:ext cx="243803" cy="7157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39564" y="1483372"/>
            <a:ext cx="244057" cy="132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9564" y="1549654"/>
            <a:ext cx="244057" cy="1481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5762" y="1333284"/>
            <a:ext cx="243803" cy="2178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5762" y="1442237"/>
            <a:ext cx="243803" cy="16899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51960" y="1416329"/>
            <a:ext cx="243803" cy="2178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1960" y="1525270"/>
            <a:ext cx="243803" cy="8820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1960" y="2319159"/>
            <a:ext cx="243803" cy="7270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058" y="2146217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29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2286" y="10025885"/>
            <a:ext cx="1804035" cy="0"/>
          </a:xfrm>
          <a:custGeom>
            <a:avLst/>
            <a:gdLst/>
            <a:ahLst/>
            <a:cxnLst/>
            <a:rect l="l" t="t" r="r" b="b"/>
            <a:pathLst>
              <a:path w="1804035">
                <a:moveTo>
                  <a:pt x="180376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5721" y="8615375"/>
            <a:ext cx="243803" cy="8716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5721" y="9390215"/>
            <a:ext cx="243803" cy="11192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1919" y="8559000"/>
            <a:ext cx="243803" cy="3809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1919" y="8844699"/>
            <a:ext cx="243803" cy="184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1919" y="8936888"/>
            <a:ext cx="243803" cy="15928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8117" y="8830233"/>
            <a:ext cx="243803" cy="16281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24315" y="8872131"/>
            <a:ext cx="243803" cy="15837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80513" y="8889657"/>
            <a:ext cx="243803" cy="9879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0513" y="9778774"/>
            <a:ext cx="243803" cy="7366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6457" y="9547161"/>
            <a:ext cx="244057" cy="9171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21082" y="3179587"/>
            <a:ext cx="3115310" cy="0"/>
          </a:xfrm>
          <a:custGeom>
            <a:avLst/>
            <a:gdLst/>
            <a:ahLst/>
            <a:cxnLst/>
            <a:rect l="l" t="t" r="r" b="b"/>
            <a:pathLst>
              <a:path w="3115310">
                <a:moveTo>
                  <a:pt x="3114966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22458" y="810315"/>
            <a:ext cx="2313940" cy="0"/>
          </a:xfrm>
          <a:custGeom>
            <a:avLst/>
            <a:gdLst/>
            <a:ahLst/>
            <a:cxnLst/>
            <a:rect l="l" t="t" r="r" b="b"/>
            <a:pathLst>
              <a:path w="2313940">
                <a:moveTo>
                  <a:pt x="2313590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1360" y="429945"/>
            <a:ext cx="243803" cy="11827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1360" y="1521726"/>
            <a:ext cx="243803" cy="1859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1360" y="1614665"/>
            <a:ext cx="243803" cy="5604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7546" y="429945"/>
            <a:ext cx="243803" cy="8776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7546" y="1197914"/>
            <a:ext cx="243803" cy="9879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23744" y="429945"/>
            <a:ext cx="243803" cy="9160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9688" y="429945"/>
            <a:ext cx="244057" cy="165379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35886" y="429945"/>
            <a:ext cx="243803" cy="10677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4239" y="424764"/>
            <a:ext cx="733898" cy="62761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2136" y="1205014"/>
            <a:ext cx="804550" cy="6003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96030" y="1574038"/>
            <a:ext cx="288170" cy="122384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92579" y="2442718"/>
            <a:ext cx="736856" cy="7368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01880" y="2721178"/>
            <a:ext cx="319991" cy="7428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75892" y="2399411"/>
            <a:ext cx="243803" cy="115882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32090" y="2399411"/>
            <a:ext cx="243803" cy="82198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2090" y="3130054"/>
            <a:ext cx="243803" cy="2945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8285" y="2399411"/>
            <a:ext cx="243803" cy="16913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8285" y="2483980"/>
            <a:ext cx="243803" cy="13506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4229" y="2399411"/>
            <a:ext cx="243803" cy="9980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01880" y="3781730"/>
            <a:ext cx="319991" cy="74315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6058" y="405880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29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2300" y="3700462"/>
            <a:ext cx="243803" cy="89423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38498" y="3638740"/>
            <a:ext cx="243803" cy="99730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94442" y="3617417"/>
            <a:ext cx="243803" cy="10425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50640" y="3735501"/>
            <a:ext cx="243803" cy="79969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06838" y="3568649"/>
            <a:ext cx="243803" cy="115235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63024" y="3522179"/>
            <a:ext cx="243803" cy="117690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19222" y="3476459"/>
            <a:ext cx="243803" cy="120100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8647" y="3443452"/>
            <a:ext cx="497599" cy="125464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71234" y="4916050"/>
            <a:ext cx="2865120" cy="0"/>
          </a:xfrm>
          <a:custGeom>
            <a:avLst/>
            <a:gdLst/>
            <a:ahLst/>
            <a:cxnLst/>
            <a:rect l="l" t="t" r="r" b="b"/>
            <a:pathLst>
              <a:path w="2865120">
                <a:moveTo>
                  <a:pt x="2864814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4479" y="3997845"/>
            <a:ext cx="243803" cy="208451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0676" y="3997845"/>
            <a:ext cx="243803" cy="19351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0676" y="4094607"/>
            <a:ext cx="243803" cy="205924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01880" y="5457113"/>
            <a:ext cx="319991" cy="74283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73391" y="5745234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29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58296" y="5118836"/>
            <a:ext cx="243803" cy="12276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14240" y="5131028"/>
            <a:ext cx="243803" cy="120037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70439" y="5234635"/>
            <a:ext cx="243803" cy="100088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26637" y="5172164"/>
            <a:ext cx="243803" cy="66871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26637" y="5745353"/>
            <a:ext cx="243803" cy="56696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82822" y="5054079"/>
            <a:ext cx="243803" cy="16456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82822" y="5136350"/>
            <a:ext cx="243803" cy="69182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82822" y="5788787"/>
            <a:ext cx="243803" cy="63388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91684" y="5365305"/>
            <a:ext cx="523339" cy="70090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94625" y="4328629"/>
            <a:ext cx="318848" cy="141380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32379" y="4408432"/>
            <a:ext cx="524007" cy="111844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01880" y="6237528"/>
            <a:ext cx="319991" cy="74283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91851" y="6523246"/>
            <a:ext cx="2154555" cy="16510"/>
          </a:xfrm>
          <a:custGeom>
            <a:avLst/>
            <a:gdLst/>
            <a:ahLst/>
            <a:cxnLst/>
            <a:rect l="l" t="t" r="r" b="b"/>
            <a:pathLst>
              <a:path w="2154554" h="16509">
                <a:moveTo>
                  <a:pt x="2153975" y="0"/>
                </a:moveTo>
                <a:lnTo>
                  <a:pt x="0" y="16126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25267" y="6157785"/>
            <a:ext cx="244057" cy="161684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81465" y="6157785"/>
            <a:ext cx="243803" cy="16456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81465" y="6240069"/>
            <a:ext cx="243803" cy="90833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81465" y="7057834"/>
            <a:ext cx="243803" cy="78364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81465" y="7743520"/>
            <a:ext cx="243803" cy="10514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37651" y="6157785"/>
            <a:ext cx="243803" cy="80709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22800" y="6163886"/>
            <a:ext cx="193518" cy="103266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50047" y="6157785"/>
            <a:ext cx="243803" cy="96025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08485" y="7158647"/>
            <a:ext cx="319991" cy="74283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72757" y="7449952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29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20386" y="6719049"/>
            <a:ext cx="243803" cy="129393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13402" y="6642100"/>
            <a:ext cx="228921" cy="141469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20351" y="7074078"/>
            <a:ext cx="419760" cy="51608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86714" y="6282106"/>
            <a:ext cx="605495" cy="605495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2148" y="7969808"/>
            <a:ext cx="512342" cy="51234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73346" y="6937197"/>
            <a:ext cx="243803" cy="87597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29545" y="6882345"/>
            <a:ext cx="243803" cy="97719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04514" y="8226059"/>
            <a:ext cx="3232150" cy="0"/>
          </a:xfrm>
          <a:custGeom>
            <a:avLst/>
            <a:gdLst/>
            <a:ahLst/>
            <a:cxnLst/>
            <a:rect l="l" t="t" r="r" b="b"/>
            <a:pathLst>
              <a:path w="3232150">
                <a:moveTo>
                  <a:pt x="3231535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25735" y="7745310"/>
            <a:ext cx="193518" cy="103159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52986" y="7769682"/>
            <a:ext cx="243803" cy="105733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08485" y="8841651"/>
            <a:ext cx="319991" cy="74283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76058" y="9075180"/>
            <a:ext cx="363855" cy="0"/>
          </a:xfrm>
          <a:custGeom>
            <a:avLst/>
            <a:gdLst/>
            <a:ahLst/>
            <a:cxnLst/>
            <a:rect l="l" t="t" r="r" b="b"/>
            <a:pathLst>
              <a:path w="363854">
                <a:moveTo>
                  <a:pt x="36329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34610" y="8631631"/>
            <a:ext cx="243803" cy="98650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90796" y="8859431"/>
            <a:ext cx="243803" cy="53998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46994" y="8592007"/>
            <a:ext cx="243803" cy="106463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02938" y="8463254"/>
            <a:ext cx="244057" cy="137825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45751" y="9789314"/>
            <a:ext cx="473308" cy="47330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97040" y="306336"/>
            <a:ext cx="839469" cy="10152380"/>
          </a:xfrm>
          <a:custGeom>
            <a:avLst/>
            <a:gdLst/>
            <a:ahLst/>
            <a:cxnLst/>
            <a:rect l="l" t="t" r="r" b="b"/>
            <a:pathLst>
              <a:path w="839470" h="10152380">
                <a:moveTo>
                  <a:pt x="0" y="0"/>
                </a:moveTo>
                <a:lnTo>
                  <a:pt x="0" y="10152368"/>
                </a:lnTo>
                <a:lnTo>
                  <a:pt x="838923" y="10152368"/>
                </a:lnTo>
                <a:lnTo>
                  <a:pt x="838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97040" y="306341"/>
            <a:ext cx="839469" cy="10152380"/>
          </a:xfrm>
          <a:custGeom>
            <a:avLst/>
            <a:gdLst/>
            <a:ahLst/>
            <a:cxnLst/>
            <a:rect l="l" t="t" r="r" b="b"/>
            <a:pathLst>
              <a:path w="839470" h="10152380">
                <a:moveTo>
                  <a:pt x="0" y="0"/>
                </a:moveTo>
                <a:lnTo>
                  <a:pt x="0" y="10152370"/>
                </a:lnTo>
                <a:lnTo>
                  <a:pt x="838924" y="10152370"/>
                </a:lnTo>
                <a:lnTo>
                  <a:pt x="838924" y="0"/>
                </a:lnTo>
                <a:lnTo>
                  <a:pt x="0" y="0"/>
                </a:lnTo>
                <a:close/>
              </a:path>
            </a:pathLst>
          </a:custGeom>
          <a:ln w="9523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75437" y="1312964"/>
            <a:ext cx="441892" cy="839647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33553" y="4010292"/>
            <a:ext cx="441892" cy="290569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2">
            <a:extLst>
              <a:ext uri="{FF2B5EF4-FFF2-40B4-BE49-F238E27FC236}">
                <a16:creationId xmlns:a16="http://schemas.microsoft.com/office/drawing/2014/main" id="{3BB98905-61AE-4149-880F-3B7E3ECF160E}"/>
              </a:ext>
            </a:extLst>
          </p:cNvPr>
          <p:cNvSpPr/>
          <p:nvPr/>
        </p:nvSpPr>
        <p:spPr>
          <a:xfrm rot="5400000" flipH="1" flipV="1">
            <a:off x="4649754" y="-4125950"/>
            <a:ext cx="1371600" cy="10715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6CDDA2-F8C4-5A4B-8BA1-095432323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486137"/>
            <a:ext cx="3924300" cy="16129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28595D-4A55-D94E-B07B-A6A3F14C6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3418804"/>
            <a:ext cx="3832467" cy="293635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98D5D0C-C70B-4E41-BED0-75863B3284EE}"/>
              </a:ext>
            </a:extLst>
          </p:cNvPr>
          <p:cNvSpPr txBox="1"/>
          <p:nvPr/>
        </p:nvSpPr>
        <p:spPr>
          <a:xfrm>
            <a:off x="1993900" y="24511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highlight>
                  <a:srgbClr val="FF0000"/>
                </a:highlight>
              </a:rPr>
              <a:t>The Disruptors </a:t>
            </a:r>
          </a:p>
        </p:txBody>
      </p:sp>
    </p:spTree>
    <p:extLst>
      <p:ext uri="{BB962C8B-B14F-4D97-AF65-F5344CB8AC3E}">
        <p14:creationId xmlns:p14="http://schemas.microsoft.com/office/powerpoint/2010/main" val="423150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7040" y="306336"/>
            <a:ext cx="839469" cy="10152380"/>
          </a:xfrm>
          <a:custGeom>
            <a:avLst/>
            <a:gdLst/>
            <a:ahLst/>
            <a:cxnLst/>
            <a:rect l="l" t="t" r="r" b="b"/>
            <a:pathLst>
              <a:path w="839470" h="10152380">
                <a:moveTo>
                  <a:pt x="0" y="0"/>
                </a:moveTo>
                <a:lnTo>
                  <a:pt x="0" y="10152368"/>
                </a:lnTo>
                <a:lnTo>
                  <a:pt x="838923" y="10152368"/>
                </a:lnTo>
                <a:lnTo>
                  <a:pt x="838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7040" y="306341"/>
            <a:ext cx="839469" cy="10152380"/>
          </a:xfrm>
          <a:custGeom>
            <a:avLst/>
            <a:gdLst/>
            <a:ahLst/>
            <a:cxnLst/>
            <a:rect l="l" t="t" r="r" b="b"/>
            <a:pathLst>
              <a:path w="839470" h="10152380">
                <a:moveTo>
                  <a:pt x="0" y="0"/>
                </a:moveTo>
                <a:lnTo>
                  <a:pt x="0" y="10152370"/>
                </a:lnTo>
                <a:lnTo>
                  <a:pt x="838924" y="10152370"/>
                </a:lnTo>
                <a:lnTo>
                  <a:pt x="838924" y="0"/>
                </a:lnTo>
                <a:lnTo>
                  <a:pt x="0" y="0"/>
                </a:lnTo>
                <a:close/>
              </a:path>
            </a:pathLst>
          </a:custGeom>
          <a:ln w="9523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5437" y="1312964"/>
            <a:ext cx="441892" cy="8396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3553" y="4010292"/>
            <a:ext cx="441892" cy="2905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6628" y="1186967"/>
            <a:ext cx="979805" cy="5125085"/>
          </a:xfrm>
          <a:custGeom>
            <a:avLst/>
            <a:gdLst/>
            <a:ahLst/>
            <a:cxnLst/>
            <a:rect l="l" t="t" r="r" b="b"/>
            <a:pathLst>
              <a:path w="979805" h="5125085">
                <a:moveTo>
                  <a:pt x="0" y="0"/>
                </a:moveTo>
                <a:lnTo>
                  <a:pt x="0" y="5124564"/>
                </a:lnTo>
                <a:lnTo>
                  <a:pt x="979557" y="5124564"/>
                </a:lnTo>
                <a:lnTo>
                  <a:pt x="979557" y="0"/>
                </a:lnTo>
                <a:lnTo>
                  <a:pt x="0" y="0"/>
                </a:lnTo>
                <a:close/>
              </a:path>
            </a:pathLst>
          </a:custGeom>
          <a:solidFill>
            <a:srgbClr val="BCC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104" y="1186967"/>
            <a:ext cx="612140" cy="5125085"/>
          </a:xfrm>
          <a:custGeom>
            <a:avLst/>
            <a:gdLst/>
            <a:ahLst/>
            <a:cxnLst/>
            <a:rect l="l" t="t" r="r" b="b"/>
            <a:pathLst>
              <a:path w="612139" h="5125085">
                <a:moveTo>
                  <a:pt x="0" y="0"/>
                </a:moveTo>
                <a:lnTo>
                  <a:pt x="0" y="5124564"/>
                </a:lnTo>
                <a:lnTo>
                  <a:pt x="611974" y="5124564"/>
                </a:lnTo>
                <a:lnTo>
                  <a:pt x="611974" y="0"/>
                </a:lnTo>
                <a:lnTo>
                  <a:pt x="0" y="0"/>
                </a:lnTo>
                <a:close/>
              </a:path>
            </a:pathLst>
          </a:custGeom>
          <a:solidFill>
            <a:srgbClr val="D6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9752" y="1186967"/>
            <a:ext cx="504190" cy="5125085"/>
          </a:xfrm>
          <a:custGeom>
            <a:avLst/>
            <a:gdLst/>
            <a:ahLst/>
            <a:cxnLst/>
            <a:rect l="l" t="t" r="r" b="b"/>
            <a:pathLst>
              <a:path w="504189" h="5125085">
                <a:moveTo>
                  <a:pt x="0" y="0"/>
                </a:moveTo>
                <a:lnTo>
                  <a:pt x="0" y="5124564"/>
                </a:lnTo>
                <a:lnTo>
                  <a:pt x="503986" y="5124564"/>
                </a:lnTo>
                <a:lnTo>
                  <a:pt x="50398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D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3909" y="1186967"/>
            <a:ext cx="758825" cy="5125085"/>
          </a:xfrm>
          <a:custGeom>
            <a:avLst/>
            <a:gdLst/>
            <a:ahLst/>
            <a:cxnLst/>
            <a:rect l="l" t="t" r="r" b="b"/>
            <a:pathLst>
              <a:path w="758825" h="5125085">
                <a:moveTo>
                  <a:pt x="0" y="0"/>
                </a:moveTo>
                <a:lnTo>
                  <a:pt x="0" y="5124564"/>
                </a:lnTo>
                <a:lnTo>
                  <a:pt x="758304" y="5124564"/>
                </a:lnTo>
                <a:lnTo>
                  <a:pt x="758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C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6080" y="1186967"/>
            <a:ext cx="720090" cy="5125085"/>
          </a:xfrm>
          <a:custGeom>
            <a:avLst/>
            <a:gdLst/>
            <a:ahLst/>
            <a:cxnLst/>
            <a:rect l="l" t="t" r="r" b="b"/>
            <a:pathLst>
              <a:path w="720089" h="5125085">
                <a:moveTo>
                  <a:pt x="0" y="0"/>
                </a:moveTo>
                <a:lnTo>
                  <a:pt x="0" y="5124564"/>
                </a:lnTo>
                <a:lnTo>
                  <a:pt x="719975" y="5124564"/>
                </a:lnTo>
                <a:lnTo>
                  <a:pt x="719975" y="0"/>
                </a:lnTo>
                <a:lnTo>
                  <a:pt x="0" y="0"/>
                </a:lnTo>
                <a:close/>
              </a:path>
            </a:pathLst>
          </a:custGeom>
          <a:solidFill>
            <a:srgbClr val="9A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2057" y="1186967"/>
            <a:ext cx="648335" cy="5125085"/>
          </a:xfrm>
          <a:custGeom>
            <a:avLst/>
            <a:gdLst/>
            <a:ahLst/>
            <a:cxnLst/>
            <a:rect l="l" t="t" r="r" b="b"/>
            <a:pathLst>
              <a:path w="648335" h="5125085">
                <a:moveTo>
                  <a:pt x="0" y="0"/>
                </a:moveTo>
                <a:lnTo>
                  <a:pt x="0" y="5124564"/>
                </a:lnTo>
                <a:lnTo>
                  <a:pt x="647979" y="5124564"/>
                </a:lnTo>
                <a:lnTo>
                  <a:pt x="647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8152" y="7262520"/>
            <a:ext cx="979805" cy="3123565"/>
          </a:xfrm>
          <a:custGeom>
            <a:avLst/>
            <a:gdLst/>
            <a:ahLst/>
            <a:cxnLst/>
            <a:rect l="l" t="t" r="r" b="b"/>
            <a:pathLst>
              <a:path w="979805" h="3123565">
                <a:moveTo>
                  <a:pt x="0" y="0"/>
                </a:moveTo>
                <a:lnTo>
                  <a:pt x="0" y="3123095"/>
                </a:lnTo>
                <a:lnTo>
                  <a:pt x="979554" y="3123095"/>
                </a:lnTo>
                <a:lnTo>
                  <a:pt x="979554" y="0"/>
                </a:lnTo>
                <a:lnTo>
                  <a:pt x="0" y="0"/>
                </a:lnTo>
                <a:close/>
              </a:path>
            </a:pathLst>
          </a:custGeom>
          <a:solidFill>
            <a:srgbClr val="BCC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7689" y="7262520"/>
            <a:ext cx="612140" cy="3123565"/>
          </a:xfrm>
          <a:custGeom>
            <a:avLst/>
            <a:gdLst/>
            <a:ahLst/>
            <a:cxnLst/>
            <a:rect l="l" t="t" r="r" b="b"/>
            <a:pathLst>
              <a:path w="612139" h="3123565">
                <a:moveTo>
                  <a:pt x="0" y="3123095"/>
                </a:moveTo>
                <a:lnTo>
                  <a:pt x="611971" y="3123095"/>
                </a:lnTo>
                <a:lnTo>
                  <a:pt x="611971" y="0"/>
                </a:lnTo>
                <a:lnTo>
                  <a:pt x="0" y="0"/>
                </a:lnTo>
                <a:lnTo>
                  <a:pt x="0" y="3123095"/>
                </a:lnTo>
                <a:close/>
              </a:path>
            </a:pathLst>
          </a:custGeom>
          <a:solidFill>
            <a:srgbClr val="D6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5627" y="7262520"/>
            <a:ext cx="504190" cy="3123565"/>
          </a:xfrm>
          <a:custGeom>
            <a:avLst/>
            <a:gdLst/>
            <a:ahLst/>
            <a:cxnLst/>
            <a:rect l="l" t="t" r="r" b="b"/>
            <a:pathLst>
              <a:path w="504189" h="3123565">
                <a:moveTo>
                  <a:pt x="0" y="3123095"/>
                </a:moveTo>
                <a:lnTo>
                  <a:pt x="503986" y="3123095"/>
                </a:lnTo>
                <a:lnTo>
                  <a:pt x="503986" y="0"/>
                </a:lnTo>
                <a:lnTo>
                  <a:pt x="0" y="0"/>
                </a:lnTo>
                <a:lnTo>
                  <a:pt x="0" y="3123095"/>
                </a:lnTo>
                <a:close/>
              </a:path>
            </a:pathLst>
          </a:custGeom>
          <a:solidFill>
            <a:srgbClr val="CCD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5367" y="7262520"/>
            <a:ext cx="758825" cy="3123565"/>
          </a:xfrm>
          <a:custGeom>
            <a:avLst/>
            <a:gdLst/>
            <a:ahLst/>
            <a:cxnLst/>
            <a:rect l="l" t="t" r="r" b="b"/>
            <a:pathLst>
              <a:path w="758825" h="3123565">
                <a:moveTo>
                  <a:pt x="0" y="0"/>
                </a:moveTo>
                <a:lnTo>
                  <a:pt x="0" y="3123095"/>
                </a:lnTo>
                <a:lnTo>
                  <a:pt x="758304" y="3123095"/>
                </a:lnTo>
                <a:lnTo>
                  <a:pt x="758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2C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77678" y="7262520"/>
            <a:ext cx="720090" cy="3123565"/>
          </a:xfrm>
          <a:custGeom>
            <a:avLst/>
            <a:gdLst/>
            <a:ahLst/>
            <a:cxnLst/>
            <a:rect l="l" t="t" r="r" b="b"/>
            <a:pathLst>
              <a:path w="720089" h="3123565">
                <a:moveTo>
                  <a:pt x="0" y="3123095"/>
                </a:moveTo>
                <a:lnTo>
                  <a:pt x="719968" y="3123095"/>
                </a:lnTo>
                <a:lnTo>
                  <a:pt x="719968" y="0"/>
                </a:lnTo>
                <a:lnTo>
                  <a:pt x="0" y="0"/>
                </a:lnTo>
                <a:lnTo>
                  <a:pt x="0" y="3123095"/>
                </a:lnTo>
                <a:close/>
              </a:path>
            </a:pathLst>
          </a:custGeom>
          <a:solidFill>
            <a:srgbClr val="9AB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3642" y="7262520"/>
            <a:ext cx="648335" cy="3123565"/>
          </a:xfrm>
          <a:custGeom>
            <a:avLst/>
            <a:gdLst/>
            <a:ahLst/>
            <a:cxnLst/>
            <a:rect l="l" t="t" r="r" b="b"/>
            <a:pathLst>
              <a:path w="648335" h="3123565">
                <a:moveTo>
                  <a:pt x="0" y="3123095"/>
                </a:moveTo>
                <a:lnTo>
                  <a:pt x="647970" y="3123095"/>
                </a:lnTo>
                <a:lnTo>
                  <a:pt x="647970" y="0"/>
                </a:lnTo>
                <a:lnTo>
                  <a:pt x="0" y="0"/>
                </a:lnTo>
                <a:lnTo>
                  <a:pt x="0" y="3123095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9147" y="1256588"/>
            <a:ext cx="259040" cy="889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8435" y="1256588"/>
            <a:ext cx="259040" cy="43501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1309" y="1256588"/>
            <a:ext cx="259040" cy="4010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2267" y="1256588"/>
            <a:ext cx="259040" cy="7110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1809" y="1256588"/>
            <a:ext cx="259040" cy="8019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1809" y="1958276"/>
            <a:ext cx="259040" cy="6043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24442" y="1256588"/>
            <a:ext cx="259040" cy="13569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7316" y="1256588"/>
            <a:ext cx="259040" cy="1501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7316" y="2664549"/>
            <a:ext cx="259040" cy="403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47316" y="2967012"/>
            <a:ext cx="259040" cy="1965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47316" y="3065297"/>
            <a:ext cx="259040" cy="31933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8274" y="1256588"/>
            <a:ext cx="259040" cy="8091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8274" y="1975802"/>
            <a:ext cx="259040" cy="24743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8274" y="4347045"/>
            <a:ext cx="259040" cy="3494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88274" y="4609134"/>
            <a:ext cx="259040" cy="4104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8274" y="4916932"/>
            <a:ext cx="259040" cy="6728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9232" y="1256588"/>
            <a:ext cx="259040" cy="5010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9232" y="1674101"/>
            <a:ext cx="259040" cy="29274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8103" y="7456805"/>
            <a:ext cx="259040" cy="25780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37391" y="7769428"/>
            <a:ext cx="259040" cy="6500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7391" y="8326373"/>
            <a:ext cx="259040" cy="139678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60265" y="7911134"/>
            <a:ext cx="259040" cy="3032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60265" y="8062760"/>
            <a:ext cx="259040" cy="59839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60265" y="8541219"/>
            <a:ext cx="259040" cy="8536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60265" y="9354146"/>
            <a:ext cx="259040" cy="2811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01223" y="7849425"/>
            <a:ext cx="259040" cy="6576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01223" y="8463508"/>
            <a:ext cx="259040" cy="11696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83139" y="7881429"/>
            <a:ext cx="259040" cy="7816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83139" y="8551126"/>
            <a:ext cx="259040" cy="8056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83139" y="9307677"/>
            <a:ext cx="259040" cy="3494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24097" y="7975142"/>
            <a:ext cx="259040" cy="2742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24097" y="8157997"/>
            <a:ext cx="259040" cy="13512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68625" y="7824292"/>
            <a:ext cx="259040" cy="19038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583" y="8065808"/>
            <a:ext cx="259040" cy="13674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9125" y="7384427"/>
            <a:ext cx="259040" cy="27901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80083" y="7688669"/>
            <a:ext cx="259040" cy="103560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0083" y="8620455"/>
            <a:ext cx="259040" cy="12399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5061" y="541680"/>
            <a:ext cx="274278" cy="63617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47692" y="541680"/>
            <a:ext cx="274278" cy="63617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76041" y="541680"/>
            <a:ext cx="274278" cy="63617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8926" y="541680"/>
            <a:ext cx="274278" cy="63617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75714" y="364761"/>
            <a:ext cx="4679950" cy="171450"/>
          </a:xfrm>
          <a:custGeom>
            <a:avLst/>
            <a:gdLst/>
            <a:ahLst/>
            <a:cxnLst/>
            <a:rect l="l" t="t" r="r" b="b"/>
            <a:pathLst>
              <a:path w="4679950" h="171450">
                <a:moveTo>
                  <a:pt x="149661" y="0"/>
                </a:moveTo>
                <a:lnTo>
                  <a:pt x="142468" y="2446"/>
                </a:lnTo>
                <a:lnTo>
                  <a:pt x="0" y="85555"/>
                </a:lnTo>
                <a:lnTo>
                  <a:pt x="142468" y="168677"/>
                </a:lnTo>
                <a:lnTo>
                  <a:pt x="149661" y="171123"/>
                </a:lnTo>
                <a:lnTo>
                  <a:pt x="156962" y="170648"/>
                </a:lnTo>
                <a:lnTo>
                  <a:pt x="163524" y="167473"/>
                </a:lnTo>
                <a:lnTo>
                  <a:pt x="168503" y="161819"/>
                </a:lnTo>
                <a:lnTo>
                  <a:pt x="170968" y="154670"/>
                </a:lnTo>
                <a:lnTo>
                  <a:pt x="170503" y="147387"/>
                </a:lnTo>
                <a:lnTo>
                  <a:pt x="167324" y="140811"/>
                </a:lnTo>
                <a:lnTo>
                  <a:pt x="161645" y="135784"/>
                </a:lnTo>
                <a:lnTo>
                  <a:pt x="108202" y="104605"/>
                </a:lnTo>
                <a:lnTo>
                  <a:pt x="37833" y="104605"/>
                </a:lnTo>
                <a:lnTo>
                  <a:pt x="37833" y="66518"/>
                </a:lnTo>
                <a:lnTo>
                  <a:pt x="108214" y="66518"/>
                </a:lnTo>
                <a:lnTo>
                  <a:pt x="161645" y="35352"/>
                </a:lnTo>
                <a:lnTo>
                  <a:pt x="167324" y="30325"/>
                </a:lnTo>
                <a:lnTo>
                  <a:pt x="170503" y="23747"/>
                </a:lnTo>
                <a:lnTo>
                  <a:pt x="170968" y="16460"/>
                </a:lnTo>
                <a:lnTo>
                  <a:pt x="168503" y="9304"/>
                </a:lnTo>
                <a:lnTo>
                  <a:pt x="163524" y="3650"/>
                </a:lnTo>
                <a:lnTo>
                  <a:pt x="156962" y="475"/>
                </a:lnTo>
                <a:lnTo>
                  <a:pt x="149661" y="0"/>
                </a:lnTo>
                <a:close/>
              </a:path>
              <a:path w="4679950" h="171450">
                <a:moveTo>
                  <a:pt x="108214" y="66518"/>
                </a:moveTo>
                <a:lnTo>
                  <a:pt x="37833" y="66518"/>
                </a:lnTo>
                <a:lnTo>
                  <a:pt x="37833" y="104605"/>
                </a:lnTo>
                <a:lnTo>
                  <a:pt x="108202" y="104605"/>
                </a:lnTo>
                <a:lnTo>
                  <a:pt x="103761" y="102014"/>
                </a:lnTo>
                <a:lnTo>
                  <a:pt x="47358" y="102014"/>
                </a:lnTo>
                <a:lnTo>
                  <a:pt x="47358" y="69109"/>
                </a:lnTo>
                <a:lnTo>
                  <a:pt x="103772" y="69109"/>
                </a:lnTo>
                <a:lnTo>
                  <a:pt x="108214" y="66518"/>
                </a:lnTo>
                <a:close/>
              </a:path>
              <a:path w="4679950" h="171450">
                <a:moveTo>
                  <a:pt x="4679873" y="66518"/>
                </a:moveTo>
                <a:lnTo>
                  <a:pt x="108214" y="66518"/>
                </a:lnTo>
                <a:lnTo>
                  <a:pt x="75562" y="85563"/>
                </a:lnTo>
                <a:lnTo>
                  <a:pt x="108202" y="104605"/>
                </a:lnTo>
                <a:lnTo>
                  <a:pt x="4679873" y="104605"/>
                </a:lnTo>
                <a:lnTo>
                  <a:pt x="4679873" y="66518"/>
                </a:lnTo>
                <a:close/>
              </a:path>
              <a:path w="4679950" h="171450">
                <a:moveTo>
                  <a:pt x="47358" y="69109"/>
                </a:moveTo>
                <a:lnTo>
                  <a:pt x="47358" y="102014"/>
                </a:lnTo>
                <a:lnTo>
                  <a:pt x="75562" y="85563"/>
                </a:lnTo>
                <a:lnTo>
                  <a:pt x="47358" y="69109"/>
                </a:lnTo>
                <a:close/>
              </a:path>
              <a:path w="4679950" h="171450">
                <a:moveTo>
                  <a:pt x="75562" y="85563"/>
                </a:moveTo>
                <a:lnTo>
                  <a:pt x="47358" y="102014"/>
                </a:lnTo>
                <a:lnTo>
                  <a:pt x="103761" y="102014"/>
                </a:lnTo>
                <a:lnTo>
                  <a:pt x="75562" y="85563"/>
                </a:lnTo>
                <a:close/>
              </a:path>
              <a:path w="4679950" h="171450">
                <a:moveTo>
                  <a:pt x="103772" y="69109"/>
                </a:moveTo>
                <a:lnTo>
                  <a:pt x="47358" y="69109"/>
                </a:lnTo>
                <a:lnTo>
                  <a:pt x="75562" y="85563"/>
                </a:lnTo>
                <a:lnTo>
                  <a:pt x="103772" y="69109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48059" y="6534543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215988" y="463727"/>
                </a:moveTo>
                <a:lnTo>
                  <a:pt x="0" y="463727"/>
                </a:lnTo>
                <a:lnTo>
                  <a:pt x="108051" y="571792"/>
                </a:lnTo>
                <a:lnTo>
                  <a:pt x="215988" y="463727"/>
                </a:lnTo>
                <a:close/>
              </a:path>
              <a:path w="216535" h="572134">
                <a:moveTo>
                  <a:pt x="162026" y="0"/>
                </a:moveTo>
                <a:lnTo>
                  <a:pt x="53962" y="0"/>
                </a:lnTo>
                <a:lnTo>
                  <a:pt x="53962" y="463727"/>
                </a:lnTo>
                <a:lnTo>
                  <a:pt x="162026" y="463727"/>
                </a:lnTo>
                <a:lnTo>
                  <a:pt x="162026" y="0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8056" y="6534547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162027" y="0"/>
                </a:moveTo>
                <a:lnTo>
                  <a:pt x="162027" y="463733"/>
                </a:lnTo>
                <a:lnTo>
                  <a:pt x="215994" y="463733"/>
                </a:lnTo>
                <a:lnTo>
                  <a:pt x="108060" y="571794"/>
                </a:lnTo>
                <a:lnTo>
                  <a:pt x="0" y="463733"/>
                </a:lnTo>
                <a:lnTo>
                  <a:pt x="53966" y="463733"/>
                </a:lnTo>
                <a:lnTo>
                  <a:pt x="53966" y="0"/>
                </a:lnTo>
                <a:lnTo>
                  <a:pt x="162027" y="0"/>
                </a:lnTo>
                <a:close/>
              </a:path>
            </a:pathLst>
          </a:custGeom>
          <a:ln w="25396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12082" y="6534543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215988" y="463727"/>
                </a:moveTo>
                <a:lnTo>
                  <a:pt x="0" y="463727"/>
                </a:lnTo>
                <a:lnTo>
                  <a:pt x="108064" y="571792"/>
                </a:lnTo>
                <a:lnTo>
                  <a:pt x="215988" y="463727"/>
                </a:lnTo>
                <a:close/>
              </a:path>
              <a:path w="216535" h="572134">
                <a:moveTo>
                  <a:pt x="162026" y="0"/>
                </a:moveTo>
                <a:lnTo>
                  <a:pt x="53962" y="0"/>
                </a:lnTo>
                <a:lnTo>
                  <a:pt x="53962" y="463727"/>
                </a:lnTo>
                <a:lnTo>
                  <a:pt x="162026" y="463727"/>
                </a:lnTo>
                <a:lnTo>
                  <a:pt x="162026" y="0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12080" y="6534547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162027" y="0"/>
                </a:moveTo>
                <a:lnTo>
                  <a:pt x="162027" y="463733"/>
                </a:lnTo>
                <a:lnTo>
                  <a:pt x="215994" y="463733"/>
                </a:lnTo>
                <a:lnTo>
                  <a:pt x="108060" y="571794"/>
                </a:lnTo>
                <a:lnTo>
                  <a:pt x="0" y="463733"/>
                </a:lnTo>
                <a:lnTo>
                  <a:pt x="53966" y="463733"/>
                </a:lnTo>
                <a:lnTo>
                  <a:pt x="53966" y="0"/>
                </a:lnTo>
                <a:lnTo>
                  <a:pt x="162027" y="0"/>
                </a:lnTo>
                <a:close/>
              </a:path>
            </a:pathLst>
          </a:custGeom>
          <a:ln w="25396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20151" y="6534543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215988" y="463727"/>
                </a:moveTo>
                <a:lnTo>
                  <a:pt x="0" y="463727"/>
                </a:lnTo>
                <a:lnTo>
                  <a:pt x="108051" y="571792"/>
                </a:lnTo>
                <a:lnTo>
                  <a:pt x="215988" y="463727"/>
                </a:lnTo>
                <a:close/>
              </a:path>
              <a:path w="216535" h="572134">
                <a:moveTo>
                  <a:pt x="162026" y="0"/>
                </a:moveTo>
                <a:lnTo>
                  <a:pt x="54089" y="0"/>
                </a:lnTo>
                <a:lnTo>
                  <a:pt x="54089" y="463727"/>
                </a:lnTo>
                <a:lnTo>
                  <a:pt x="162026" y="463727"/>
                </a:lnTo>
                <a:lnTo>
                  <a:pt x="162026" y="0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20148" y="6534547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162027" y="0"/>
                </a:moveTo>
                <a:lnTo>
                  <a:pt x="162027" y="463733"/>
                </a:lnTo>
                <a:lnTo>
                  <a:pt x="215994" y="463733"/>
                </a:lnTo>
                <a:lnTo>
                  <a:pt x="108060" y="571794"/>
                </a:lnTo>
                <a:lnTo>
                  <a:pt x="0" y="463733"/>
                </a:lnTo>
                <a:lnTo>
                  <a:pt x="54093" y="463733"/>
                </a:lnTo>
                <a:lnTo>
                  <a:pt x="54093" y="0"/>
                </a:lnTo>
                <a:lnTo>
                  <a:pt x="162027" y="0"/>
                </a:lnTo>
                <a:close/>
              </a:path>
            </a:pathLst>
          </a:custGeom>
          <a:ln w="25396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96038" y="6534543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215988" y="463727"/>
                </a:moveTo>
                <a:lnTo>
                  <a:pt x="0" y="463727"/>
                </a:lnTo>
                <a:lnTo>
                  <a:pt x="108064" y="571792"/>
                </a:lnTo>
                <a:lnTo>
                  <a:pt x="215988" y="463727"/>
                </a:lnTo>
                <a:close/>
              </a:path>
              <a:path w="216535" h="572134">
                <a:moveTo>
                  <a:pt x="162026" y="0"/>
                </a:moveTo>
                <a:lnTo>
                  <a:pt x="53962" y="0"/>
                </a:lnTo>
                <a:lnTo>
                  <a:pt x="53962" y="463727"/>
                </a:lnTo>
                <a:lnTo>
                  <a:pt x="162026" y="463727"/>
                </a:lnTo>
                <a:lnTo>
                  <a:pt x="162026" y="0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96039" y="6534547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162027" y="0"/>
                </a:moveTo>
                <a:lnTo>
                  <a:pt x="162027" y="463733"/>
                </a:lnTo>
                <a:lnTo>
                  <a:pt x="215994" y="463733"/>
                </a:lnTo>
                <a:lnTo>
                  <a:pt x="108060" y="571794"/>
                </a:lnTo>
                <a:lnTo>
                  <a:pt x="0" y="463733"/>
                </a:lnTo>
                <a:lnTo>
                  <a:pt x="53966" y="463733"/>
                </a:lnTo>
                <a:lnTo>
                  <a:pt x="53966" y="0"/>
                </a:lnTo>
                <a:lnTo>
                  <a:pt x="162027" y="0"/>
                </a:lnTo>
                <a:close/>
              </a:path>
            </a:pathLst>
          </a:custGeom>
          <a:ln w="25396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20097" y="6525907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216001" y="463854"/>
                </a:moveTo>
                <a:lnTo>
                  <a:pt x="0" y="463854"/>
                </a:lnTo>
                <a:lnTo>
                  <a:pt x="108064" y="571792"/>
                </a:lnTo>
                <a:lnTo>
                  <a:pt x="216001" y="463854"/>
                </a:lnTo>
                <a:close/>
              </a:path>
              <a:path w="216535" h="572134">
                <a:moveTo>
                  <a:pt x="162026" y="0"/>
                </a:moveTo>
                <a:lnTo>
                  <a:pt x="54102" y="0"/>
                </a:lnTo>
                <a:lnTo>
                  <a:pt x="54102" y="463854"/>
                </a:lnTo>
                <a:lnTo>
                  <a:pt x="162026" y="463854"/>
                </a:lnTo>
                <a:lnTo>
                  <a:pt x="162026" y="0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20101" y="6525913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162027" y="0"/>
                </a:moveTo>
                <a:lnTo>
                  <a:pt x="162027" y="463860"/>
                </a:lnTo>
                <a:lnTo>
                  <a:pt x="215994" y="463860"/>
                </a:lnTo>
                <a:lnTo>
                  <a:pt x="108060" y="571794"/>
                </a:lnTo>
                <a:lnTo>
                  <a:pt x="0" y="463860"/>
                </a:lnTo>
                <a:lnTo>
                  <a:pt x="54093" y="463860"/>
                </a:lnTo>
                <a:lnTo>
                  <a:pt x="54093" y="0"/>
                </a:lnTo>
                <a:lnTo>
                  <a:pt x="162027" y="0"/>
                </a:lnTo>
                <a:close/>
              </a:path>
            </a:pathLst>
          </a:custGeom>
          <a:ln w="25396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28125" y="6534543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215988" y="463727"/>
                </a:moveTo>
                <a:lnTo>
                  <a:pt x="0" y="463727"/>
                </a:lnTo>
                <a:lnTo>
                  <a:pt x="108051" y="571792"/>
                </a:lnTo>
                <a:lnTo>
                  <a:pt x="215988" y="463727"/>
                </a:lnTo>
                <a:close/>
              </a:path>
              <a:path w="216535" h="572134">
                <a:moveTo>
                  <a:pt x="162026" y="0"/>
                </a:moveTo>
                <a:lnTo>
                  <a:pt x="54089" y="0"/>
                </a:lnTo>
                <a:lnTo>
                  <a:pt x="54089" y="463727"/>
                </a:lnTo>
                <a:lnTo>
                  <a:pt x="162026" y="463727"/>
                </a:lnTo>
                <a:lnTo>
                  <a:pt x="162026" y="0"/>
                </a:lnTo>
                <a:close/>
              </a:path>
            </a:pathLst>
          </a:custGeom>
          <a:solidFill>
            <a:srgbClr val="C16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28122" y="6534547"/>
            <a:ext cx="216535" cy="572135"/>
          </a:xfrm>
          <a:custGeom>
            <a:avLst/>
            <a:gdLst/>
            <a:ahLst/>
            <a:cxnLst/>
            <a:rect l="l" t="t" r="r" b="b"/>
            <a:pathLst>
              <a:path w="216535" h="572134">
                <a:moveTo>
                  <a:pt x="162027" y="0"/>
                </a:moveTo>
                <a:lnTo>
                  <a:pt x="162027" y="463733"/>
                </a:lnTo>
                <a:lnTo>
                  <a:pt x="215994" y="463733"/>
                </a:lnTo>
                <a:lnTo>
                  <a:pt x="108060" y="571794"/>
                </a:lnTo>
                <a:lnTo>
                  <a:pt x="0" y="463733"/>
                </a:lnTo>
                <a:lnTo>
                  <a:pt x="54093" y="463733"/>
                </a:lnTo>
                <a:lnTo>
                  <a:pt x="54093" y="0"/>
                </a:lnTo>
                <a:lnTo>
                  <a:pt x="162027" y="0"/>
                </a:lnTo>
                <a:close/>
              </a:path>
            </a:pathLst>
          </a:custGeom>
          <a:ln w="25396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47F0F0-07AE-3043-A201-09310C1A2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A87C9-5F96-A846-B440-48494E1FF1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br>
              <a:rPr lang="en-GB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en-GB" sz="4000" dirty="0">
                <a:solidFill>
                  <a:schemeClr val="bg1"/>
                </a:solidFill>
                <a:highlight>
                  <a:srgbClr val="FF0000"/>
                </a:highlight>
              </a:rPr>
              <a:t>Blockchain –Certification – for Trust</a:t>
            </a:r>
            <a:endParaRPr lang="en-GB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5EDCE-34DB-8341-98DC-CA5E2B6D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Verisart</a:t>
            </a:r>
            <a:endParaRPr lang="en-GB" dirty="0"/>
          </a:p>
          <a:p>
            <a:r>
              <a:rPr lang="en-GB" dirty="0" err="1"/>
              <a:t>Bronzechain</a:t>
            </a:r>
            <a:endParaRPr lang="en-GB" dirty="0"/>
          </a:p>
          <a:p>
            <a:r>
              <a:rPr lang="en-GB" dirty="0"/>
              <a:t>Ascribe</a:t>
            </a:r>
          </a:p>
          <a:p>
            <a:r>
              <a:rPr lang="en-GB" dirty="0"/>
              <a:t>Magnus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78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8071" y="342126"/>
            <a:ext cx="10060940" cy="684530"/>
          </a:xfrm>
          <a:custGeom>
            <a:avLst/>
            <a:gdLst/>
            <a:ahLst/>
            <a:cxnLst/>
            <a:rect l="l" t="t" r="r" b="b"/>
            <a:pathLst>
              <a:path w="10060940" h="684530">
                <a:moveTo>
                  <a:pt x="10060686" y="684262"/>
                </a:moveTo>
                <a:lnTo>
                  <a:pt x="10060686" y="0"/>
                </a:lnTo>
                <a:lnTo>
                  <a:pt x="0" y="0"/>
                </a:lnTo>
                <a:lnTo>
                  <a:pt x="0" y="684262"/>
                </a:lnTo>
                <a:lnTo>
                  <a:pt x="10060686" y="684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036" y="682266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785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98" y="997051"/>
            <a:ext cx="10090785" cy="0"/>
          </a:xfrm>
          <a:custGeom>
            <a:avLst/>
            <a:gdLst/>
            <a:ahLst/>
            <a:cxnLst/>
            <a:rect l="l" t="t" r="r" b="b"/>
            <a:pathLst>
              <a:path w="10090785">
                <a:moveTo>
                  <a:pt x="0" y="0"/>
                </a:moveTo>
                <a:lnTo>
                  <a:pt x="10090206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04415" y="682266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785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791" y="6716610"/>
            <a:ext cx="10070465" cy="0"/>
          </a:xfrm>
          <a:custGeom>
            <a:avLst/>
            <a:gdLst/>
            <a:ahLst/>
            <a:cxnLst/>
            <a:rect l="l" t="t" r="r" b="b"/>
            <a:pathLst>
              <a:path w="10070465">
                <a:moveTo>
                  <a:pt x="10069909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0181" y="2173642"/>
            <a:ext cx="3672204" cy="4333875"/>
          </a:xfrm>
          <a:custGeom>
            <a:avLst/>
            <a:gdLst/>
            <a:ahLst/>
            <a:cxnLst/>
            <a:rect l="l" t="t" r="r" b="b"/>
            <a:pathLst>
              <a:path w="3672204" h="4333875">
                <a:moveTo>
                  <a:pt x="0" y="4333474"/>
                </a:moveTo>
                <a:lnTo>
                  <a:pt x="3671900" y="4333474"/>
                </a:lnTo>
                <a:lnTo>
                  <a:pt x="3671900" y="0"/>
                </a:lnTo>
                <a:lnTo>
                  <a:pt x="0" y="0"/>
                </a:lnTo>
                <a:lnTo>
                  <a:pt x="0" y="4333474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002" y="2177084"/>
            <a:ext cx="2880360" cy="4333875"/>
          </a:xfrm>
          <a:custGeom>
            <a:avLst/>
            <a:gdLst/>
            <a:ahLst/>
            <a:cxnLst/>
            <a:rect l="l" t="t" r="r" b="b"/>
            <a:pathLst>
              <a:path w="2880360" h="4333875">
                <a:moveTo>
                  <a:pt x="0" y="4333474"/>
                </a:moveTo>
                <a:lnTo>
                  <a:pt x="2880182" y="4333474"/>
                </a:lnTo>
                <a:lnTo>
                  <a:pt x="2880182" y="0"/>
                </a:lnTo>
                <a:lnTo>
                  <a:pt x="0" y="0"/>
                </a:lnTo>
                <a:lnTo>
                  <a:pt x="0" y="4333474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780" y="4189302"/>
            <a:ext cx="1009497" cy="216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5905" y="7075624"/>
            <a:ext cx="221708" cy="167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1115" y="493449"/>
            <a:ext cx="1543202" cy="441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10037" y="493449"/>
            <a:ext cx="698077" cy="441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8495" y="493449"/>
            <a:ext cx="2012264" cy="441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26225" y="493449"/>
            <a:ext cx="1937981" cy="441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4052" y="2355997"/>
            <a:ext cx="3498824" cy="3047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0322" y="2660758"/>
            <a:ext cx="2719044" cy="3047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7451" y="2965508"/>
            <a:ext cx="1250405" cy="305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4712" y="3422897"/>
            <a:ext cx="1685544" cy="289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64712" y="3712406"/>
            <a:ext cx="1123360" cy="289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64712" y="4001928"/>
            <a:ext cx="673811" cy="2895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64712" y="4291450"/>
            <a:ext cx="2769450" cy="2895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4712" y="4580959"/>
            <a:ext cx="1831949" cy="289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64712" y="4870481"/>
            <a:ext cx="1998167" cy="2895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30181" y="3375147"/>
            <a:ext cx="3672204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8034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64712" y="5159989"/>
            <a:ext cx="1185150" cy="2897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11003" y="5602140"/>
            <a:ext cx="3519398" cy="2895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11003" y="5891650"/>
            <a:ext cx="3439020" cy="2895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1003" y="6181172"/>
            <a:ext cx="1266671" cy="2895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89571" y="2186863"/>
            <a:ext cx="3296920" cy="4323715"/>
          </a:xfrm>
          <a:custGeom>
            <a:avLst/>
            <a:gdLst/>
            <a:ahLst/>
            <a:cxnLst/>
            <a:rect l="l" t="t" r="r" b="b"/>
            <a:pathLst>
              <a:path w="3296920" h="4323715">
                <a:moveTo>
                  <a:pt x="0" y="4323568"/>
                </a:moveTo>
                <a:lnTo>
                  <a:pt x="3296297" y="4323568"/>
                </a:lnTo>
                <a:lnTo>
                  <a:pt x="3296297" y="0"/>
                </a:lnTo>
                <a:lnTo>
                  <a:pt x="0" y="0"/>
                </a:lnTo>
                <a:lnTo>
                  <a:pt x="0" y="4323568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7216" y="2385207"/>
            <a:ext cx="2575674" cy="3047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58632" y="2689956"/>
            <a:ext cx="1688719" cy="30475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47857" y="3099344"/>
            <a:ext cx="110489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24356" y="3147091"/>
            <a:ext cx="2890596" cy="2895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24356" y="3436611"/>
            <a:ext cx="2915475" cy="2897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4356" y="3726376"/>
            <a:ext cx="1397927" cy="2895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47857" y="4257663"/>
            <a:ext cx="110489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4356" y="4305407"/>
            <a:ext cx="2782785" cy="2895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24356" y="4594929"/>
            <a:ext cx="1048251" cy="2895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56142" y="4594929"/>
            <a:ext cx="220946" cy="2895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66619" y="4594929"/>
            <a:ext cx="1652523" cy="2895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01051" y="4594929"/>
            <a:ext cx="346276" cy="2895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347857" y="5126212"/>
            <a:ext cx="110489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24356" y="5173960"/>
            <a:ext cx="2306472" cy="2895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15537" y="5173960"/>
            <a:ext cx="220946" cy="2895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24356" y="5463482"/>
            <a:ext cx="2810459" cy="2895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24356" y="5752990"/>
            <a:ext cx="1517929" cy="5792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34954" y="1177343"/>
            <a:ext cx="1869533" cy="92774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3985" y="1279966"/>
            <a:ext cx="789312" cy="48760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3270" y="2421021"/>
            <a:ext cx="2685008" cy="30475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9178" y="2725770"/>
            <a:ext cx="1597037" cy="30475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63419" y="2725770"/>
            <a:ext cx="1081685" cy="30475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9830" y="3030519"/>
            <a:ext cx="1653285" cy="30475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5465" y="3487654"/>
            <a:ext cx="1682369" cy="28951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5465" y="3777175"/>
            <a:ext cx="2612631" cy="28977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8528" y="4794685"/>
            <a:ext cx="271637" cy="2749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3913" y="4330299"/>
            <a:ext cx="903810" cy="28951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93913" y="4619821"/>
            <a:ext cx="936025" cy="2895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93913" y="4909330"/>
            <a:ext cx="1307388" cy="28951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3913" y="5198852"/>
            <a:ext cx="402275" cy="2895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95614" y="5198852"/>
            <a:ext cx="219422" cy="2895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05330" y="5198852"/>
            <a:ext cx="821311" cy="28951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93913" y="5488361"/>
            <a:ext cx="1192692" cy="2895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93913" y="5777882"/>
            <a:ext cx="834645" cy="28977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0730" y="5775471"/>
            <a:ext cx="215993" cy="21599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7727" y="5122800"/>
            <a:ext cx="257503" cy="25750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8839" y="4803810"/>
            <a:ext cx="235295" cy="2352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1527" y="4462767"/>
            <a:ext cx="250761" cy="25076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857" y="5431499"/>
            <a:ext cx="315851" cy="26320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75423" y="5431482"/>
            <a:ext cx="238711" cy="23871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5365" y="4448228"/>
            <a:ext cx="260297" cy="2653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8528" y="5130001"/>
            <a:ext cx="271637" cy="27163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78839" y="5775412"/>
            <a:ext cx="248159" cy="2460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943" y="10236159"/>
            <a:ext cx="167614" cy="22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4840" y="2621115"/>
            <a:ext cx="441892" cy="1543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4840" y="4010037"/>
            <a:ext cx="441892" cy="698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4840" y="4568495"/>
            <a:ext cx="441892" cy="201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4840" y="6426225"/>
            <a:ext cx="441892" cy="1937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9509" y="3891813"/>
            <a:ext cx="1367967" cy="262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2295" y="8390115"/>
            <a:ext cx="487606" cy="15423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4702" y="3690556"/>
            <a:ext cx="1569720" cy="3312160"/>
          </a:xfrm>
          <a:custGeom>
            <a:avLst/>
            <a:gdLst/>
            <a:ahLst/>
            <a:cxnLst/>
            <a:rect l="l" t="t" r="r" b="b"/>
            <a:pathLst>
              <a:path w="1569720" h="3312159">
                <a:moveTo>
                  <a:pt x="0" y="0"/>
                </a:moveTo>
                <a:lnTo>
                  <a:pt x="0" y="3311905"/>
                </a:lnTo>
                <a:lnTo>
                  <a:pt x="1569478" y="3311905"/>
                </a:lnTo>
                <a:lnTo>
                  <a:pt x="1569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4704" y="3690558"/>
            <a:ext cx="1569720" cy="3312160"/>
          </a:xfrm>
          <a:custGeom>
            <a:avLst/>
            <a:gdLst/>
            <a:ahLst/>
            <a:cxnLst/>
            <a:rect l="l" t="t" r="r" b="b"/>
            <a:pathLst>
              <a:path w="1569720" h="3312159">
                <a:moveTo>
                  <a:pt x="0" y="0"/>
                </a:moveTo>
                <a:lnTo>
                  <a:pt x="0" y="3311913"/>
                </a:lnTo>
                <a:lnTo>
                  <a:pt x="1569483" y="3311913"/>
                </a:lnTo>
                <a:lnTo>
                  <a:pt x="1569483" y="0"/>
                </a:lnTo>
                <a:lnTo>
                  <a:pt x="0" y="0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2383" y="4682782"/>
            <a:ext cx="365704" cy="15503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4401" y="4026801"/>
            <a:ext cx="365704" cy="6561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4401" y="4734585"/>
            <a:ext cx="365704" cy="1693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4401" y="6469659"/>
            <a:ext cx="365704" cy="4365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60723" y="4246981"/>
            <a:ext cx="365958" cy="24352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5014" y="4745253"/>
            <a:ext cx="365704" cy="11896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5014" y="5803011"/>
            <a:ext cx="365704" cy="3588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4114" y="378320"/>
            <a:ext cx="1944370" cy="2744470"/>
          </a:xfrm>
          <a:custGeom>
            <a:avLst/>
            <a:gdLst/>
            <a:ahLst/>
            <a:cxnLst/>
            <a:rect l="l" t="t" r="r" b="b"/>
            <a:pathLst>
              <a:path w="1944370" h="2744470">
                <a:moveTo>
                  <a:pt x="0" y="0"/>
                </a:moveTo>
                <a:lnTo>
                  <a:pt x="0" y="2744431"/>
                </a:lnTo>
                <a:lnTo>
                  <a:pt x="1943950" y="2744431"/>
                </a:lnTo>
                <a:lnTo>
                  <a:pt x="1943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94809" y="469811"/>
            <a:ext cx="289515" cy="8737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94809" y="1218742"/>
            <a:ext cx="289515" cy="10319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94809" y="2147481"/>
            <a:ext cx="289515" cy="4523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5287" y="469811"/>
            <a:ext cx="289515" cy="25980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5778" y="469811"/>
            <a:ext cx="289515" cy="18181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26256" y="469811"/>
            <a:ext cx="289515" cy="20659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6480" y="469811"/>
            <a:ext cx="289770" cy="26401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46971" y="469811"/>
            <a:ext cx="289515" cy="174725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6971" y="2107869"/>
            <a:ext cx="289515" cy="7750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8155" y="378333"/>
            <a:ext cx="1152525" cy="10007600"/>
          </a:xfrm>
          <a:custGeom>
            <a:avLst/>
            <a:gdLst/>
            <a:ahLst/>
            <a:cxnLst/>
            <a:rect l="l" t="t" r="r" b="b"/>
            <a:pathLst>
              <a:path w="1152525" h="10007600">
                <a:moveTo>
                  <a:pt x="0" y="0"/>
                </a:moveTo>
                <a:lnTo>
                  <a:pt x="0" y="10007358"/>
                </a:lnTo>
                <a:lnTo>
                  <a:pt x="1151953" y="10007358"/>
                </a:lnTo>
                <a:lnTo>
                  <a:pt x="1151953" y="0"/>
                </a:lnTo>
                <a:lnTo>
                  <a:pt x="0" y="0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82672" y="4389196"/>
            <a:ext cx="289515" cy="21857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93150" y="469811"/>
            <a:ext cx="289515" cy="91988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93150" y="9556558"/>
            <a:ext cx="289515" cy="2178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3628" y="469811"/>
            <a:ext cx="289515" cy="908306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5066" y="469811"/>
            <a:ext cx="228565" cy="7096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5066" y="1090752"/>
            <a:ext cx="228565" cy="7479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5066" y="1745208"/>
            <a:ext cx="228565" cy="27025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5066" y="4357966"/>
            <a:ext cx="228565" cy="211802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5066" y="6389916"/>
            <a:ext cx="228565" cy="90683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75066" y="7195985"/>
            <a:ext cx="228565" cy="27476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75066" y="9860549"/>
            <a:ext cx="228565" cy="14018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44114" y="7578318"/>
            <a:ext cx="1944370" cy="2807335"/>
          </a:xfrm>
          <a:custGeom>
            <a:avLst/>
            <a:gdLst/>
            <a:ahLst/>
            <a:cxnLst/>
            <a:rect l="l" t="t" r="r" b="b"/>
            <a:pathLst>
              <a:path w="1944370" h="2807334">
                <a:moveTo>
                  <a:pt x="0" y="0"/>
                </a:moveTo>
                <a:lnTo>
                  <a:pt x="0" y="2807296"/>
                </a:lnTo>
                <a:lnTo>
                  <a:pt x="1943950" y="2807296"/>
                </a:lnTo>
                <a:lnTo>
                  <a:pt x="1943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75773" y="7670127"/>
            <a:ext cx="579024" cy="27083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6251" y="7670127"/>
            <a:ext cx="289515" cy="59820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86251" y="8182877"/>
            <a:ext cx="289515" cy="199689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96488" y="7670127"/>
            <a:ext cx="289770" cy="67838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96488" y="8307070"/>
            <a:ext cx="289770" cy="105112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6488" y="9241396"/>
            <a:ext cx="289770" cy="74131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96488" y="9876802"/>
            <a:ext cx="289770" cy="37484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06966" y="7670127"/>
            <a:ext cx="289515" cy="5231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06966" y="8062506"/>
            <a:ext cx="289515" cy="22094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06966" y="8172970"/>
            <a:ext cx="289515" cy="20107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16154" y="3122699"/>
            <a:ext cx="403225" cy="568325"/>
          </a:xfrm>
          <a:custGeom>
            <a:avLst/>
            <a:gdLst/>
            <a:ahLst/>
            <a:cxnLst/>
            <a:rect l="l" t="t" r="r" b="b"/>
            <a:pathLst>
              <a:path w="403225" h="568325">
                <a:moveTo>
                  <a:pt x="403164" y="567858"/>
                </a:moveTo>
                <a:lnTo>
                  <a:pt x="0" y="0"/>
                </a:lnTo>
              </a:path>
            </a:pathLst>
          </a:custGeom>
          <a:ln w="22221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00120" y="5346515"/>
            <a:ext cx="734695" cy="35560"/>
          </a:xfrm>
          <a:custGeom>
            <a:avLst/>
            <a:gdLst/>
            <a:ahLst/>
            <a:cxnLst/>
            <a:rect l="l" t="t" r="r" b="b"/>
            <a:pathLst>
              <a:path w="734695" h="35560">
                <a:moveTo>
                  <a:pt x="734584" y="0"/>
                </a:moveTo>
                <a:lnTo>
                  <a:pt x="0" y="35554"/>
                </a:lnTo>
              </a:path>
            </a:pathLst>
          </a:custGeom>
          <a:ln w="22221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16154" y="7002345"/>
            <a:ext cx="403225" cy="576580"/>
          </a:xfrm>
          <a:custGeom>
            <a:avLst/>
            <a:gdLst/>
            <a:ahLst/>
            <a:cxnLst/>
            <a:rect l="l" t="t" r="r" b="b"/>
            <a:pathLst>
              <a:path w="403225" h="576579">
                <a:moveTo>
                  <a:pt x="403164" y="0"/>
                </a:moveTo>
                <a:lnTo>
                  <a:pt x="0" y="575985"/>
                </a:lnTo>
              </a:path>
            </a:pathLst>
          </a:custGeom>
          <a:ln w="22221">
            <a:solidFill>
              <a:srgbClr val="C16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72240" y="3663886"/>
            <a:ext cx="461645" cy="3312160"/>
          </a:xfrm>
          <a:custGeom>
            <a:avLst/>
            <a:gdLst/>
            <a:ahLst/>
            <a:cxnLst/>
            <a:rect l="l" t="t" r="r" b="b"/>
            <a:pathLst>
              <a:path w="461644" h="3312159">
                <a:moveTo>
                  <a:pt x="0" y="0"/>
                </a:moveTo>
                <a:lnTo>
                  <a:pt x="0" y="3311918"/>
                </a:lnTo>
                <a:lnTo>
                  <a:pt x="461601" y="3311918"/>
                </a:lnTo>
                <a:lnTo>
                  <a:pt x="461601" y="0"/>
                </a:lnTo>
                <a:lnTo>
                  <a:pt x="0" y="0"/>
                </a:lnTo>
                <a:close/>
              </a:path>
            </a:pathLst>
          </a:custGeom>
          <a:solidFill>
            <a:srgbClr val="E5D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2241" y="3663892"/>
            <a:ext cx="461645" cy="3312160"/>
          </a:xfrm>
          <a:custGeom>
            <a:avLst/>
            <a:gdLst/>
            <a:ahLst/>
            <a:cxnLst/>
            <a:rect l="l" t="t" r="r" b="b"/>
            <a:pathLst>
              <a:path w="461644" h="3312159">
                <a:moveTo>
                  <a:pt x="0" y="0"/>
                </a:moveTo>
                <a:lnTo>
                  <a:pt x="0" y="3311913"/>
                </a:lnTo>
                <a:lnTo>
                  <a:pt x="461600" y="3311913"/>
                </a:lnTo>
                <a:lnTo>
                  <a:pt x="461600" y="0"/>
                </a:lnTo>
                <a:lnTo>
                  <a:pt x="0" y="0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1687" y="3859187"/>
            <a:ext cx="365704" cy="186230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1687" y="5578246"/>
            <a:ext cx="365704" cy="135336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00878" y="378650"/>
            <a:ext cx="1449362" cy="18879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4510BA9-E8AD-7949-B233-C599E5C88E6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8071" y="342126"/>
            <a:ext cx="10060940" cy="684530"/>
          </a:xfrm>
          <a:custGeom>
            <a:avLst/>
            <a:gdLst/>
            <a:ahLst/>
            <a:cxnLst/>
            <a:rect l="l" t="t" r="r" b="b"/>
            <a:pathLst>
              <a:path w="10060940" h="684530">
                <a:moveTo>
                  <a:pt x="10060686" y="684262"/>
                </a:moveTo>
                <a:lnTo>
                  <a:pt x="10060686" y="0"/>
                </a:lnTo>
                <a:lnTo>
                  <a:pt x="0" y="0"/>
                </a:lnTo>
                <a:lnTo>
                  <a:pt x="0" y="684262"/>
                </a:lnTo>
                <a:lnTo>
                  <a:pt x="10060686" y="684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036" y="682266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785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98" y="997051"/>
            <a:ext cx="10090785" cy="0"/>
          </a:xfrm>
          <a:custGeom>
            <a:avLst/>
            <a:gdLst/>
            <a:ahLst/>
            <a:cxnLst/>
            <a:rect l="l" t="t" r="r" b="b"/>
            <a:pathLst>
              <a:path w="10090785">
                <a:moveTo>
                  <a:pt x="0" y="0"/>
                </a:moveTo>
                <a:lnTo>
                  <a:pt x="10090206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04415" y="682266"/>
            <a:ext cx="0" cy="314960"/>
          </a:xfrm>
          <a:custGeom>
            <a:avLst/>
            <a:gdLst/>
            <a:ahLst/>
            <a:cxnLst/>
            <a:rect l="l" t="t" r="r" b="b"/>
            <a:pathLst>
              <a:path h="314959">
                <a:moveTo>
                  <a:pt x="0" y="0"/>
                </a:moveTo>
                <a:lnTo>
                  <a:pt x="0" y="314785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5905" y="7075624"/>
            <a:ext cx="221708" cy="167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7895" y="493449"/>
            <a:ext cx="1915883" cy="441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159" y="1335837"/>
            <a:ext cx="1531137" cy="426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5129" y="1335837"/>
            <a:ext cx="301706" cy="426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6271" y="1335837"/>
            <a:ext cx="1206190" cy="426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9094" y="1335837"/>
            <a:ext cx="1611642" cy="426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01438" y="1335837"/>
            <a:ext cx="338277" cy="426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6964" y="1335837"/>
            <a:ext cx="2939859" cy="4269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159" y="1762753"/>
            <a:ext cx="834645" cy="289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3718" y="1762753"/>
            <a:ext cx="2050237" cy="289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495764" y="1762753"/>
            <a:ext cx="353514" cy="289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60901" y="1762753"/>
            <a:ext cx="905753" cy="2895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8881" y="1762753"/>
            <a:ext cx="895099" cy="2895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2089" y="1762753"/>
            <a:ext cx="277326" cy="2895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0761" y="1762753"/>
            <a:ext cx="761757" cy="2895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3947" y="1762753"/>
            <a:ext cx="997687" cy="2895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3166" y="1762753"/>
            <a:ext cx="901310" cy="2895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8858" y="1762753"/>
            <a:ext cx="799979" cy="2895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4544" y="1762753"/>
            <a:ext cx="354276" cy="2895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10739" y="1762753"/>
            <a:ext cx="442908" cy="2895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42920" y="1762753"/>
            <a:ext cx="736894" cy="2895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159" y="2052262"/>
            <a:ext cx="643792" cy="2895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2334" y="2052262"/>
            <a:ext cx="649126" cy="2895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3519" y="2052262"/>
            <a:ext cx="1194254" cy="2895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9204" y="2052262"/>
            <a:ext cx="650040" cy="2895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20909" y="2052262"/>
            <a:ext cx="626268" cy="2895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42804" y="2052262"/>
            <a:ext cx="604746" cy="2895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99737" y="2052262"/>
            <a:ext cx="305135" cy="2895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3165" y="2052262"/>
            <a:ext cx="1026830" cy="2895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9041" y="2052262"/>
            <a:ext cx="1019237" cy="2895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6603" y="2052262"/>
            <a:ext cx="762494" cy="28951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5910" y="2052262"/>
            <a:ext cx="871976" cy="2895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63318" y="2052262"/>
            <a:ext cx="269707" cy="2895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98180" y="2052262"/>
            <a:ext cx="123425" cy="28951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4159" y="2494153"/>
            <a:ext cx="2368321" cy="4266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57677" y="2494153"/>
            <a:ext cx="1523136" cy="4266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99165" y="2494153"/>
            <a:ext cx="552620" cy="4266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3630" y="2494153"/>
            <a:ext cx="1295590" cy="4266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56515" y="2494153"/>
            <a:ext cx="1361236" cy="4266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4159" y="2920815"/>
            <a:ext cx="3045383" cy="2895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00716" y="2920815"/>
            <a:ext cx="1057927" cy="2895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99546" y="2920815"/>
            <a:ext cx="1832838" cy="28951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10223" y="2920815"/>
            <a:ext cx="1185150" cy="2895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76871" y="2920815"/>
            <a:ext cx="1240348" cy="28951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04453" y="2920815"/>
            <a:ext cx="1625217" cy="2895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4159" y="3210324"/>
            <a:ext cx="957803" cy="2895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2486" y="3210324"/>
            <a:ext cx="3564991" cy="28951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59146" y="3210324"/>
            <a:ext cx="1009916" cy="28951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4159" y="3652229"/>
            <a:ext cx="388561" cy="42690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7384" y="3652229"/>
            <a:ext cx="963783" cy="42690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38668" y="3652229"/>
            <a:ext cx="3154451" cy="42690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4159" y="4079131"/>
            <a:ext cx="1157963" cy="28951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93710" y="4079131"/>
            <a:ext cx="220946" cy="2895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04187" y="4079131"/>
            <a:ext cx="3256927" cy="28951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52301" y="4079131"/>
            <a:ext cx="220946" cy="2895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62766" y="4079131"/>
            <a:ext cx="771535" cy="2895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24080" y="4079131"/>
            <a:ext cx="742203" cy="28951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0515" y="4079131"/>
            <a:ext cx="996113" cy="2895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97567" y="4079131"/>
            <a:ext cx="223993" cy="2895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4159" y="4368653"/>
            <a:ext cx="2866212" cy="28951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95657" y="1271328"/>
            <a:ext cx="27813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A37E63"/>
                </a:solidFill>
                <a:latin typeface="Times New Roman"/>
                <a:cs typeface="Times New Roman"/>
              </a:rPr>
              <a:t>▌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800" dirty="0">
                <a:solidFill>
                  <a:srgbClr val="A37E63"/>
                </a:solidFill>
                <a:latin typeface="Times New Roman"/>
                <a:cs typeface="Times New Roman"/>
              </a:rPr>
              <a:t>▌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800" dirty="0">
                <a:solidFill>
                  <a:srgbClr val="A37E63"/>
                </a:solidFill>
                <a:latin typeface="Times New Roman"/>
                <a:cs typeface="Times New Roman"/>
              </a:rPr>
              <a:t>▌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800" dirty="0">
                <a:solidFill>
                  <a:srgbClr val="A37E63"/>
                </a:solidFill>
                <a:latin typeface="Times New Roman"/>
                <a:cs typeface="Times New Roman"/>
              </a:rPr>
              <a:t>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64159" y="4810545"/>
            <a:ext cx="937625" cy="42665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67370" y="4810545"/>
            <a:ext cx="339801" cy="4266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4159" y="5237193"/>
            <a:ext cx="2503677" cy="2895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59010" y="5237193"/>
            <a:ext cx="2685008" cy="28951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31891" y="5237193"/>
            <a:ext cx="2029282" cy="28951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4159" y="5689758"/>
            <a:ext cx="2054936" cy="28951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04922" y="5679091"/>
            <a:ext cx="1167639" cy="30475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26612" y="5689758"/>
            <a:ext cx="209137" cy="28951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66045" y="5689758"/>
            <a:ext cx="3639400" cy="28951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53779" y="5689758"/>
            <a:ext cx="596441" cy="28951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75674" y="5689758"/>
            <a:ext cx="1026830" cy="28951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4159" y="5983838"/>
            <a:ext cx="6844766" cy="28977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3779" y="5983838"/>
            <a:ext cx="745796" cy="28977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4159" y="6273614"/>
            <a:ext cx="893361" cy="28951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46098" y="6273614"/>
            <a:ext cx="201137" cy="28951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06830" y="3311452"/>
            <a:ext cx="2679039" cy="3132493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943" y="10235905"/>
            <a:ext cx="167614" cy="22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1980" y="4857508"/>
            <a:ext cx="487606" cy="1226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284664" y="299992"/>
          <a:ext cx="4937754" cy="1008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080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7E36D-AC5C-FF42-AE14-2FCA47E4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Etienne Verbist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8E23B-B470-7544-BADE-23972439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8E77B2-6D37-6B4D-8DC3-1194FC5D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4356100"/>
            <a:ext cx="3067050" cy="46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DDF567-7FC0-A341-B5E8-6BA43C4F8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3368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 rot="16200000">
            <a:off x="2272339" y="-2268101"/>
            <a:ext cx="6225615" cy="10691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A68C65-4937-C042-A598-EF539E8DB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300"/>
            <a:ext cx="10693400" cy="57398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1DAD6FA-E2C0-DE4D-9437-D264D9A5A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" y="-35147"/>
            <a:ext cx="10654016" cy="672169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 rot="16200000">
            <a:off x="6664764" y="2351576"/>
            <a:ext cx="426655" cy="7130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 rot="16200000">
            <a:off x="3634709" y="-2803022"/>
            <a:ext cx="426655" cy="6756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791" y="6716610"/>
            <a:ext cx="10070465" cy="0"/>
          </a:xfrm>
          <a:custGeom>
            <a:avLst/>
            <a:gdLst/>
            <a:ahLst/>
            <a:cxnLst/>
            <a:rect l="l" t="t" r="r" b="b"/>
            <a:pathLst>
              <a:path w="10070465">
                <a:moveTo>
                  <a:pt x="10069909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223" y="2444636"/>
            <a:ext cx="2020519" cy="42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223" y="3151767"/>
            <a:ext cx="1876699" cy="42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1522" y="3176042"/>
            <a:ext cx="405323" cy="42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1765" y="3135392"/>
            <a:ext cx="4584128" cy="426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68223" y="3907447"/>
            <a:ext cx="9515055" cy="426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8223" y="4334358"/>
            <a:ext cx="1345234" cy="42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223" y="5065776"/>
            <a:ext cx="5344617" cy="42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223" y="5797182"/>
            <a:ext cx="1817725" cy="4266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341" y="324180"/>
            <a:ext cx="10151745" cy="1559560"/>
          </a:xfrm>
          <a:custGeom>
            <a:avLst/>
            <a:gdLst/>
            <a:ahLst/>
            <a:cxnLst/>
            <a:rect l="l" t="t" r="r" b="b"/>
            <a:pathLst>
              <a:path w="10151745" h="1559560">
                <a:moveTo>
                  <a:pt x="0" y="1558943"/>
                </a:moveTo>
                <a:lnTo>
                  <a:pt x="10151609" y="1558943"/>
                </a:lnTo>
                <a:lnTo>
                  <a:pt x="10151609" y="0"/>
                </a:lnTo>
                <a:lnTo>
                  <a:pt x="0" y="0"/>
                </a:lnTo>
                <a:lnTo>
                  <a:pt x="0" y="1558943"/>
                </a:lnTo>
                <a:close/>
              </a:path>
            </a:pathLst>
          </a:custGeom>
          <a:ln w="9523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293" y="1175331"/>
            <a:ext cx="10100436" cy="4876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1" name="object 21"/>
          <p:cNvSpPr/>
          <p:nvPr/>
        </p:nvSpPr>
        <p:spPr>
          <a:xfrm>
            <a:off x="10309807" y="7075624"/>
            <a:ext cx="147805" cy="1676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79CBF8-7C25-D849-96D4-91F65964AA1E}"/>
              </a:ext>
            </a:extLst>
          </p:cNvPr>
          <p:cNvSpPr txBox="1"/>
          <p:nvPr/>
        </p:nvSpPr>
        <p:spPr>
          <a:xfrm>
            <a:off x="474238" y="4631716"/>
            <a:ext cx="845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Auction Houses  Disrupted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4840" y="2288171"/>
            <a:ext cx="441892" cy="1486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4840" y="3609289"/>
            <a:ext cx="441892" cy="4098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4840" y="3912514"/>
            <a:ext cx="441892" cy="1178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4840" y="4943602"/>
            <a:ext cx="441892" cy="2620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4840" y="7400671"/>
            <a:ext cx="441892" cy="1337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3339" y="920210"/>
            <a:ext cx="1576730" cy="27359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5309" y="6386487"/>
            <a:ext cx="1576717" cy="23650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8666" y="641616"/>
            <a:ext cx="2305215" cy="1821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78305" y="742315"/>
            <a:ext cx="228565" cy="8359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78305" y="1533906"/>
            <a:ext cx="228565" cy="9294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9490" y="742315"/>
            <a:ext cx="228819" cy="14554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4400" y="2793301"/>
            <a:ext cx="2305215" cy="1583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8305" y="2758262"/>
            <a:ext cx="228565" cy="1612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49490" y="2649309"/>
            <a:ext cx="228819" cy="4980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9490" y="3047771"/>
            <a:ext cx="228819" cy="9122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9490" y="3857663"/>
            <a:ext cx="228819" cy="6782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4144" y="5060911"/>
            <a:ext cx="2255039" cy="29632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7891" y="5675515"/>
            <a:ext cx="228565" cy="8359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7891" y="6467119"/>
            <a:ext cx="228565" cy="10542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9332" y="5928461"/>
            <a:ext cx="228565" cy="12783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60905" y="8024152"/>
            <a:ext cx="2111692" cy="2027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8305" y="8705786"/>
            <a:ext cx="228565" cy="4022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8305" y="9066162"/>
            <a:ext cx="228565" cy="6098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9490" y="8477987"/>
            <a:ext cx="228819" cy="4980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9490" y="8876449"/>
            <a:ext cx="228819" cy="103235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0696" y="311962"/>
            <a:ext cx="648335" cy="10079990"/>
          </a:xfrm>
          <a:custGeom>
            <a:avLst/>
            <a:gdLst/>
            <a:ahLst/>
            <a:cxnLst/>
            <a:rect l="l" t="t" r="r" b="b"/>
            <a:pathLst>
              <a:path w="648335" h="10079990">
                <a:moveTo>
                  <a:pt x="0" y="0"/>
                </a:moveTo>
                <a:lnTo>
                  <a:pt x="0" y="10079607"/>
                </a:lnTo>
                <a:lnTo>
                  <a:pt x="647979" y="10079607"/>
                </a:lnTo>
                <a:lnTo>
                  <a:pt x="647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A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8351" y="502069"/>
            <a:ext cx="319991" cy="74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9875" y="3677856"/>
            <a:ext cx="319991" cy="742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8351" y="5065750"/>
            <a:ext cx="319991" cy="743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9875" y="8632647"/>
            <a:ext cx="319991" cy="743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3987" y="3709847"/>
            <a:ext cx="243803" cy="233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3987" y="3826421"/>
            <a:ext cx="243803" cy="6290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3987" y="4410024"/>
            <a:ext cx="243803" cy="5076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3987" y="4816106"/>
            <a:ext cx="243803" cy="15182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0189" y="3709847"/>
            <a:ext cx="243803" cy="1835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0189" y="5448477"/>
            <a:ext cx="243803" cy="9421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7718" y="3726632"/>
            <a:ext cx="202661" cy="14403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6386" y="5228285"/>
            <a:ext cx="243803" cy="956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36142" y="3893854"/>
            <a:ext cx="1654810" cy="12700"/>
          </a:xfrm>
          <a:custGeom>
            <a:avLst/>
            <a:gdLst/>
            <a:ahLst/>
            <a:cxnLst/>
            <a:rect l="l" t="t" r="r" b="b"/>
            <a:pathLst>
              <a:path w="1654810" h="12700">
                <a:moveTo>
                  <a:pt x="1654560" y="0"/>
                </a:moveTo>
                <a:lnTo>
                  <a:pt x="0" y="12317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23809" y="9734718"/>
            <a:ext cx="1067435" cy="10160"/>
          </a:xfrm>
          <a:custGeom>
            <a:avLst/>
            <a:gdLst/>
            <a:ahLst/>
            <a:cxnLst/>
            <a:rect l="l" t="t" r="r" b="b"/>
            <a:pathLst>
              <a:path w="1067435" h="10159">
                <a:moveTo>
                  <a:pt x="1066892" y="0"/>
                </a:moveTo>
                <a:lnTo>
                  <a:pt x="0" y="9904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4041" y="8577542"/>
            <a:ext cx="228565" cy="1759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4041" y="8694864"/>
            <a:ext cx="228565" cy="1219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4041" y="8755812"/>
            <a:ext cx="228565" cy="11987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041" y="9868930"/>
            <a:ext cx="228565" cy="47713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5467" y="8872385"/>
            <a:ext cx="228565" cy="11917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0654" y="5994117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409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38686" y="788208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647983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03432" y="788208"/>
            <a:ext cx="1187450" cy="1905"/>
          </a:xfrm>
          <a:custGeom>
            <a:avLst/>
            <a:gdLst/>
            <a:ahLst/>
            <a:cxnLst/>
            <a:rect l="l" t="t" r="r" b="b"/>
            <a:pathLst>
              <a:path w="1187450" h="1904">
                <a:moveTo>
                  <a:pt x="1187270" y="146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6389" y="394893"/>
            <a:ext cx="243803" cy="9220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06389" y="1261922"/>
            <a:ext cx="243803" cy="2571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06389" y="1433347"/>
            <a:ext cx="243803" cy="3728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2333" y="394893"/>
            <a:ext cx="244057" cy="1340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2333" y="461937"/>
            <a:ext cx="244057" cy="11993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18532" y="394893"/>
            <a:ext cx="243803" cy="13305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74730" y="394893"/>
            <a:ext cx="243803" cy="9805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47189" y="395909"/>
            <a:ext cx="243803" cy="10428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47189" y="1343952"/>
            <a:ext cx="243803" cy="61651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47189" y="1857464"/>
            <a:ext cx="243803" cy="1859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47189" y="1950402"/>
            <a:ext cx="243803" cy="706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7189" y="2615539"/>
            <a:ext cx="243803" cy="65034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03387" y="395909"/>
            <a:ext cx="243803" cy="22281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3953" y="415723"/>
            <a:ext cx="199613" cy="25437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5516" y="395909"/>
            <a:ext cx="244057" cy="216921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8351" y="2053768"/>
            <a:ext cx="319991" cy="74283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0152" y="1955482"/>
            <a:ext cx="243803" cy="60524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30152" y="2515476"/>
            <a:ext cx="243803" cy="4223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86350" y="1955482"/>
            <a:ext cx="243803" cy="2072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86350" y="2059102"/>
            <a:ext cx="243803" cy="8422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42548" y="1955482"/>
            <a:ext cx="243803" cy="92054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20654" y="2339863"/>
            <a:ext cx="313690" cy="0"/>
          </a:xfrm>
          <a:custGeom>
            <a:avLst/>
            <a:gdLst/>
            <a:ahLst/>
            <a:cxnLst/>
            <a:rect l="l" t="t" r="r" b="b"/>
            <a:pathLst>
              <a:path w="313689">
                <a:moveTo>
                  <a:pt x="31364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2109" y="2339863"/>
            <a:ext cx="358775" cy="0"/>
          </a:xfrm>
          <a:custGeom>
            <a:avLst/>
            <a:gdLst/>
            <a:ahLst/>
            <a:cxnLst/>
            <a:rect l="l" t="t" r="r" b="b"/>
            <a:pathLst>
              <a:path w="358775">
                <a:moveTo>
                  <a:pt x="358593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76626" y="1434109"/>
            <a:ext cx="243803" cy="87769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76626" y="2257704"/>
            <a:ext cx="243803" cy="5549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76626" y="2720162"/>
            <a:ext cx="243803" cy="3514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4107" y="5334579"/>
            <a:ext cx="287020" cy="12065"/>
          </a:xfrm>
          <a:custGeom>
            <a:avLst/>
            <a:gdLst/>
            <a:ahLst/>
            <a:cxnLst/>
            <a:rect l="l" t="t" r="r" b="b"/>
            <a:pathLst>
              <a:path w="287020" h="12064">
                <a:moveTo>
                  <a:pt x="286595" y="0"/>
                </a:moveTo>
                <a:lnTo>
                  <a:pt x="0" y="11555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14205" y="4717834"/>
            <a:ext cx="243803" cy="6521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14205" y="5288483"/>
            <a:ext cx="243803" cy="91252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14205" y="6144844"/>
            <a:ext cx="243803" cy="5494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70149" y="4717834"/>
            <a:ext cx="244057" cy="22092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26347" y="4717834"/>
            <a:ext cx="243803" cy="158421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26347" y="6208839"/>
            <a:ext cx="243803" cy="6168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2545" y="4717834"/>
            <a:ext cx="243803" cy="92911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28351" y="5924143"/>
            <a:ext cx="319991" cy="7431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41110" y="3670236"/>
            <a:ext cx="243803" cy="76188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41110" y="4336884"/>
            <a:ext cx="243803" cy="84797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41110" y="5125440"/>
            <a:ext cx="243803" cy="9939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7309" y="3670236"/>
            <a:ext cx="243803" cy="93457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7309" y="4511357"/>
            <a:ext cx="243803" cy="9917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97309" y="5406568"/>
            <a:ext cx="243803" cy="131234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53253" y="3670236"/>
            <a:ext cx="244057" cy="174204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53253" y="5309806"/>
            <a:ext cx="244057" cy="84925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32307" y="3680908"/>
            <a:ext cx="201137" cy="214956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65649" y="3670236"/>
            <a:ext cx="243803" cy="112804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5649" y="4755921"/>
            <a:ext cx="243803" cy="32811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65649" y="5002009"/>
            <a:ext cx="243803" cy="69953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65649" y="5662054"/>
            <a:ext cx="243803" cy="62576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44704" y="3677860"/>
            <a:ext cx="201137" cy="123048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29875" y="7525880"/>
            <a:ext cx="319991" cy="74283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20654" y="7811720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45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72622" y="6898354"/>
            <a:ext cx="155424" cy="124595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60251" y="6889204"/>
            <a:ext cx="243803" cy="88969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60251" y="7737182"/>
            <a:ext cx="243803" cy="37427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16436" y="6889204"/>
            <a:ext cx="243803" cy="93669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72634" y="6889204"/>
            <a:ext cx="243803" cy="18285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72634" y="6980631"/>
            <a:ext cx="243803" cy="99974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28832" y="6889204"/>
            <a:ext cx="243803" cy="46627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28832" y="7277760"/>
            <a:ext cx="243803" cy="33370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28832" y="7500226"/>
            <a:ext cx="243803" cy="31592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29875" y="9459036"/>
            <a:ext cx="319991" cy="74283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38686" y="8911756"/>
            <a:ext cx="904240" cy="22860"/>
          </a:xfrm>
          <a:custGeom>
            <a:avLst/>
            <a:gdLst/>
            <a:ahLst/>
            <a:cxnLst/>
            <a:rect l="l" t="t" r="r" b="b"/>
            <a:pathLst>
              <a:path w="904239" h="22859">
                <a:moveTo>
                  <a:pt x="903976" y="0"/>
                </a:moveTo>
                <a:lnTo>
                  <a:pt x="0" y="22729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0197" y="8048790"/>
            <a:ext cx="546474" cy="204922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05753" y="368871"/>
            <a:ext cx="350669" cy="2310422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37186" y="8389861"/>
            <a:ext cx="243803" cy="176338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93385" y="8389861"/>
            <a:ext cx="243803" cy="105901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93385" y="9403931"/>
            <a:ext cx="243803" cy="36976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93385" y="9681253"/>
            <a:ext cx="243803" cy="80802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49583" y="8389861"/>
            <a:ext cx="243803" cy="173899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99499" y="2503025"/>
            <a:ext cx="441892" cy="378479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24840" y="6380518"/>
            <a:ext cx="441892" cy="157112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24840" y="7794574"/>
            <a:ext cx="441892" cy="390085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093" y="306336"/>
            <a:ext cx="648335" cy="10079990"/>
          </a:xfrm>
          <a:custGeom>
            <a:avLst/>
            <a:gdLst/>
            <a:ahLst/>
            <a:cxnLst/>
            <a:rect l="l" t="t" r="r" b="b"/>
            <a:pathLst>
              <a:path w="648335" h="10079990">
                <a:moveTo>
                  <a:pt x="0" y="0"/>
                </a:moveTo>
                <a:lnTo>
                  <a:pt x="0" y="10079609"/>
                </a:lnTo>
                <a:lnTo>
                  <a:pt x="647979" y="10079609"/>
                </a:lnTo>
                <a:lnTo>
                  <a:pt x="6479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A9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8351" y="502069"/>
            <a:ext cx="319991" cy="74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9875" y="3121939"/>
            <a:ext cx="319991" cy="742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8351" y="4396308"/>
            <a:ext cx="319991" cy="743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29875" y="7857807"/>
            <a:ext cx="319991" cy="742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8122" y="3289044"/>
            <a:ext cx="862965" cy="0"/>
          </a:xfrm>
          <a:custGeom>
            <a:avLst/>
            <a:gdLst/>
            <a:ahLst/>
            <a:cxnLst/>
            <a:rect l="l" t="t" r="r" b="b"/>
            <a:pathLst>
              <a:path w="862964">
                <a:moveTo>
                  <a:pt x="862580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8686" y="8148601"/>
            <a:ext cx="1441450" cy="5715"/>
          </a:xfrm>
          <a:custGeom>
            <a:avLst/>
            <a:gdLst/>
            <a:ahLst/>
            <a:cxnLst/>
            <a:rect l="l" t="t" r="r" b="b"/>
            <a:pathLst>
              <a:path w="1441450" h="5715">
                <a:moveTo>
                  <a:pt x="1441359" y="546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2713" y="6820623"/>
            <a:ext cx="243803" cy="2480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8911" y="6820623"/>
            <a:ext cx="243803" cy="25483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5110" y="6820623"/>
            <a:ext cx="243803" cy="17029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65110" y="8428964"/>
            <a:ext cx="243803" cy="5399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7321" y="4693325"/>
            <a:ext cx="1040765" cy="8255"/>
          </a:xfrm>
          <a:custGeom>
            <a:avLst/>
            <a:gdLst/>
            <a:ahLst/>
            <a:cxnLst/>
            <a:rect l="l" t="t" r="r" b="b"/>
            <a:pathLst>
              <a:path w="1040764" h="8254">
                <a:moveTo>
                  <a:pt x="1040734" y="7745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0082" y="789668"/>
            <a:ext cx="855344" cy="20955"/>
          </a:xfrm>
          <a:custGeom>
            <a:avLst/>
            <a:gdLst/>
            <a:ahLst/>
            <a:cxnLst/>
            <a:rect l="l" t="t" r="r" b="b"/>
            <a:pathLst>
              <a:path w="855345" h="20954">
                <a:moveTo>
                  <a:pt x="855088" y="0"/>
                </a:moveTo>
                <a:lnTo>
                  <a:pt x="0" y="20647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2137" y="789668"/>
            <a:ext cx="1438910" cy="20955"/>
          </a:xfrm>
          <a:custGeom>
            <a:avLst/>
            <a:gdLst/>
            <a:ahLst/>
            <a:cxnLst/>
            <a:rect l="l" t="t" r="r" b="b"/>
            <a:pathLst>
              <a:path w="1438910" h="20954">
                <a:moveTo>
                  <a:pt x="1438565" y="0"/>
                </a:moveTo>
                <a:lnTo>
                  <a:pt x="0" y="20647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6361" y="397687"/>
            <a:ext cx="243803" cy="15340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2306" y="397687"/>
            <a:ext cx="244057" cy="19226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48503" y="397687"/>
            <a:ext cx="243803" cy="13716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1985" y="408863"/>
            <a:ext cx="243803" cy="18937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8183" y="408863"/>
            <a:ext cx="243803" cy="19737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4381" y="408863"/>
            <a:ext cx="243803" cy="12595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4381" y="1571498"/>
            <a:ext cx="243803" cy="11453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0575" y="408863"/>
            <a:ext cx="243803" cy="11355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0575" y="1500644"/>
            <a:ext cx="243803" cy="7030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9875" y="1320076"/>
            <a:ext cx="319991" cy="7431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32109" y="1622294"/>
            <a:ext cx="358775" cy="0"/>
          </a:xfrm>
          <a:custGeom>
            <a:avLst/>
            <a:gdLst/>
            <a:ahLst/>
            <a:cxnLst/>
            <a:rect l="l" t="t" r="r" b="b"/>
            <a:pathLst>
              <a:path w="358775">
                <a:moveTo>
                  <a:pt x="358593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76626" y="927709"/>
            <a:ext cx="243803" cy="15456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2824" y="927709"/>
            <a:ext cx="243803" cy="13848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7592" y="935339"/>
            <a:ext cx="153900" cy="10055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5059" y="5346134"/>
            <a:ext cx="1517650" cy="0"/>
          </a:xfrm>
          <a:custGeom>
            <a:avLst/>
            <a:gdLst/>
            <a:ahLst/>
            <a:cxnLst/>
            <a:rect l="l" t="t" r="r" b="b"/>
            <a:pathLst>
              <a:path w="1517650">
                <a:moveTo>
                  <a:pt x="1517039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90116" y="4701070"/>
            <a:ext cx="243803" cy="12474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6060" y="4701070"/>
            <a:ext cx="244057" cy="10905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6060" y="5707773"/>
            <a:ext cx="244057" cy="7628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02254" y="4701070"/>
            <a:ext cx="243803" cy="195017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8451" y="4701070"/>
            <a:ext cx="243803" cy="599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8451" y="5225237"/>
            <a:ext cx="243803" cy="85243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29875" y="5204168"/>
            <a:ext cx="319991" cy="74315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35332" y="3427704"/>
            <a:ext cx="243803" cy="21637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35332" y="3535883"/>
            <a:ext cx="243803" cy="220540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1530" y="3427704"/>
            <a:ext cx="243803" cy="10505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91530" y="4390720"/>
            <a:ext cx="243803" cy="9951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1530" y="5275275"/>
            <a:ext cx="243803" cy="1931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7728" y="3427704"/>
            <a:ext cx="243803" cy="22318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3926" y="3427704"/>
            <a:ext cx="243803" cy="233174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29875" y="6237782"/>
            <a:ext cx="319991" cy="7428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8686" y="7218085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452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15356" y="5830176"/>
            <a:ext cx="243803" cy="43427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15356" y="6177597"/>
            <a:ext cx="243803" cy="147576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71554" y="5830176"/>
            <a:ext cx="243803" cy="21028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7752" y="5830176"/>
            <a:ext cx="243803" cy="192794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83950" y="5830176"/>
            <a:ext cx="243803" cy="15566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9875" y="9090025"/>
            <a:ext cx="319991" cy="74283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40082" y="9372568"/>
            <a:ext cx="490855" cy="5715"/>
          </a:xfrm>
          <a:custGeom>
            <a:avLst/>
            <a:gdLst/>
            <a:ahLst/>
            <a:cxnLst/>
            <a:rect l="l" t="t" r="r" b="b"/>
            <a:pathLst>
              <a:path w="490854" h="5715">
                <a:moveTo>
                  <a:pt x="490780" y="0"/>
                </a:moveTo>
                <a:lnTo>
                  <a:pt x="0" y="546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3202" y="8242566"/>
            <a:ext cx="528735" cy="19828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05753" y="368871"/>
            <a:ext cx="350669" cy="231042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06993" y="2640419"/>
            <a:ext cx="243803" cy="160986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62924" y="2640419"/>
            <a:ext cx="244057" cy="104397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62924" y="3629342"/>
            <a:ext cx="244057" cy="10702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19122" y="2640419"/>
            <a:ext cx="243803" cy="149545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29875" y="2232304"/>
            <a:ext cx="319991" cy="74283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38686" y="254874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145393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75444" y="1197873"/>
            <a:ext cx="584835" cy="3227070"/>
          </a:xfrm>
          <a:custGeom>
            <a:avLst/>
            <a:gdLst/>
            <a:ahLst/>
            <a:cxnLst/>
            <a:rect l="l" t="t" r="r" b="b"/>
            <a:pathLst>
              <a:path w="584835" h="3227070">
                <a:moveTo>
                  <a:pt x="0" y="0"/>
                </a:moveTo>
                <a:lnTo>
                  <a:pt x="0" y="3226455"/>
                </a:lnTo>
                <a:lnTo>
                  <a:pt x="584683" y="3226455"/>
                </a:lnTo>
                <a:lnTo>
                  <a:pt x="584683" y="0"/>
                </a:lnTo>
                <a:lnTo>
                  <a:pt x="0" y="0"/>
                </a:lnTo>
                <a:close/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70298" y="1289342"/>
            <a:ext cx="243803" cy="305427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26483" y="1289342"/>
            <a:ext cx="243803" cy="10056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26483" y="1339634"/>
            <a:ext cx="243803" cy="260717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66774" y="6354107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323928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8150" y="5558447"/>
            <a:ext cx="243803" cy="22704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62719" y="5671959"/>
            <a:ext cx="163043" cy="17370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78150" y="5848718"/>
            <a:ext cx="243803" cy="95903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34348" y="5558447"/>
            <a:ext cx="243803" cy="56709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34348" y="6044527"/>
            <a:ext cx="243803" cy="21028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34348" y="6149657"/>
            <a:ext cx="243803" cy="75317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90533" y="5558447"/>
            <a:ext cx="243803" cy="72683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90533" y="6225095"/>
            <a:ext cx="243803" cy="64976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90533" y="6782282"/>
            <a:ext cx="243803" cy="9294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29875" y="7070521"/>
            <a:ext cx="319991" cy="74283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79543" y="8250442"/>
            <a:ext cx="202661" cy="196521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14396" y="8245868"/>
            <a:ext cx="243803" cy="205239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70340" y="8245868"/>
            <a:ext cx="243803" cy="97197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70340" y="9166212"/>
            <a:ext cx="243803" cy="1325676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26538" y="8245868"/>
            <a:ext cx="243803" cy="166128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75146" y="6839166"/>
            <a:ext cx="243803" cy="76276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75146" y="7562964"/>
            <a:ext cx="243803" cy="106220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75146" y="8536647"/>
            <a:ext cx="243803" cy="17523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875146" y="8624265"/>
            <a:ext cx="243803" cy="66576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31091" y="6839166"/>
            <a:ext cx="243803" cy="120776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31091" y="7960665"/>
            <a:ext cx="243803" cy="80484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35812" y="8002954"/>
            <a:ext cx="1155065" cy="0"/>
          </a:xfrm>
          <a:custGeom>
            <a:avLst/>
            <a:gdLst/>
            <a:ahLst/>
            <a:cxnLst/>
            <a:rect l="l" t="t" r="r" b="b"/>
            <a:pathLst>
              <a:path w="1155064">
                <a:moveTo>
                  <a:pt x="1154890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13261" y="8245868"/>
            <a:ext cx="243803" cy="205797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869459" y="8245868"/>
            <a:ext cx="243803" cy="111539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69459" y="9268307"/>
            <a:ext cx="243803" cy="117108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25403" y="8245868"/>
            <a:ext cx="243803" cy="85077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25403" y="9011552"/>
            <a:ext cx="243803" cy="155615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36421" y="939187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154281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7B99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24840" y="2746832"/>
            <a:ext cx="441892" cy="378479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24840" y="6380518"/>
            <a:ext cx="441892" cy="176998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4840" y="828408"/>
            <a:ext cx="441892" cy="3699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4840" y="4374222"/>
            <a:ext cx="441892" cy="1751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4840" y="5966815"/>
            <a:ext cx="441892" cy="2613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4840" y="8426932"/>
            <a:ext cx="441892" cy="1646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5903" y="8636838"/>
            <a:ext cx="1573161" cy="12798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0516" y="6013793"/>
            <a:ext cx="228565" cy="3031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0516" y="8953398"/>
            <a:ext cx="228565" cy="296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0516" y="9175864"/>
            <a:ext cx="228565" cy="869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1954" y="6013793"/>
            <a:ext cx="228565" cy="12342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1954" y="7153071"/>
            <a:ext cx="228565" cy="2491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1954" y="7319162"/>
            <a:ext cx="228565" cy="14070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1954" y="8637981"/>
            <a:ext cx="228565" cy="2118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67990" y="416318"/>
            <a:ext cx="1655952" cy="12599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3150" y="5922111"/>
            <a:ext cx="1986610" cy="15400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6417" y="416318"/>
            <a:ext cx="1865604" cy="25539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46953" y="3082569"/>
            <a:ext cx="213328" cy="21645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33630" y="3082569"/>
            <a:ext cx="213328" cy="16983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0296" y="3082569"/>
            <a:ext cx="213328" cy="7068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20296" y="3718738"/>
            <a:ext cx="213328" cy="9716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6974" y="3082569"/>
            <a:ext cx="213328" cy="20521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3640" y="3082569"/>
            <a:ext cx="213328" cy="1949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2197" y="2642197"/>
            <a:ext cx="2284514" cy="30841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7667" y="1846288"/>
            <a:ext cx="213328" cy="19668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4345" y="1846288"/>
            <a:ext cx="213328" cy="15302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1011" y="1846288"/>
            <a:ext cx="213328" cy="9574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1011" y="2730068"/>
            <a:ext cx="213328" cy="2308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1011" y="2883966"/>
            <a:ext cx="213328" cy="9503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57689" y="1846288"/>
            <a:ext cx="213328" cy="231891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68258" y="397687"/>
            <a:ext cx="213328" cy="20506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54936" y="397687"/>
            <a:ext cx="213328" cy="13254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601" y="397687"/>
            <a:ext cx="213328" cy="222990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8280" y="397687"/>
            <a:ext cx="213328" cy="54855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8280" y="854811"/>
            <a:ext cx="213328" cy="18098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4951" y="397687"/>
            <a:ext cx="213328" cy="19416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05006" y="8618169"/>
            <a:ext cx="1228501" cy="131716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7305" y="6091504"/>
            <a:ext cx="2897187" cy="22720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5492" y="7553566"/>
            <a:ext cx="213328" cy="311738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2164" y="7553566"/>
            <a:ext cx="213328" cy="189240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2164" y="9359989"/>
            <a:ext cx="213328" cy="9721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82686" y="8416137"/>
            <a:ext cx="1347012" cy="172109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3794" y="338071"/>
            <a:ext cx="684530" cy="10060940"/>
          </a:xfrm>
          <a:custGeom>
            <a:avLst/>
            <a:gdLst/>
            <a:ahLst/>
            <a:cxnLst/>
            <a:rect l="l" t="t" r="r" b="b"/>
            <a:pathLst>
              <a:path w="684529" h="10060940">
                <a:moveTo>
                  <a:pt x="0" y="10060686"/>
                </a:moveTo>
                <a:lnTo>
                  <a:pt x="684262" y="10060686"/>
                </a:lnTo>
                <a:lnTo>
                  <a:pt x="684262" y="0"/>
                </a:lnTo>
                <a:lnTo>
                  <a:pt x="0" y="0"/>
                </a:lnTo>
                <a:lnTo>
                  <a:pt x="0" y="10060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3131" y="330036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3131" y="323598"/>
            <a:ext cx="0" cy="10090785"/>
          </a:xfrm>
          <a:custGeom>
            <a:avLst/>
            <a:gdLst/>
            <a:ahLst/>
            <a:cxnLst/>
            <a:rect l="l" t="t" r="r" b="b"/>
            <a:pathLst>
              <a:path h="10090785">
                <a:moveTo>
                  <a:pt x="0" y="0"/>
                </a:moveTo>
                <a:lnTo>
                  <a:pt x="0" y="10090206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3131" y="1040441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59">
                <a:moveTo>
                  <a:pt x="314785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C88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571" y="328791"/>
            <a:ext cx="0" cy="10070465"/>
          </a:xfrm>
          <a:custGeom>
            <a:avLst/>
            <a:gdLst/>
            <a:ahLst/>
            <a:cxnLst/>
            <a:rect l="l" t="t" r="r" b="b"/>
            <a:pathLst>
              <a:path h="10070465">
                <a:moveTo>
                  <a:pt x="0" y="10069909"/>
                </a:moveTo>
                <a:lnTo>
                  <a:pt x="0" y="0"/>
                </a:lnTo>
              </a:path>
            </a:pathLst>
          </a:custGeom>
          <a:ln w="12698">
            <a:solidFill>
              <a:srgbClr val="A081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943" y="10309807"/>
            <a:ext cx="167614" cy="147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4840" y="576986"/>
            <a:ext cx="441892" cy="3699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4840" y="4122801"/>
            <a:ext cx="441892" cy="1751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4840" y="5715393"/>
            <a:ext cx="441892" cy="3587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4840" y="9147175"/>
            <a:ext cx="441892" cy="12159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1310" y="302545"/>
            <a:ext cx="2716645" cy="31126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8460" y="3502622"/>
            <a:ext cx="213328" cy="2311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5138" y="3502622"/>
            <a:ext cx="213328" cy="822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138" y="4222597"/>
            <a:ext cx="213328" cy="1332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5138" y="5473624"/>
            <a:ext cx="213328" cy="254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5138" y="5643524"/>
            <a:ext cx="213328" cy="7967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1808" y="3502622"/>
            <a:ext cx="213328" cy="27232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8481" y="3502622"/>
            <a:ext cx="213328" cy="983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77410" y="403098"/>
            <a:ext cx="2070671" cy="26639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5613" y="3877983"/>
            <a:ext cx="2590406" cy="20951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6651" y="378129"/>
            <a:ext cx="213328" cy="25140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96651" y="2805493"/>
            <a:ext cx="213328" cy="5590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3329" y="378129"/>
            <a:ext cx="213328" cy="7842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3329" y="1075258"/>
            <a:ext cx="213328" cy="21063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69995" y="378129"/>
            <a:ext cx="213328" cy="15481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50704" y="3853853"/>
            <a:ext cx="213328" cy="233873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37128" y="3853853"/>
            <a:ext cx="213582" cy="14705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37128" y="5242763"/>
            <a:ext cx="213582" cy="7975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23794" y="3853853"/>
            <a:ext cx="213328" cy="12141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23794" y="4992103"/>
            <a:ext cx="213328" cy="9416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0472" y="3853853"/>
            <a:ext cx="213328" cy="7285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0472" y="4501451"/>
            <a:ext cx="213328" cy="105513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2057" y="8102117"/>
            <a:ext cx="1472476" cy="23068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0243" y="7024560"/>
            <a:ext cx="1946998" cy="153812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89122" y="6299505"/>
            <a:ext cx="2158923" cy="15665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30125" y="6438417"/>
            <a:ext cx="213328" cy="168922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16803" y="6322606"/>
            <a:ext cx="213328" cy="4991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16803" y="6738594"/>
            <a:ext cx="213328" cy="8305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16803" y="7528928"/>
            <a:ext cx="213328" cy="5877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3468" y="7294016"/>
            <a:ext cx="213328" cy="84254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0146" y="6433083"/>
            <a:ext cx="213328" cy="16906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6812" y="7159155"/>
            <a:ext cx="213328" cy="64620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76812" y="7713306"/>
            <a:ext cx="213328" cy="4123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4080" y="7988096"/>
            <a:ext cx="213328" cy="160719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90746" y="7988096"/>
            <a:ext cx="213328" cy="122226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90746" y="9133967"/>
            <a:ext cx="213328" cy="50855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90746" y="9594143"/>
            <a:ext cx="213328" cy="4123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77170" y="7988096"/>
            <a:ext cx="213582" cy="79757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63848" y="7988096"/>
            <a:ext cx="213328" cy="219410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0514" y="7988096"/>
            <a:ext cx="213328" cy="67829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60892" y="8676576"/>
            <a:ext cx="213328" cy="17805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47570" y="8676576"/>
            <a:ext cx="213328" cy="174661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4248" y="8676576"/>
            <a:ext cx="213328" cy="145393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20914" y="8676576"/>
            <a:ext cx="213328" cy="56760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0914" y="9130665"/>
            <a:ext cx="213328" cy="19808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0914" y="9229712"/>
            <a:ext cx="213328" cy="71820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07587" y="8676576"/>
            <a:ext cx="213328" cy="16362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4260" y="8676576"/>
            <a:ext cx="213328" cy="178890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313</Words>
  <Application>Microsoft Macintosh PowerPoint</Application>
  <PresentationFormat>Aangepast</PresentationFormat>
  <Paragraphs>78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Title :The Auction Records 2017 </vt:lpstr>
      <vt:lpstr>PowerPoint-presentatie</vt:lpstr>
      <vt:lpstr>PowerPoint-presentatie</vt:lpstr>
      <vt:lpstr>PowerPoint-presentatie</vt:lpstr>
      <vt:lpstr> Blockchain –Certification – for Trust</vt:lpstr>
      <vt:lpstr>PowerPoint-presentatie</vt:lpstr>
      <vt:lpstr>PowerPoint-presentatie</vt:lpstr>
      <vt:lpstr>PowerPoint-presentatie</vt:lpstr>
      <vt:lpstr>PowerPoint-presentatie</vt:lpstr>
      <vt:lpstr>Etienne Verbist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Etienne Verbist</cp:lastModifiedBy>
  <cp:revision>15</cp:revision>
  <dcterms:created xsi:type="dcterms:W3CDTF">2018-06-11T08:28:22Z</dcterms:created>
  <dcterms:modified xsi:type="dcterms:W3CDTF">2018-06-21T07:17:24Z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2018-06-11T00:00:00Z</vt:filetime>
  </property>
</Properties>
</file>