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7" r:id="rId3"/>
    <p:sldId id="271" r:id="rId4"/>
    <p:sldId id="270" r:id="rId5"/>
    <p:sldId id="279" r:id="rId6"/>
    <p:sldId id="269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E7A"/>
    <a:srgbClr val="00CC99"/>
    <a:srgbClr val="F9F9F9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1" autoAdjust="0"/>
    <p:restoredTop sz="95141" autoAdjust="0"/>
  </p:normalViewPr>
  <p:slideViewPr>
    <p:cSldViewPr>
      <p:cViewPr varScale="1">
        <p:scale>
          <a:sx n="91" d="100"/>
          <a:sy n="91" d="100"/>
        </p:scale>
        <p:origin x="171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8370F-8200-40E2-BEB8-68456CA69E41}" type="datetimeFigureOut">
              <a:rPr lang="en-AU" smtClean="0"/>
              <a:t>20/6/18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E678-8C86-47A8-A003-4B78D2D675E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1510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14DFE-F644-4E7E-85DB-C3862D59E939}" type="datetimeFigureOut">
              <a:rPr lang="en-AU" smtClean="0"/>
              <a:t>20/6/18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A08C7-CB2F-462C-BFD8-3C0D9448597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65076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A08C7-CB2F-462C-BFD8-3C0D94485970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160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A08C7-CB2F-462C-BFD8-3C0D94485970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1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A08C7-CB2F-462C-BFD8-3C0D94485970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160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A08C7-CB2F-462C-BFD8-3C0D94485970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6436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A08C7-CB2F-462C-BFD8-3C0D94485970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16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A08C7-CB2F-462C-BFD8-3C0D94485970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746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3C5F-CA22-40CB-B0AE-BF8ED099FDEF}" type="datetime1">
              <a:rPr lang="en-AU" smtClean="0"/>
              <a:t>20/6/18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B88-EFEE-4496-A3AE-F701939999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485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A6A6-FC58-4999-BF91-BC782E24CDA0}" type="datetime1">
              <a:rPr lang="en-AU" smtClean="0"/>
              <a:t>20/6/18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B88-EFEE-4496-A3AE-F701939999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328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ACC8-639F-406B-BC70-6F91818B9532}" type="datetime1">
              <a:rPr lang="en-AU" smtClean="0"/>
              <a:t>20/6/18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B88-EFEE-4496-A3AE-F701939999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265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780C-2BF7-4075-BA2F-1FBC2B69E80D}" type="datetime1">
              <a:rPr lang="en-AU" smtClean="0"/>
              <a:t>20/6/18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B88-EFEE-4496-A3AE-F701939999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468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BDF2-240D-4968-AB28-59F6C1A0EE35}" type="datetime1">
              <a:rPr lang="en-AU" smtClean="0"/>
              <a:t>20/6/18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B88-EFEE-4496-A3AE-F701939999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225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6D18-8F4A-4BFE-B3BC-BE4722990FEC}" type="datetime1">
              <a:rPr lang="en-AU" smtClean="0"/>
              <a:t>20/6/18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B88-EFEE-4496-A3AE-F701939999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943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B425-FCDB-4F38-BA9D-AB7D363839CC}" type="datetime1">
              <a:rPr lang="en-AU" smtClean="0"/>
              <a:t>20/6/18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B88-EFEE-4496-A3AE-F701939999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860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46B-6763-4473-808B-62074DDEF899}" type="datetime1">
              <a:rPr lang="en-AU" smtClean="0"/>
              <a:t>20/6/18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B88-EFEE-4496-A3AE-F701939999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883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465B-A26F-42C2-BF80-DC4D384BFC73}" type="datetime1">
              <a:rPr lang="en-AU" smtClean="0"/>
              <a:t>20/6/18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B88-EFEE-4496-A3AE-F701939999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349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7A2-B2D7-49B8-B72A-0CCDF9D77E06}" type="datetime1">
              <a:rPr lang="en-AU" smtClean="0"/>
              <a:t>20/6/18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B88-EFEE-4496-A3AE-F701939999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799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218D-16BE-47BF-AC3E-56A541F9B1A2}" type="datetime1">
              <a:rPr lang="en-AU" smtClean="0"/>
              <a:t>20/6/18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B88-EFEE-4496-A3AE-F701939999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049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1A694-4C07-427E-935D-AE8878EBBFA1}" type="datetime1">
              <a:rPr lang="en-AU" smtClean="0"/>
              <a:t>20/6/18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FEB88-EFEE-4496-A3AE-F701939999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160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jacrom\Dropbox\GPU Images\Full Size original Images\Business man and Woman walking tal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78" y="332655"/>
            <a:ext cx="7831063" cy="51382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21000"/>
              </a:srgbClr>
            </a:outerShdw>
            <a:reflection endPos="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BF46B6-0947-604F-BF50-503C02E57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774" y="5925354"/>
            <a:ext cx="783167" cy="7831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DBFC73-8374-5D41-B035-F7DA8A3E0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870321"/>
            <a:ext cx="35941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7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68" y="1925968"/>
            <a:ext cx="8322096" cy="4381947"/>
          </a:xfrm>
        </p:spPr>
        <p:txBody>
          <a:bodyPr>
            <a:normAutofit/>
          </a:bodyPr>
          <a:lstStyle/>
          <a:p>
            <a:r>
              <a:rPr lang="en-US" sz="2600" dirty="0">
                <a:cs typeface="Helvetica" panose="020B0604020202020204" pitchFamily="34" charset="0"/>
              </a:rPr>
              <a:t>Privately held business established in 2011 </a:t>
            </a:r>
          </a:p>
          <a:p>
            <a:r>
              <a:rPr lang="en-US" sz="2600" dirty="0">
                <a:cs typeface="Helvetica" panose="020B0604020202020204" pitchFamily="34" charset="0"/>
              </a:rPr>
              <a:t>Innovators in technology </a:t>
            </a:r>
          </a:p>
          <a:p>
            <a:r>
              <a:rPr lang="en-US" sz="2600" dirty="0">
                <a:cs typeface="Helvetica" panose="020B0604020202020204" pitchFamily="34" charset="0"/>
              </a:rPr>
              <a:t>Specialists in Corporate Transfers </a:t>
            </a:r>
            <a:endParaRPr lang="en-US" sz="2600" dirty="0">
              <a:latin typeface="+mj-lt"/>
              <a:cs typeface="Helvetica" panose="020B0604020202020204" pitchFamily="34" charset="0"/>
            </a:endParaRPr>
          </a:p>
          <a:p>
            <a:r>
              <a:rPr lang="en-US" sz="2600" dirty="0">
                <a:latin typeface="+mj-lt"/>
                <a:cs typeface="Helvetica" panose="020B0604020202020204" pitchFamily="34" charset="0"/>
              </a:rPr>
              <a:t>Extensive Network across all major cities in Australia</a:t>
            </a:r>
          </a:p>
          <a:p>
            <a:pPr lvl="1"/>
            <a:r>
              <a:rPr lang="en-US" sz="2200" dirty="0">
                <a:latin typeface="+mj-lt"/>
                <a:cs typeface="Helvetica" panose="020B0604020202020204" pitchFamily="34" charset="0"/>
              </a:rPr>
              <a:t>Coverage in selected cities internationally</a:t>
            </a:r>
          </a:p>
          <a:p>
            <a:r>
              <a:rPr lang="en-US" sz="2600" dirty="0">
                <a:latin typeface="+mj-lt"/>
                <a:cs typeface="Helvetica" panose="020B0604020202020204" pitchFamily="34" charset="0"/>
              </a:rPr>
              <a:t>Trusted by some of the largest TMCs in the country</a:t>
            </a:r>
          </a:p>
          <a:p>
            <a:endParaRPr lang="en-US" sz="2600" dirty="0">
              <a:latin typeface="+mj-lt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4800" b="1" dirty="0">
                <a:latin typeface="+mj-lt"/>
                <a:cs typeface="Helvetica" panose="020B0604020202020204" pitchFamily="34" charset="0"/>
              </a:rPr>
              <a:t>          www.gpu.travel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8376" y="1005305"/>
            <a:ext cx="8147248" cy="1067854"/>
          </a:xfrm>
        </p:spPr>
        <p:txBody>
          <a:bodyPr/>
          <a:lstStyle/>
          <a:p>
            <a:r>
              <a:rPr lang="en-AU" b="1" dirty="0">
                <a:solidFill>
                  <a:srgbClr val="1E7E7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About</a:t>
            </a:r>
            <a:r>
              <a:rPr lang="en-AU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AU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45694"/>
            <a:ext cx="667198" cy="365125"/>
          </a:xfrm>
        </p:spPr>
        <p:txBody>
          <a:bodyPr/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Page </a:t>
            </a:r>
            <a:fld id="{F42FEB88-EFEE-4496-A3AE-F701939999D3}" type="slidenum">
              <a:rPr lang="en-A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fld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2" descr="C:\Users\danjacrom\Desktop\GPU Chauffeurs\Design\GPU Design\Website\Website Images and Design Elements\Hea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45"/>
            <a:ext cx="91440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12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68" y="1925968"/>
            <a:ext cx="5441776" cy="4381947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cs typeface="Helvetica" panose="020B0604020202020204" pitchFamily="34" charset="0"/>
              </a:rPr>
              <a:t>Discreet and Professional</a:t>
            </a:r>
          </a:p>
          <a:p>
            <a:r>
              <a:rPr lang="en-US" sz="2600" dirty="0">
                <a:latin typeface="+mj-lt"/>
                <a:cs typeface="Helvetica" panose="020B0604020202020204" pitchFamily="34" charset="0"/>
              </a:rPr>
              <a:t>GPU partners with Industry  Established, Authorised, and Insured Drivers</a:t>
            </a:r>
          </a:p>
          <a:p>
            <a:r>
              <a:rPr lang="en-US" sz="2600" dirty="0">
                <a:latin typeface="+mj-lt"/>
                <a:cs typeface="Helvetica" panose="020B0604020202020204" pitchFamily="34" charset="0"/>
              </a:rPr>
              <a:t>Extensive pre screening checks</a:t>
            </a:r>
          </a:p>
          <a:p>
            <a:r>
              <a:rPr lang="en-US" sz="2600" dirty="0">
                <a:latin typeface="+mj-lt"/>
                <a:cs typeface="Helvetica" panose="020B0604020202020204" pitchFamily="34" charset="0"/>
              </a:rPr>
              <a:t>Driver service commitment</a:t>
            </a:r>
          </a:p>
          <a:p>
            <a:r>
              <a:rPr lang="en-US" sz="2600" dirty="0">
                <a:latin typeface="+mj-lt"/>
                <a:cs typeface="Helvetica" panose="020B0604020202020204" pitchFamily="34" charset="0"/>
              </a:rPr>
              <a:t>“Driven” by Continuous Improvement.</a:t>
            </a:r>
          </a:p>
          <a:p>
            <a:r>
              <a:rPr lang="en-US" sz="2600" dirty="0">
                <a:latin typeface="+mj-lt"/>
                <a:cs typeface="Helvetica" panose="020B0604020202020204" pitchFamily="34" charset="0"/>
              </a:rPr>
              <a:t>GPS tracking on on time performance monitoring</a:t>
            </a:r>
          </a:p>
          <a:p>
            <a:endParaRPr lang="en-AU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8376" y="1005305"/>
            <a:ext cx="8147248" cy="1067854"/>
          </a:xfrm>
        </p:spPr>
        <p:txBody>
          <a:bodyPr/>
          <a:lstStyle/>
          <a:p>
            <a:r>
              <a:rPr lang="en-AU" b="1" dirty="0">
                <a:solidFill>
                  <a:srgbClr val="1E7E7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Our</a:t>
            </a:r>
            <a:r>
              <a:rPr lang="en-AU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AU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Drivers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45694"/>
            <a:ext cx="667198" cy="365125"/>
          </a:xfrm>
        </p:spPr>
        <p:txBody>
          <a:bodyPr/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Page </a:t>
            </a:r>
            <a:fld id="{F42FEB88-EFEE-4496-A3AE-F701939999D3}" type="slidenum">
              <a:rPr lang="en-A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fld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2" descr="C:\Users\danjacrom\Desktop\GPU Chauffeurs\Design\GPU Design\Website\Website Images and Design Elements\Hea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45"/>
            <a:ext cx="91440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anjacrom\Dropbox\GPU Images\Full Size original Images\Man Driv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695" y="2420888"/>
            <a:ext cx="3276484" cy="218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1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68" y="1925968"/>
            <a:ext cx="8291264" cy="4381947"/>
          </a:xfrm>
        </p:spPr>
        <p:txBody>
          <a:bodyPr>
            <a:normAutofit/>
          </a:bodyPr>
          <a:lstStyle/>
          <a:p>
            <a:r>
              <a:rPr lang="en-AU" sz="2600" dirty="0"/>
              <a:t>Late model vehicles ranging from Holden Caprice to Mercedes &amp; European Vehicles</a:t>
            </a:r>
          </a:p>
          <a:p>
            <a:r>
              <a:rPr lang="en-AU" sz="2600" dirty="0"/>
              <a:t>Various vehicle types available - Sedans, People Movers and Buses</a:t>
            </a:r>
          </a:p>
          <a:p>
            <a:r>
              <a:rPr lang="en-AU" sz="2600" dirty="0"/>
              <a:t>Smart Drive option with complementary Wi-Fi and water</a:t>
            </a:r>
          </a:p>
          <a:p>
            <a:endParaRPr lang="en-AU" sz="2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8376" y="1005305"/>
            <a:ext cx="8147248" cy="1067854"/>
          </a:xfrm>
        </p:spPr>
        <p:txBody>
          <a:bodyPr/>
          <a:lstStyle/>
          <a:p>
            <a:r>
              <a:rPr lang="en-AU" b="1" dirty="0">
                <a:solidFill>
                  <a:srgbClr val="1E7E7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Our</a:t>
            </a:r>
            <a:r>
              <a:rPr lang="en-AU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AU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Vehicles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45694"/>
            <a:ext cx="667198" cy="365125"/>
          </a:xfrm>
        </p:spPr>
        <p:txBody>
          <a:bodyPr/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Page </a:t>
            </a:r>
            <a:fld id="{F42FEB88-EFEE-4496-A3AE-F701939999D3}" type="slidenum">
              <a:rPr lang="en-A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fld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2" descr="C:\Users\danjacrom\Desktop\GPU Chauffeurs\Design\GPU Design\Website\Website Images and Design Elements\Hea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45"/>
            <a:ext cx="91440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anjacrom\Desktop\GPU Chauffeurs\Design\GPU Design\GPU Design Elements for Presentations and Collateral\Mercedes-E-Class-3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06155"/>
            <a:ext cx="4224440" cy="177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6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68" y="2060848"/>
            <a:ext cx="8291264" cy="4418696"/>
          </a:xfrm>
        </p:spPr>
        <p:txBody>
          <a:bodyPr>
            <a:normAutofit/>
          </a:bodyPr>
          <a:lstStyle/>
          <a:p>
            <a:r>
              <a:rPr lang="en-AU" sz="2600" dirty="0"/>
              <a:t>Technology driven business</a:t>
            </a:r>
          </a:p>
          <a:p>
            <a:r>
              <a:rPr lang="en-AU" sz="2600" dirty="0"/>
              <a:t>On Time - Guarantee</a:t>
            </a:r>
          </a:p>
          <a:p>
            <a:r>
              <a:rPr lang="en-AU" sz="2600" dirty="0"/>
              <a:t>Fixed, All Inclusive Pricing</a:t>
            </a:r>
          </a:p>
          <a:p>
            <a:r>
              <a:rPr lang="en-AU" sz="2600" dirty="0"/>
              <a:t>360 Degree Feedback</a:t>
            </a:r>
          </a:p>
          <a:p>
            <a:r>
              <a:rPr lang="en-AU" sz="2600" dirty="0"/>
              <a:t>Preferred Drivers by city by traveller</a:t>
            </a:r>
          </a:p>
          <a:p>
            <a:r>
              <a:rPr lang="en-AU" sz="2600" dirty="0"/>
              <a:t>Driver  Contact Information provided on booking</a:t>
            </a:r>
          </a:p>
          <a:p>
            <a:r>
              <a:rPr lang="en-AU" sz="2600" dirty="0"/>
              <a:t>Reconfirmation 4 hours prior to all bookings</a:t>
            </a:r>
          </a:p>
          <a:p>
            <a:r>
              <a:rPr lang="en-AU" sz="2600" dirty="0"/>
              <a:t>Pre Trip Driver Safety Declarations</a:t>
            </a:r>
          </a:p>
          <a:p>
            <a:endParaRPr lang="en-AU" sz="2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8376" y="1005305"/>
            <a:ext cx="8147248" cy="1067854"/>
          </a:xfrm>
        </p:spPr>
        <p:txBody>
          <a:bodyPr/>
          <a:lstStyle/>
          <a:p>
            <a:r>
              <a:rPr lang="en-AU" b="1" dirty="0">
                <a:solidFill>
                  <a:srgbClr val="1E7E7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GPU</a:t>
            </a:r>
            <a:r>
              <a:rPr lang="en-AU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AU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Difference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45694"/>
            <a:ext cx="667198" cy="365125"/>
          </a:xfrm>
        </p:spPr>
        <p:txBody>
          <a:bodyPr/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Page </a:t>
            </a:r>
            <a:fld id="{F42FEB88-EFEE-4496-A3AE-F701939999D3}" type="slidenum">
              <a:rPr lang="en-A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fld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2" descr="C:\Users\danjacrom\Desktop\GPU Chauffeurs\Design\GPU Design\Website\Website Images and Design Elements\Hea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45"/>
            <a:ext cx="91440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anjacrom\Desktop\GPU Chauffeurs\Design\GPU Design\GPU Design Elements for Presentations and Collateral\-_5 starts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40" y="2060848"/>
            <a:ext cx="183515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anjacrom\Dropbox\GPU Images\Full Size original Images\Booking Ag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46608"/>
            <a:ext cx="2325948" cy="155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0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68" y="2060848"/>
            <a:ext cx="8291264" cy="4418696"/>
          </a:xfrm>
        </p:spPr>
        <p:txBody>
          <a:bodyPr>
            <a:normAutofit/>
          </a:bodyPr>
          <a:lstStyle/>
          <a:p>
            <a:r>
              <a:rPr lang="en-AU" sz="2600" dirty="0"/>
              <a:t>Australian Based 24 hour Call Centre</a:t>
            </a:r>
          </a:p>
          <a:p>
            <a:r>
              <a:rPr lang="en-AU" sz="2600" dirty="0"/>
              <a:t>Booking 24 hours a day with Easy to Use  online booking portal</a:t>
            </a:r>
          </a:p>
          <a:p>
            <a:r>
              <a:rPr lang="en-AU" sz="2600" dirty="0"/>
              <a:t>Client App for booking and job management</a:t>
            </a:r>
          </a:p>
          <a:p>
            <a:r>
              <a:rPr lang="en-AU" sz="2600" dirty="0"/>
              <a:t>Account management with individual traveller preferences</a:t>
            </a:r>
          </a:p>
          <a:p>
            <a:r>
              <a:rPr lang="en-AU" sz="2600" dirty="0"/>
              <a:t>Account Reporting </a:t>
            </a:r>
          </a:p>
          <a:p>
            <a:endParaRPr lang="en-AU" sz="2600" dirty="0"/>
          </a:p>
          <a:p>
            <a:pPr marL="0" indent="0">
              <a:buNone/>
            </a:pPr>
            <a:endParaRPr lang="en-AU" sz="2600" dirty="0"/>
          </a:p>
          <a:p>
            <a:endParaRPr lang="en-AU" sz="2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8376" y="1005305"/>
            <a:ext cx="8147248" cy="1067854"/>
          </a:xfrm>
        </p:spPr>
        <p:txBody>
          <a:bodyPr/>
          <a:lstStyle/>
          <a:p>
            <a:r>
              <a:rPr lang="en-AU" b="1" dirty="0">
                <a:solidFill>
                  <a:srgbClr val="1E7E7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GPU</a:t>
            </a:r>
            <a:r>
              <a:rPr lang="en-AU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AU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Difference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45694"/>
            <a:ext cx="667198" cy="365125"/>
          </a:xfrm>
        </p:spPr>
        <p:txBody>
          <a:bodyPr/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Page </a:t>
            </a:r>
            <a:fld id="{F42FEB88-EFEE-4496-A3AE-F701939999D3}" type="slidenum">
              <a:rPr lang="en-A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fld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2" descr="C:\Users\danjacrom\Desktop\GPU Chauffeurs\Design\GPU Design\Website\Website Images and Design Elements\Hea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45"/>
            <a:ext cx="91440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15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68" y="1925968"/>
            <a:ext cx="8322096" cy="4381947"/>
          </a:xfrm>
        </p:spPr>
        <p:txBody>
          <a:bodyPr>
            <a:normAutofit/>
          </a:bodyPr>
          <a:lstStyle/>
          <a:p>
            <a:r>
              <a:rPr lang="en-AU" sz="2600" dirty="0"/>
              <a:t>Executive &amp; Business Sedans</a:t>
            </a:r>
          </a:p>
          <a:p>
            <a:pPr lvl="1"/>
            <a:r>
              <a:rPr lang="en-AU" sz="1400" dirty="0"/>
              <a:t>Airport Meet and Greet Services with signboard</a:t>
            </a:r>
          </a:p>
          <a:p>
            <a:pPr lvl="1"/>
            <a:r>
              <a:rPr lang="en-AU" sz="1400" dirty="0"/>
              <a:t>Luxury Sedans</a:t>
            </a:r>
          </a:p>
          <a:p>
            <a:r>
              <a:rPr lang="en-AU" sz="2600" dirty="0"/>
              <a:t>People Mover Vehicles</a:t>
            </a:r>
          </a:p>
          <a:p>
            <a:pPr lvl="1"/>
            <a:r>
              <a:rPr lang="en-AU" sz="1400" dirty="0"/>
              <a:t>Larger Luxury Mercedes </a:t>
            </a:r>
            <a:r>
              <a:rPr lang="en-AU" sz="1400" dirty="0" err="1"/>
              <a:t>Viano</a:t>
            </a:r>
            <a:r>
              <a:rPr lang="en-AU" sz="1400" dirty="0"/>
              <a:t> Vehicles</a:t>
            </a:r>
          </a:p>
          <a:p>
            <a:r>
              <a:rPr lang="en-AU" sz="2600" dirty="0"/>
              <a:t>GPU Premium</a:t>
            </a:r>
          </a:p>
          <a:p>
            <a:pPr lvl="1"/>
            <a:r>
              <a:rPr lang="en-AU" sz="1400" dirty="0"/>
              <a:t>Luxury Sedans</a:t>
            </a:r>
            <a:endParaRPr lang="en-AU" sz="2600" dirty="0"/>
          </a:p>
          <a:p>
            <a:r>
              <a:rPr lang="en-AU" sz="2600" dirty="0"/>
              <a:t>GPU Ride</a:t>
            </a:r>
            <a:endParaRPr lang="en-AU" sz="2800" dirty="0"/>
          </a:p>
          <a:p>
            <a:pPr lvl="1"/>
            <a:r>
              <a:rPr lang="en-AU" sz="1400" dirty="0"/>
              <a:t>Standard Private Sedans</a:t>
            </a:r>
          </a:p>
          <a:p>
            <a:pPr lvl="1"/>
            <a:r>
              <a:rPr lang="en-AU" sz="1400" dirty="0"/>
              <a:t>Cheaper alternative </a:t>
            </a:r>
          </a:p>
          <a:p>
            <a:endParaRPr lang="en-AU" sz="2600" dirty="0"/>
          </a:p>
          <a:p>
            <a:pPr marL="0" indent="0">
              <a:buNone/>
            </a:pPr>
            <a:endParaRPr lang="en-US" sz="2600" dirty="0"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8376" y="1005305"/>
            <a:ext cx="8147248" cy="1067854"/>
          </a:xfrm>
        </p:spPr>
        <p:txBody>
          <a:bodyPr/>
          <a:lstStyle/>
          <a:p>
            <a:r>
              <a:rPr lang="en-AU" b="1" dirty="0">
                <a:solidFill>
                  <a:srgbClr val="1E7E7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GPU </a:t>
            </a:r>
            <a:r>
              <a:rPr lang="en-AU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Service Offering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45694"/>
            <a:ext cx="667198" cy="365125"/>
          </a:xfrm>
        </p:spPr>
        <p:txBody>
          <a:bodyPr/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Page </a:t>
            </a:r>
            <a:fld id="{F42FEB88-EFEE-4496-A3AE-F701939999D3}" type="slidenum">
              <a:rPr lang="en-A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fld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2" descr="C:\Users\danjacrom\Desktop\GPU Chauffeurs\Design\GPU Design\Website\Website Images and Design Elements\Hea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45"/>
            <a:ext cx="91440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421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251</Words>
  <Application>Microsoft Macintosh PowerPoint</Application>
  <PresentationFormat>On-screen Show (4:3)</PresentationFormat>
  <Paragraphs>59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Office Theme</vt:lpstr>
      <vt:lpstr>PowerPoint Presentation</vt:lpstr>
      <vt:lpstr>About Us</vt:lpstr>
      <vt:lpstr>Our Drivers</vt:lpstr>
      <vt:lpstr>Our Vehicles</vt:lpstr>
      <vt:lpstr>The GPU Difference</vt:lpstr>
      <vt:lpstr>The GPU Difference</vt:lpstr>
      <vt:lpstr>GPU Service Offering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danjacrom</dc:creator>
  <cp:lastModifiedBy>Microsoft Office User</cp:lastModifiedBy>
  <cp:revision>46</cp:revision>
  <dcterms:created xsi:type="dcterms:W3CDTF">2015-09-11T01:32:25Z</dcterms:created>
  <dcterms:modified xsi:type="dcterms:W3CDTF">2018-06-20T12:54:27Z</dcterms:modified>
</cp:coreProperties>
</file>