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6FF"/>
    <a:srgbClr val="C2C2C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A69-4863-4C91-95C6-E8CD9764436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B602-6920-45AE-BA5B-2CE5DD4F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9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A69-4863-4C91-95C6-E8CD9764436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B602-6920-45AE-BA5B-2CE5DD4F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9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A69-4863-4C91-95C6-E8CD9764436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B602-6920-45AE-BA5B-2CE5DD4F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A69-4863-4C91-95C6-E8CD9764436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B602-6920-45AE-BA5B-2CE5DD4F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6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A69-4863-4C91-95C6-E8CD9764436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B602-6920-45AE-BA5B-2CE5DD4F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A69-4863-4C91-95C6-E8CD9764436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B602-6920-45AE-BA5B-2CE5DD4F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6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A69-4863-4C91-95C6-E8CD9764436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B602-6920-45AE-BA5B-2CE5DD4F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7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A69-4863-4C91-95C6-E8CD9764436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B602-6920-45AE-BA5B-2CE5DD4F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7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A69-4863-4C91-95C6-E8CD9764436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B602-6920-45AE-BA5B-2CE5DD4F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1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A69-4863-4C91-95C6-E8CD9764436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B602-6920-45AE-BA5B-2CE5DD4F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4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A69-4863-4C91-95C6-E8CD9764436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B602-6920-45AE-BA5B-2CE5DD4F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2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5A69-4863-4C91-95C6-E8CD9764436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8B602-6920-45AE-BA5B-2CE5DD4F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8408251" y="652458"/>
            <a:ext cx="2986481" cy="5620624"/>
          </a:xfrm>
          <a:custGeom>
            <a:avLst/>
            <a:gdLst>
              <a:gd name="connsiteX0" fmla="*/ 16778 w 2986481"/>
              <a:gd name="connsiteY0" fmla="*/ 0 h 5620624"/>
              <a:gd name="connsiteX1" fmla="*/ 0 w 2986481"/>
              <a:gd name="connsiteY1" fmla="*/ 822121 h 5620624"/>
              <a:gd name="connsiteX2" fmla="*/ 721454 w 2986481"/>
              <a:gd name="connsiteY2" fmla="*/ 838899 h 5620624"/>
              <a:gd name="connsiteX3" fmla="*/ 553674 w 2986481"/>
              <a:gd name="connsiteY3" fmla="*/ 5620624 h 5620624"/>
              <a:gd name="connsiteX4" fmla="*/ 2986481 w 2986481"/>
              <a:gd name="connsiteY4" fmla="*/ 5612235 h 5620624"/>
              <a:gd name="connsiteX5" fmla="*/ 2340529 w 2986481"/>
              <a:gd name="connsiteY5" fmla="*/ 335560 h 5620624"/>
              <a:gd name="connsiteX6" fmla="*/ 1157681 w 2986481"/>
              <a:gd name="connsiteY6" fmla="*/ 109057 h 5620624"/>
              <a:gd name="connsiteX7" fmla="*/ 16778 w 2986481"/>
              <a:gd name="connsiteY7" fmla="*/ 0 h 56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481" h="5620624">
                <a:moveTo>
                  <a:pt x="16778" y="0"/>
                </a:moveTo>
                <a:lnTo>
                  <a:pt x="0" y="822121"/>
                </a:lnTo>
                <a:lnTo>
                  <a:pt x="721454" y="838899"/>
                </a:lnTo>
                <a:lnTo>
                  <a:pt x="553674" y="5620624"/>
                </a:lnTo>
                <a:lnTo>
                  <a:pt x="2986481" y="5612235"/>
                </a:lnTo>
                <a:lnTo>
                  <a:pt x="2340529" y="335560"/>
                </a:lnTo>
                <a:lnTo>
                  <a:pt x="1157681" y="109057"/>
                </a:lnTo>
                <a:lnTo>
                  <a:pt x="16778" y="0"/>
                </a:lnTo>
                <a:close/>
              </a:path>
            </a:pathLst>
          </a:cu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738842" y="652459"/>
            <a:ext cx="2374085" cy="5620624"/>
          </a:xfrm>
          <a:custGeom>
            <a:avLst/>
            <a:gdLst>
              <a:gd name="connsiteX0" fmla="*/ 1677798 w 2382474"/>
              <a:gd name="connsiteY0" fmla="*/ 8389 h 5645791"/>
              <a:gd name="connsiteX1" fmla="*/ 1157681 w 2382474"/>
              <a:gd name="connsiteY1" fmla="*/ 0 h 5645791"/>
              <a:gd name="connsiteX2" fmla="*/ 964734 w 2382474"/>
              <a:gd name="connsiteY2" fmla="*/ 25167 h 5645791"/>
              <a:gd name="connsiteX3" fmla="*/ 8389 w 2382474"/>
              <a:gd name="connsiteY3" fmla="*/ 4303553 h 5645791"/>
              <a:gd name="connsiteX4" fmla="*/ 0 w 2382474"/>
              <a:gd name="connsiteY4" fmla="*/ 5612235 h 5645791"/>
              <a:gd name="connsiteX5" fmla="*/ 2231472 w 2382474"/>
              <a:gd name="connsiteY5" fmla="*/ 5645791 h 5645791"/>
              <a:gd name="connsiteX6" fmla="*/ 2382474 w 2382474"/>
              <a:gd name="connsiteY6" fmla="*/ 855677 h 5645791"/>
              <a:gd name="connsiteX7" fmla="*/ 1661020 w 2382474"/>
              <a:gd name="connsiteY7" fmla="*/ 838899 h 5645791"/>
              <a:gd name="connsiteX8" fmla="*/ 1677798 w 2382474"/>
              <a:gd name="connsiteY8" fmla="*/ 8389 h 564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2474" h="5645791">
                <a:moveTo>
                  <a:pt x="1677798" y="8389"/>
                </a:moveTo>
                <a:lnTo>
                  <a:pt x="1157681" y="0"/>
                </a:lnTo>
                <a:lnTo>
                  <a:pt x="964734" y="25167"/>
                </a:lnTo>
                <a:lnTo>
                  <a:pt x="8389" y="4303553"/>
                </a:lnTo>
                <a:cubicBezTo>
                  <a:pt x="5593" y="4739780"/>
                  <a:pt x="2796" y="5176008"/>
                  <a:pt x="0" y="5612235"/>
                </a:cubicBezTo>
                <a:lnTo>
                  <a:pt x="2231472" y="5645791"/>
                </a:lnTo>
                <a:lnTo>
                  <a:pt x="2382474" y="855677"/>
                </a:lnTo>
                <a:lnTo>
                  <a:pt x="1661020" y="838899"/>
                </a:lnTo>
                <a:lnTo>
                  <a:pt x="1677798" y="838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965393" y="526560"/>
            <a:ext cx="352545" cy="134293"/>
          </a:xfrm>
          <a:custGeom>
            <a:avLst/>
            <a:gdLst>
              <a:gd name="connsiteX0" fmla="*/ 6631 w 352545"/>
              <a:gd name="connsiteY0" fmla="*/ 109120 h 134293"/>
              <a:gd name="connsiteX1" fmla="*/ 140855 w 352545"/>
              <a:gd name="connsiteY1" fmla="*/ 63 h 134293"/>
              <a:gd name="connsiteX2" fmla="*/ 350580 w 352545"/>
              <a:gd name="connsiteY2" fmla="*/ 125898 h 134293"/>
              <a:gd name="connsiteX3" fmla="*/ 6631 w 352545"/>
              <a:gd name="connsiteY3" fmla="*/ 109120 h 13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545" h="134293">
                <a:moveTo>
                  <a:pt x="6631" y="109120"/>
                </a:moveTo>
                <a:cubicBezTo>
                  <a:pt x="-28323" y="88147"/>
                  <a:pt x="83530" y="-2733"/>
                  <a:pt x="140855" y="63"/>
                </a:cubicBezTo>
                <a:cubicBezTo>
                  <a:pt x="198180" y="2859"/>
                  <a:pt x="372951" y="107722"/>
                  <a:pt x="350580" y="125898"/>
                </a:cubicBezTo>
                <a:cubicBezTo>
                  <a:pt x="328209" y="144074"/>
                  <a:pt x="41585" y="130093"/>
                  <a:pt x="6631" y="1091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29" y="2464752"/>
            <a:ext cx="1792215" cy="2172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6817576" y="4877998"/>
            <a:ext cx="2648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9050">
                  <a:solidFill>
                    <a:srgbClr val="3136FF"/>
                  </a:solidFill>
                </a:ln>
                <a:solidFill>
                  <a:schemeClr val="bg1"/>
                </a:solidFill>
              </a:rPr>
              <a:t>434FTS</a:t>
            </a:r>
            <a:endParaRPr lang="en-US" sz="5400" b="1" dirty="0">
              <a:ln w="19050">
                <a:solidFill>
                  <a:srgbClr val="3136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5393" y="5626753"/>
            <a:ext cx="97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08-3804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464490" y="1716833"/>
            <a:ext cx="3383280" cy="0"/>
          </a:xfrm>
          <a:prstGeom prst="line">
            <a:avLst/>
          </a:prstGeom>
          <a:ln w="76200">
            <a:solidFill>
              <a:srgbClr val="313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89845" y="2071396"/>
            <a:ext cx="3488460" cy="14314"/>
          </a:xfrm>
          <a:prstGeom prst="line">
            <a:avLst/>
          </a:prstGeom>
          <a:ln w="76200">
            <a:solidFill>
              <a:srgbClr val="313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7200" y="1716832"/>
            <a:ext cx="315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600" dirty="0" smtClean="0">
                <a:solidFill>
                  <a:schemeClr val="bg1"/>
                </a:solidFill>
              </a:rPr>
              <a:t>75</a:t>
            </a:r>
            <a:r>
              <a:rPr lang="en-US" spc="600" baseline="30000" dirty="0" smtClean="0">
                <a:solidFill>
                  <a:schemeClr val="bg1"/>
                </a:solidFill>
              </a:rPr>
              <a:t>th</a:t>
            </a:r>
            <a:r>
              <a:rPr lang="en-US" spc="600" dirty="0" smtClean="0">
                <a:solidFill>
                  <a:schemeClr val="bg1"/>
                </a:solidFill>
              </a:rPr>
              <a:t> ANNIVERSARY</a:t>
            </a:r>
            <a:endParaRPr lang="en-US" spc="600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" y="269529"/>
            <a:ext cx="6003471" cy="24464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74" y="2864497"/>
            <a:ext cx="3087988" cy="38908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73" y="3550943"/>
            <a:ext cx="2390775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54506" y="2078553"/>
            <a:ext cx="2055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100" dirty="0" smtClean="0">
                <a:solidFill>
                  <a:schemeClr val="bg1"/>
                </a:solidFill>
              </a:rPr>
              <a:t>1943 - 2018</a:t>
            </a:r>
            <a:endParaRPr lang="en-US" sz="1600" spc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3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9" y="810942"/>
            <a:ext cx="3436152" cy="2385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41" y="810942"/>
            <a:ext cx="8248759" cy="5484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3187" y="3050722"/>
            <a:ext cx="1347456" cy="4290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SCAT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2" y="3688743"/>
            <a:ext cx="3422026" cy="26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3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3" y="24972"/>
            <a:ext cx="11544692" cy="6833028"/>
          </a:xfrm>
          <a:prstGeom prst="rect">
            <a:avLst/>
          </a:prstGeom>
          <a:ln>
            <a:solidFill>
              <a:srgbClr val="C2C2C2"/>
            </a:solidFill>
          </a:ln>
        </p:spPr>
      </p:pic>
      <p:sp>
        <p:nvSpPr>
          <p:cNvPr id="10" name="Freeform 9"/>
          <p:cNvSpPr/>
          <p:nvPr/>
        </p:nvSpPr>
        <p:spPr>
          <a:xfrm>
            <a:off x="1300294" y="578840"/>
            <a:ext cx="4773335" cy="1677799"/>
          </a:xfrm>
          <a:custGeom>
            <a:avLst/>
            <a:gdLst>
              <a:gd name="connsiteX0" fmla="*/ 0 w 4773335"/>
              <a:gd name="connsiteY0" fmla="*/ 989901 h 1677799"/>
              <a:gd name="connsiteX1" fmla="*/ 8389 w 4773335"/>
              <a:gd name="connsiteY1" fmla="*/ 1191237 h 1677799"/>
              <a:gd name="connsiteX2" fmla="*/ 67112 w 4773335"/>
              <a:gd name="connsiteY2" fmla="*/ 1191237 h 1677799"/>
              <a:gd name="connsiteX3" fmla="*/ 100667 w 4773335"/>
              <a:gd name="connsiteY3" fmla="*/ 1308683 h 1677799"/>
              <a:gd name="connsiteX4" fmla="*/ 469783 w 4773335"/>
              <a:gd name="connsiteY4" fmla="*/ 1359017 h 1677799"/>
              <a:gd name="connsiteX5" fmla="*/ 645952 w 4773335"/>
              <a:gd name="connsiteY5" fmla="*/ 1400962 h 1677799"/>
              <a:gd name="connsiteX6" fmla="*/ 662730 w 4773335"/>
              <a:gd name="connsiteY6" fmla="*/ 1342239 h 1677799"/>
              <a:gd name="connsiteX7" fmla="*/ 721453 w 4773335"/>
              <a:gd name="connsiteY7" fmla="*/ 1342239 h 1677799"/>
              <a:gd name="connsiteX8" fmla="*/ 721453 w 4773335"/>
              <a:gd name="connsiteY8" fmla="*/ 1442907 h 1677799"/>
              <a:gd name="connsiteX9" fmla="*/ 1468073 w 4773335"/>
              <a:gd name="connsiteY9" fmla="*/ 1451296 h 1677799"/>
              <a:gd name="connsiteX10" fmla="*/ 1459684 w 4773335"/>
              <a:gd name="connsiteY10" fmla="*/ 1384184 h 1677799"/>
              <a:gd name="connsiteX11" fmla="*/ 1845578 w 4773335"/>
              <a:gd name="connsiteY11" fmla="*/ 1375795 h 1677799"/>
              <a:gd name="connsiteX12" fmla="*/ 1879134 w 4773335"/>
              <a:gd name="connsiteY12" fmla="*/ 1677799 h 1677799"/>
              <a:gd name="connsiteX13" fmla="*/ 1996579 w 4773335"/>
              <a:gd name="connsiteY13" fmla="*/ 1661021 h 1677799"/>
              <a:gd name="connsiteX14" fmla="*/ 1979801 w 4773335"/>
              <a:gd name="connsiteY14" fmla="*/ 1367406 h 1677799"/>
              <a:gd name="connsiteX15" fmla="*/ 2390862 w 4773335"/>
              <a:gd name="connsiteY15" fmla="*/ 1367406 h 1677799"/>
              <a:gd name="connsiteX16" fmla="*/ 2978091 w 4773335"/>
              <a:gd name="connsiteY16" fmla="*/ 1266738 h 1677799"/>
              <a:gd name="connsiteX17" fmla="*/ 3649211 w 4773335"/>
              <a:gd name="connsiteY17" fmla="*/ 1199626 h 1677799"/>
              <a:gd name="connsiteX18" fmla="*/ 3749878 w 4773335"/>
              <a:gd name="connsiteY18" fmla="*/ 1342239 h 1677799"/>
              <a:gd name="connsiteX19" fmla="*/ 4135772 w 4773335"/>
              <a:gd name="connsiteY19" fmla="*/ 1258349 h 1677799"/>
              <a:gd name="connsiteX20" fmla="*/ 4228051 w 4773335"/>
              <a:gd name="connsiteY20" fmla="*/ 1149292 h 1677799"/>
              <a:gd name="connsiteX21" fmla="*/ 4647500 w 4773335"/>
              <a:gd name="connsiteY21" fmla="*/ 1006679 h 1677799"/>
              <a:gd name="connsiteX22" fmla="*/ 4613945 w 4773335"/>
              <a:gd name="connsiteY22" fmla="*/ 939567 h 1677799"/>
              <a:gd name="connsiteX23" fmla="*/ 4773335 w 4773335"/>
              <a:gd name="connsiteY23" fmla="*/ 931178 h 1677799"/>
              <a:gd name="connsiteX24" fmla="*/ 4764946 w 4773335"/>
              <a:gd name="connsiteY24" fmla="*/ 906011 h 1677799"/>
              <a:gd name="connsiteX25" fmla="*/ 4530055 w 4773335"/>
              <a:gd name="connsiteY25" fmla="*/ 872455 h 1677799"/>
              <a:gd name="connsiteX26" fmla="*/ 3842157 w 4773335"/>
              <a:gd name="connsiteY26" fmla="*/ 813732 h 1677799"/>
              <a:gd name="connsiteX27" fmla="*/ 4186106 w 4773335"/>
              <a:gd name="connsiteY27" fmla="*/ 855677 h 1677799"/>
              <a:gd name="connsiteX28" fmla="*/ 4160939 w 4773335"/>
              <a:gd name="connsiteY28" fmla="*/ 117446 h 1677799"/>
              <a:gd name="connsiteX29" fmla="*/ 4026715 w 4773335"/>
              <a:gd name="connsiteY29" fmla="*/ 125835 h 1677799"/>
              <a:gd name="connsiteX30" fmla="*/ 4026715 w 4773335"/>
              <a:gd name="connsiteY30" fmla="*/ 0 h 1677799"/>
              <a:gd name="connsiteX31" fmla="*/ 3967992 w 4773335"/>
              <a:gd name="connsiteY31" fmla="*/ 8389 h 1677799"/>
              <a:gd name="connsiteX32" fmla="*/ 3825379 w 4773335"/>
              <a:gd name="connsiteY32" fmla="*/ 595619 h 1677799"/>
              <a:gd name="connsiteX33" fmla="*/ 3053592 w 4773335"/>
              <a:gd name="connsiteY33" fmla="*/ 687898 h 1677799"/>
              <a:gd name="connsiteX34" fmla="*/ 2592198 w 4773335"/>
              <a:gd name="connsiteY34" fmla="*/ 511729 h 1677799"/>
              <a:gd name="connsiteX35" fmla="*/ 2533475 w 4773335"/>
              <a:gd name="connsiteY35" fmla="*/ 721454 h 1677799"/>
              <a:gd name="connsiteX36" fmla="*/ 1862356 w 4773335"/>
              <a:gd name="connsiteY36" fmla="*/ 771788 h 1677799"/>
              <a:gd name="connsiteX37" fmla="*/ 1979801 w 4773335"/>
              <a:gd name="connsiteY37" fmla="*/ 444617 h 1677799"/>
              <a:gd name="connsiteX38" fmla="*/ 1912689 w 4773335"/>
              <a:gd name="connsiteY38" fmla="*/ 444617 h 1677799"/>
              <a:gd name="connsiteX39" fmla="*/ 1786855 w 4773335"/>
              <a:gd name="connsiteY39" fmla="*/ 796954 h 1677799"/>
              <a:gd name="connsiteX40" fmla="*/ 1392572 w 4773335"/>
              <a:gd name="connsiteY40" fmla="*/ 822121 h 1677799"/>
              <a:gd name="connsiteX41" fmla="*/ 1350627 w 4773335"/>
              <a:gd name="connsiteY41" fmla="*/ 578841 h 1677799"/>
              <a:gd name="connsiteX42" fmla="*/ 1300293 w 4773335"/>
              <a:gd name="connsiteY42" fmla="*/ 612397 h 1677799"/>
              <a:gd name="connsiteX43" fmla="*/ 1359016 w 4773335"/>
              <a:gd name="connsiteY43" fmla="*/ 822121 h 1677799"/>
              <a:gd name="connsiteX44" fmla="*/ 1040234 w 4773335"/>
              <a:gd name="connsiteY44" fmla="*/ 864066 h 1677799"/>
              <a:gd name="connsiteX45" fmla="*/ 394282 w 4773335"/>
              <a:gd name="connsiteY45" fmla="*/ 922789 h 1677799"/>
              <a:gd name="connsiteX46" fmla="*/ 402671 w 4773335"/>
              <a:gd name="connsiteY46" fmla="*/ 1115736 h 1677799"/>
              <a:gd name="connsiteX47" fmla="*/ 260058 w 4773335"/>
              <a:gd name="connsiteY47" fmla="*/ 1140903 h 1677799"/>
              <a:gd name="connsiteX48" fmla="*/ 134223 w 4773335"/>
              <a:gd name="connsiteY48" fmla="*/ 1073791 h 1677799"/>
              <a:gd name="connsiteX49" fmla="*/ 167779 w 4773335"/>
              <a:gd name="connsiteY49" fmla="*/ 1015068 h 1677799"/>
              <a:gd name="connsiteX50" fmla="*/ 302003 w 4773335"/>
              <a:gd name="connsiteY50" fmla="*/ 1015068 h 1677799"/>
              <a:gd name="connsiteX51" fmla="*/ 402671 w 4773335"/>
              <a:gd name="connsiteY51" fmla="*/ 1023457 h 1677799"/>
              <a:gd name="connsiteX52" fmla="*/ 402671 w 4773335"/>
              <a:gd name="connsiteY52" fmla="*/ 922789 h 1677799"/>
              <a:gd name="connsiteX53" fmla="*/ 0 w 4773335"/>
              <a:gd name="connsiteY53" fmla="*/ 989901 h 167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773335" h="1677799">
                <a:moveTo>
                  <a:pt x="0" y="989901"/>
                </a:moveTo>
                <a:lnTo>
                  <a:pt x="8389" y="1191237"/>
                </a:lnTo>
                <a:lnTo>
                  <a:pt x="67112" y="1191237"/>
                </a:lnTo>
                <a:lnTo>
                  <a:pt x="100667" y="1308683"/>
                </a:lnTo>
                <a:lnTo>
                  <a:pt x="469783" y="1359017"/>
                </a:lnTo>
                <a:lnTo>
                  <a:pt x="645952" y="1400962"/>
                </a:lnTo>
                <a:lnTo>
                  <a:pt x="662730" y="1342239"/>
                </a:lnTo>
                <a:lnTo>
                  <a:pt x="721453" y="1342239"/>
                </a:lnTo>
                <a:lnTo>
                  <a:pt x="721453" y="1442907"/>
                </a:lnTo>
                <a:lnTo>
                  <a:pt x="1468073" y="1451296"/>
                </a:lnTo>
                <a:lnTo>
                  <a:pt x="1459684" y="1384184"/>
                </a:lnTo>
                <a:lnTo>
                  <a:pt x="1845578" y="1375795"/>
                </a:lnTo>
                <a:lnTo>
                  <a:pt x="1879134" y="1677799"/>
                </a:lnTo>
                <a:lnTo>
                  <a:pt x="1996579" y="1661021"/>
                </a:lnTo>
                <a:lnTo>
                  <a:pt x="1979801" y="1367406"/>
                </a:lnTo>
                <a:lnTo>
                  <a:pt x="2390862" y="1367406"/>
                </a:lnTo>
                <a:lnTo>
                  <a:pt x="2978091" y="1266738"/>
                </a:lnTo>
                <a:lnTo>
                  <a:pt x="3649211" y="1199626"/>
                </a:lnTo>
                <a:lnTo>
                  <a:pt x="3749878" y="1342239"/>
                </a:lnTo>
                <a:lnTo>
                  <a:pt x="4135772" y="1258349"/>
                </a:lnTo>
                <a:lnTo>
                  <a:pt x="4228051" y="1149292"/>
                </a:lnTo>
                <a:lnTo>
                  <a:pt x="4647500" y="1006679"/>
                </a:lnTo>
                <a:lnTo>
                  <a:pt x="4613945" y="939567"/>
                </a:lnTo>
                <a:lnTo>
                  <a:pt x="4773335" y="931178"/>
                </a:lnTo>
                <a:lnTo>
                  <a:pt x="4764946" y="906011"/>
                </a:lnTo>
                <a:lnTo>
                  <a:pt x="4530055" y="872455"/>
                </a:lnTo>
                <a:lnTo>
                  <a:pt x="3842157" y="813732"/>
                </a:lnTo>
                <a:lnTo>
                  <a:pt x="4186106" y="855677"/>
                </a:lnTo>
                <a:lnTo>
                  <a:pt x="4160939" y="117446"/>
                </a:lnTo>
                <a:lnTo>
                  <a:pt x="4026715" y="125835"/>
                </a:lnTo>
                <a:lnTo>
                  <a:pt x="4026715" y="0"/>
                </a:lnTo>
                <a:lnTo>
                  <a:pt x="3967992" y="8389"/>
                </a:lnTo>
                <a:lnTo>
                  <a:pt x="3825379" y="595619"/>
                </a:lnTo>
                <a:lnTo>
                  <a:pt x="3053592" y="687898"/>
                </a:lnTo>
                <a:lnTo>
                  <a:pt x="2592198" y="511729"/>
                </a:lnTo>
                <a:lnTo>
                  <a:pt x="2533475" y="721454"/>
                </a:lnTo>
                <a:lnTo>
                  <a:pt x="1862356" y="771788"/>
                </a:lnTo>
                <a:lnTo>
                  <a:pt x="1979801" y="444617"/>
                </a:lnTo>
                <a:lnTo>
                  <a:pt x="1912689" y="444617"/>
                </a:lnTo>
                <a:lnTo>
                  <a:pt x="1786855" y="796954"/>
                </a:lnTo>
                <a:lnTo>
                  <a:pt x="1392572" y="822121"/>
                </a:lnTo>
                <a:lnTo>
                  <a:pt x="1350627" y="578841"/>
                </a:lnTo>
                <a:lnTo>
                  <a:pt x="1300293" y="612397"/>
                </a:lnTo>
                <a:lnTo>
                  <a:pt x="1359016" y="822121"/>
                </a:lnTo>
                <a:lnTo>
                  <a:pt x="1040234" y="864066"/>
                </a:lnTo>
                <a:lnTo>
                  <a:pt x="394282" y="922789"/>
                </a:lnTo>
                <a:lnTo>
                  <a:pt x="402671" y="1115736"/>
                </a:lnTo>
                <a:lnTo>
                  <a:pt x="260058" y="1140903"/>
                </a:lnTo>
                <a:lnTo>
                  <a:pt x="134223" y="1073791"/>
                </a:lnTo>
                <a:lnTo>
                  <a:pt x="167779" y="1015068"/>
                </a:lnTo>
                <a:lnTo>
                  <a:pt x="302003" y="1015068"/>
                </a:lnTo>
                <a:lnTo>
                  <a:pt x="402671" y="1023457"/>
                </a:lnTo>
                <a:lnTo>
                  <a:pt x="402671" y="922789"/>
                </a:lnTo>
                <a:lnTo>
                  <a:pt x="0" y="9899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31924" y="566257"/>
            <a:ext cx="503340" cy="880844"/>
          </a:xfrm>
          <a:custGeom>
            <a:avLst/>
            <a:gdLst>
              <a:gd name="connsiteX0" fmla="*/ 0 w 503340"/>
              <a:gd name="connsiteY0" fmla="*/ 0 h 880844"/>
              <a:gd name="connsiteX1" fmla="*/ 16778 w 503340"/>
              <a:gd name="connsiteY1" fmla="*/ 125835 h 880844"/>
              <a:gd name="connsiteX2" fmla="*/ 151002 w 503340"/>
              <a:gd name="connsiteY2" fmla="*/ 125835 h 880844"/>
              <a:gd name="connsiteX3" fmla="*/ 176169 w 503340"/>
              <a:gd name="connsiteY3" fmla="*/ 838899 h 880844"/>
              <a:gd name="connsiteX4" fmla="*/ 503340 w 503340"/>
              <a:gd name="connsiteY4" fmla="*/ 880844 h 880844"/>
              <a:gd name="connsiteX5" fmla="*/ 310393 w 503340"/>
              <a:gd name="connsiteY5" fmla="*/ 67112 h 880844"/>
              <a:gd name="connsiteX6" fmla="*/ 0 w 503340"/>
              <a:gd name="connsiteY6" fmla="*/ 0 h 88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340" h="880844">
                <a:moveTo>
                  <a:pt x="0" y="0"/>
                </a:moveTo>
                <a:lnTo>
                  <a:pt x="16778" y="125835"/>
                </a:lnTo>
                <a:lnTo>
                  <a:pt x="151002" y="125835"/>
                </a:lnTo>
                <a:lnTo>
                  <a:pt x="176169" y="838899"/>
                </a:lnTo>
                <a:lnTo>
                  <a:pt x="503340" y="880844"/>
                </a:lnTo>
                <a:lnTo>
                  <a:pt x="310393" y="6711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171039" y="1006679"/>
            <a:ext cx="704675" cy="335560"/>
          </a:xfrm>
          <a:custGeom>
            <a:avLst/>
            <a:gdLst>
              <a:gd name="connsiteX0" fmla="*/ 125834 w 704675"/>
              <a:gd name="connsiteY0" fmla="*/ 0 h 335560"/>
              <a:gd name="connsiteX1" fmla="*/ 0 w 704675"/>
              <a:gd name="connsiteY1" fmla="*/ 335560 h 335560"/>
              <a:gd name="connsiteX2" fmla="*/ 654341 w 704675"/>
              <a:gd name="connsiteY2" fmla="*/ 276837 h 335560"/>
              <a:gd name="connsiteX3" fmla="*/ 704675 w 704675"/>
              <a:gd name="connsiteY3" fmla="*/ 75501 h 335560"/>
              <a:gd name="connsiteX4" fmla="*/ 385893 w 704675"/>
              <a:gd name="connsiteY4" fmla="*/ 0 h 335560"/>
              <a:gd name="connsiteX5" fmla="*/ 125834 w 704675"/>
              <a:gd name="connsiteY5" fmla="*/ 0 h 33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675" h="335560">
                <a:moveTo>
                  <a:pt x="125834" y="0"/>
                </a:moveTo>
                <a:lnTo>
                  <a:pt x="0" y="335560"/>
                </a:lnTo>
                <a:lnTo>
                  <a:pt x="654341" y="276837"/>
                </a:lnTo>
                <a:lnTo>
                  <a:pt x="704675" y="75501"/>
                </a:lnTo>
                <a:lnTo>
                  <a:pt x="385893" y="0"/>
                </a:lnTo>
                <a:lnTo>
                  <a:pt x="12583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659310" y="1006679"/>
            <a:ext cx="578840" cy="385893"/>
          </a:xfrm>
          <a:custGeom>
            <a:avLst/>
            <a:gdLst>
              <a:gd name="connsiteX0" fmla="*/ 41945 w 578840"/>
              <a:gd name="connsiteY0" fmla="*/ 385893 h 385893"/>
              <a:gd name="connsiteX1" fmla="*/ 0 w 578840"/>
              <a:gd name="connsiteY1" fmla="*/ 142613 h 385893"/>
              <a:gd name="connsiteX2" fmla="*/ 327171 w 578840"/>
              <a:gd name="connsiteY2" fmla="*/ 50334 h 385893"/>
              <a:gd name="connsiteX3" fmla="*/ 578840 w 578840"/>
              <a:gd name="connsiteY3" fmla="*/ 0 h 385893"/>
              <a:gd name="connsiteX4" fmla="*/ 411061 w 578840"/>
              <a:gd name="connsiteY4" fmla="*/ 369115 h 385893"/>
              <a:gd name="connsiteX5" fmla="*/ 41945 w 578840"/>
              <a:gd name="connsiteY5" fmla="*/ 385893 h 38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840" h="385893">
                <a:moveTo>
                  <a:pt x="41945" y="385893"/>
                </a:moveTo>
                <a:lnTo>
                  <a:pt x="0" y="142613"/>
                </a:lnTo>
                <a:lnTo>
                  <a:pt x="327171" y="50334"/>
                </a:lnTo>
                <a:lnTo>
                  <a:pt x="578840" y="0"/>
                </a:lnTo>
                <a:lnTo>
                  <a:pt x="411061" y="369115"/>
                </a:lnTo>
                <a:lnTo>
                  <a:pt x="41945" y="3858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65028" y="1166070"/>
            <a:ext cx="385893" cy="268447"/>
          </a:xfrm>
          <a:custGeom>
            <a:avLst/>
            <a:gdLst>
              <a:gd name="connsiteX0" fmla="*/ 0 w 385893"/>
              <a:gd name="connsiteY0" fmla="*/ 268447 h 268447"/>
              <a:gd name="connsiteX1" fmla="*/ 184557 w 385893"/>
              <a:gd name="connsiteY1" fmla="*/ 100668 h 268447"/>
              <a:gd name="connsiteX2" fmla="*/ 343948 w 385893"/>
              <a:gd name="connsiteY2" fmla="*/ 0 h 268447"/>
              <a:gd name="connsiteX3" fmla="*/ 385893 w 385893"/>
              <a:gd name="connsiteY3" fmla="*/ 226502 h 268447"/>
              <a:gd name="connsiteX4" fmla="*/ 0 w 385893"/>
              <a:gd name="connsiteY4" fmla="*/ 268447 h 2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93" h="268447">
                <a:moveTo>
                  <a:pt x="0" y="268447"/>
                </a:moveTo>
                <a:lnTo>
                  <a:pt x="184557" y="100668"/>
                </a:lnTo>
                <a:lnTo>
                  <a:pt x="343948" y="0"/>
                </a:lnTo>
                <a:lnTo>
                  <a:pt x="385893" y="226502"/>
                </a:lnTo>
                <a:lnTo>
                  <a:pt x="0" y="2684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291905" y="1367406"/>
            <a:ext cx="981512" cy="201335"/>
          </a:xfrm>
          <a:custGeom>
            <a:avLst/>
            <a:gdLst>
              <a:gd name="connsiteX0" fmla="*/ 981512 w 981512"/>
              <a:gd name="connsiteY0" fmla="*/ 0 h 201335"/>
              <a:gd name="connsiteX1" fmla="*/ 0 w 981512"/>
              <a:gd name="connsiteY1" fmla="*/ 159390 h 201335"/>
              <a:gd name="connsiteX2" fmla="*/ 0 w 981512"/>
              <a:gd name="connsiteY2" fmla="*/ 201335 h 201335"/>
              <a:gd name="connsiteX3" fmla="*/ 922789 w 981512"/>
              <a:gd name="connsiteY3" fmla="*/ 83889 h 201335"/>
              <a:gd name="connsiteX4" fmla="*/ 981512 w 981512"/>
              <a:gd name="connsiteY4" fmla="*/ 0 h 20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512" h="201335">
                <a:moveTo>
                  <a:pt x="981512" y="0"/>
                </a:moveTo>
                <a:lnTo>
                  <a:pt x="0" y="159390"/>
                </a:lnTo>
                <a:lnTo>
                  <a:pt x="0" y="201335"/>
                </a:lnTo>
                <a:lnTo>
                  <a:pt x="922789" y="83889"/>
                </a:lnTo>
                <a:lnTo>
                  <a:pt x="98151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286774" y="1837189"/>
            <a:ext cx="134224" cy="109057"/>
          </a:xfrm>
          <a:custGeom>
            <a:avLst/>
            <a:gdLst>
              <a:gd name="connsiteX0" fmla="*/ 0 w 134224"/>
              <a:gd name="connsiteY0" fmla="*/ 16778 h 109057"/>
              <a:gd name="connsiteX1" fmla="*/ 58723 w 134224"/>
              <a:gd name="connsiteY1" fmla="*/ 109057 h 109057"/>
              <a:gd name="connsiteX2" fmla="*/ 134224 w 134224"/>
              <a:gd name="connsiteY2" fmla="*/ 92279 h 109057"/>
              <a:gd name="connsiteX3" fmla="*/ 58723 w 134224"/>
              <a:gd name="connsiteY3" fmla="*/ 0 h 109057"/>
              <a:gd name="connsiteX4" fmla="*/ 0 w 134224"/>
              <a:gd name="connsiteY4" fmla="*/ 16778 h 10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24" h="109057">
                <a:moveTo>
                  <a:pt x="0" y="16778"/>
                </a:moveTo>
                <a:lnTo>
                  <a:pt x="58723" y="109057"/>
                </a:lnTo>
                <a:lnTo>
                  <a:pt x="134224" y="92279"/>
                </a:lnTo>
                <a:lnTo>
                  <a:pt x="58723" y="0"/>
                </a:lnTo>
                <a:lnTo>
                  <a:pt x="0" y="167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468073" y="1602297"/>
            <a:ext cx="234892" cy="109057"/>
          </a:xfrm>
          <a:custGeom>
            <a:avLst/>
            <a:gdLst>
              <a:gd name="connsiteX0" fmla="*/ 0 w 234892"/>
              <a:gd name="connsiteY0" fmla="*/ 25167 h 109057"/>
              <a:gd name="connsiteX1" fmla="*/ 83890 w 234892"/>
              <a:gd name="connsiteY1" fmla="*/ 109057 h 109057"/>
              <a:gd name="connsiteX2" fmla="*/ 234892 w 234892"/>
              <a:gd name="connsiteY2" fmla="*/ 92279 h 109057"/>
              <a:gd name="connsiteX3" fmla="*/ 226503 w 234892"/>
              <a:gd name="connsiteY3" fmla="*/ 8389 h 109057"/>
              <a:gd name="connsiteX4" fmla="*/ 50334 w 234892"/>
              <a:gd name="connsiteY4" fmla="*/ 0 h 109057"/>
              <a:gd name="connsiteX5" fmla="*/ 0 w 234892"/>
              <a:gd name="connsiteY5" fmla="*/ 25167 h 10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892" h="109057">
                <a:moveTo>
                  <a:pt x="0" y="25167"/>
                </a:moveTo>
                <a:lnTo>
                  <a:pt x="83890" y="109057"/>
                </a:lnTo>
                <a:lnTo>
                  <a:pt x="234892" y="92279"/>
                </a:lnTo>
                <a:lnTo>
                  <a:pt x="226503" y="8389"/>
                </a:lnTo>
                <a:lnTo>
                  <a:pt x="50334" y="0"/>
                </a:lnTo>
                <a:lnTo>
                  <a:pt x="0" y="2516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02965" y="1711354"/>
            <a:ext cx="868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U.S. AIR FORCE</a:t>
            </a:r>
            <a:endParaRPr lang="en-US" sz="8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41" y="1287412"/>
            <a:ext cx="783650" cy="423942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1065402" y="5159229"/>
            <a:ext cx="2273416" cy="394283"/>
          </a:xfrm>
          <a:custGeom>
            <a:avLst/>
            <a:gdLst>
              <a:gd name="connsiteX0" fmla="*/ 2248249 w 2273416"/>
              <a:gd name="connsiteY0" fmla="*/ 218114 h 394283"/>
              <a:gd name="connsiteX1" fmla="*/ 1879134 w 2273416"/>
              <a:gd name="connsiteY1" fmla="*/ 234892 h 394283"/>
              <a:gd name="connsiteX2" fmla="*/ 75501 w 2273416"/>
              <a:gd name="connsiteY2" fmla="*/ 0 h 394283"/>
              <a:gd name="connsiteX3" fmla="*/ 16778 w 2273416"/>
              <a:gd name="connsiteY3" fmla="*/ 8389 h 394283"/>
              <a:gd name="connsiteX4" fmla="*/ 0 w 2273416"/>
              <a:gd name="connsiteY4" fmla="*/ 33556 h 394283"/>
              <a:gd name="connsiteX5" fmla="*/ 33556 w 2273416"/>
              <a:gd name="connsiteY5" fmla="*/ 83890 h 394283"/>
              <a:gd name="connsiteX6" fmla="*/ 33556 w 2273416"/>
              <a:gd name="connsiteY6" fmla="*/ 83890 h 394283"/>
              <a:gd name="connsiteX7" fmla="*/ 1895912 w 2273416"/>
              <a:gd name="connsiteY7" fmla="*/ 385894 h 394283"/>
              <a:gd name="connsiteX8" fmla="*/ 2122415 w 2273416"/>
              <a:gd name="connsiteY8" fmla="*/ 394283 h 394283"/>
              <a:gd name="connsiteX9" fmla="*/ 2273416 w 2273416"/>
              <a:gd name="connsiteY9" fmla="*/ 276837 h 394283"/>
              <a:gd name="connsiteX10" fmla="*/ 2248249 w 2273416"/>
              <a:gd name="connsiteY10" fmla="*/ 218114 h 39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3416" h="394283">
                <a:moveTo>
                  <a:pt x="2248249" y="218114"/>
                </a:moveTo>
                <a:lnTo>
                  <a:pt x="1879134" y="234892"/>
                </a:lnTo>
                <a:lnTo>
                  <a:pt x="75501" y="0"/>
                </a:lnTo>
                <a:lnTo>
                  <a:pt x="16778" y="8389"/>
                </a:lnTo>
                <a:lnTo>
                  <a:pt x="0" y="33556"/>
                </a:lnTo>
                <a:lnTo>
                  <a:pt x="33556" y="83890"/>
                </a:lnTo>
                <a:lnTo>
                  <a:pt x="33556" y="83890"/>
                </a:lnTo>
                <a:lnTo>
                  <a:pt x="1895912" y="385894"/>
                </a:lnTo>
                <a:lnTo>
                  <a:pt x="2122415" y="394283"/>
                </a:lnTo>
                <a:lnTo>
                  <a:pt x="2273416" y="276837"/>
                </a:lnTo>
                <a:lnTo>
                  <a:pt x="2248249" y="2181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363985" y="5310231"/>
            <a:ext cx="478173" cy="251670"/>
          </a:xfrm>
          <a:custGeom>
            <a:avLst/>
            <a:gdLst>
              <a:gd name="connsiteX0" fmla="*/ 0 w 478173"/>
              <a:gd name="connsiteY0" fmla="*/ 243281 h 251670"/>
              <a:gd name="connsiteX1" fmla="*/ 478173 w 478173"/>
              <a:gd name="connsiteY1" fmla="*/ 251670 h 251670"/>
              <a:gd name="connsiteX2" fmla="*/ 293615 w 478173"/>
              <a:gd name="connsiteY2" fmla="*/ 8389 h 251670"/>
              <a:gd name="connsiteX3" fmla="*/ 234892 w 478173"/>
              <a:gd name="connsiteY3" fmla="*/ 33556 h 251670"/>
              <a:gd name="connsiteX4" fmla="*/ 184558 w 478173"/>
              <a:gd name="connsiteY4" fmla="*/ 0 h 251670"/>
              <a:gd name="connsiteX5" fmla="*/ 0 w 478173"/>
              <a:gd name="connsiteY5" fmla="*/ 243281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173" h="251670">
                <a:moveTo>
                  <a:pt x="0" y="243281"/>
                </a:moveTo>
                <a:lnTo>
                  <a:pt x="478173" y="251670"/>
                </a:lnTo>
                <a:lnTo>
                  <a:pt x="293615" y="8389"/>
                </a:lnTo>
                <a:lnTo>
                  <a:pt x="234892" y="33556"/>
                </a:lnTo>
                <a:lnTo>
                  <a:pt x="184558" y="0"/>
                </a:lnTo>
                <a:lnTo>
                  <a:pt x="0" y="24328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850547" y="5150840"/>
            <a:ext cx="2265027" cy="394283"/>
          </a:xfrm>
          <a:custGeom>
            <a:avLst/>
            <a:gdLst>
              <a:gd name="connsiteX0" fmla="*/ 0 w 2265027"/>
              <a:gd name="connsiteY0" fmla="*/ 251670 h 394283"/>
              <a:gd name="connsiteX1" fmla="*/ 134224 w 2265027"/>
              <a:gd name="connsiteY1" fmla="*/ 394283 h 394283"/>
              <a:gd name="connsiteX2" fmla="*/ 385893 w 2265027"/>
              <a:gd name="connsiteY2" fmla="*/ 394283 h 394283"/>
              <a:gd name="connsiteX3" fmla="*/ 2265027 w 2265027"/>
              <a:gd name="connsiteY3" fmla="*/ 83890 h 394283"/>
              <a:gd name="connsiteX4" fmla="*/ 2265027 w 2265027"/>
              <a:gd name="connsiteY4" fmla="*/ 83890 h 394283"/>
              <a:gd name="connsiteX5" fmla="*/ 2197915 w 2265027"/>
              <a:gd name="connsiteY5" fmla="*/ 0 h 394283"/>
              <a:gd name="connsiteX6" fmla="*/ 360726 w 2265027"/>
              <a:gd name="connsiteY6" fmla="*/ 234892 h 394283"/>
              <a:gd name="connsiteX7" fmla="*/ 0 w 2265027"/>
              <a:gd name="connsiteY7" fmla="*/ 251670 h 39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5027" h="394283">
                <a:moveTo>
                  <a:pt x="0" y="251670"/>
                </a:moveTo>
                <a:lnTo>
                  <a:pt x="134224" y="394283"/>
                </a:lnTo>
                <a:lnTo>
                  <a:pt x="385893" y="394283"/>
                </a:lnTo>
                <a:lnTo>
                  <a:pt x="2265027" y="83890"/>
                </a:lnTo>
                <a:lnTo>
                  <a:pt x="2265027" y="83890"/>
                </a:lnTo>
                <a:lnTo>
                  <a:pt x="2197915" y="0"/>
                </a:lnTo>
                <a:lnTo>
                  <a:pt x="360726" y="234892"/>
                </a:lnTo>
                <a:lnTo>
                  <a:pt x="0" y="25167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439486" y="5587068"/>
            <a:ext cx="125835" cy="218114"/>
          </a:xfrm>
          <a:custGeom>
            <a:avLst/>
            <a:gdLst>
              <a:gd name="connsiteX0" fmla="*/ 8389 w 125835"/>
              <a:gd name="connsiteY0" fmla="*/ 0 h 218114"/>
              <a:gd name="connsiteX1" fmla="*/ 100668 w 125835"/>
              <a:gd name="connsiteY1" fmla="*/ 0 h 218114"/>
              <a:gd name="connsiteX2" fmla="*/ 125835 w 125835"/>
              <a:gd name="connsiteY2" fmla="*/ 167780 h 218114"/>
              <a:gd name="connsiteX3" fmla="*/ 83890 w 125835"/>
              <a:gd name="connsiteY3" fmla="*/ 209725 h 218114"/>
              <a:gd name="connsiteX4" fmla="*/ 0 w 125835"/>
              <a:gd name="connsiteY4" fmla="*/ 218114 h 218114"/>
              <a:gd name="connsiteX5" fmla="*/ 8389 w 125835"/>
              <a:gd name="connsiteY5" fmla="*/ 0 h 21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35" h="218114">
                <a:moveTo>
                  <a:pt x="8389" y="0"/>
                </a:moveTo>
                <a:lnTo>
                  <a:pt x="100668" y="0"/>
                </a:lnTo>
                <a:lnTo>
                  <a:pt x="125835" y="167780"/>
                </a:lnTo>
                <a:lnTo>
                  <a:pt x="83890" y="209725"/>
                </a:lnTo>
                <a:lnTo>
                  <a:pt x="0" y="218114"/>
                </a:lnTo>
                <a:lnTo>
                  <a:pt x="838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607266" y="5595457"/>
            <a:ext cx="151002" cy="209725"/>
          </a:xfrm>
          <a:custGeom>
            <a:avLst/>
            <a:gdLst>
              <a:gd name="connsiteX0" fmla="*/ 8389 w 151002"/>
              <a:gd name="connsiteY0" fmla="*/ 0 h 209725"/>
              <a:gd name="connsiteX1" fmla="*/ 134224 w 151002"/>
              <a:gd name="connsiteY1" fmla="*/ 8389 h 209725"/>
              <a:gd name="connsiteX2" fmla="*/ 151002 w 151002"/>
              <a:gd name="connsiteY2" fmla="*/ 209725 h 209725"/>
              <a:gd name="connsiteX3" fmla="*/ 0 w 151002"/>
              <a:gd name="connsiteY3" fmla="*/ 192947 h 209725"/>
              <a:gd name="connsiteX4" fmla="*/ 8389 w 151002"/>
              <a:gd name="connsiteY4" fmla="*/ 0 h 2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02" h="209725">
                <a:moveTo>
                  <a:pt x="8389" y="0"/>
                </a:moveTo>
                <a:lnTo>
                  <a:pt x="134224" y="8389"/>
                </a:lnTo>
                <a:lnTo>
                  <a:pt x="151002" y="209725"/>
                </a:lnTo>
                <a:lnTo>
                  <a:pt x="0" y="192947"/>
                </a:lnTo>
                <a:lnTo>
                  <a:pt x="838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347207" y="5234730"/>
            <a:ext cx="134224" cy="167780"/>
          </a:xfrm>
          <a:custGeom>
            <a:avLst/>
            <a:gdLst>
              <a:gd name="connsiteX0" fmla="*/ 0 w 134224"/>
              <a:gd name="connsiteY0" fmla="*/ 0 h 167780"/>
              <a:gd name="connsiteX1" fmla="*/ 0 w 134224"/>
              <a:gd name="connsiteY1" fmla="*/ 167780 h 167780"/>
              <a:gd name="connsiteX2" fmla="*/ 134224 w 134224"/>
              <a:gd name="connsiteY2" fmla="*/ 50334 h 167780"/>
              <a:gd name="connsiteX3" fmla="*/ 109057 w 134224"/>
              <a:gd name="connsiteY3" fmla="*/ 0 h 167780"/>
              <a:gd name="connsiteX4" fmla="*/ 0 w 134224"/>
              <a:gd name="connsiteY4" fmla="*/ 0 h 16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24" h="167780">
                <a:moveTo>
                  <a:pt x="0" y="0"/>
                </a:moveTo>
                <a:lnTo>
                  <a:pt x="0" y="167780"/>
                </a:lnTo>
                <a:lnTo>
                  <a:pt x="134224" y="50334"/>
                </a:lnTo>
                <a:lnTo>
                  <a:pt x="10905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691156" y="5251508"/>
            <a:ext cx="142613" cy="125835"/>
          </a:xfrm>
          <a:custGeom>
            <a:avLst/>
            <a:gdLst>
              <a:gd name="connsiteX0" fmla="*/ 0 w 142613"/>
              <a:gd name="connsiteY0" fmla="*/ 0 h 125835"/>
              <a:gd name="connsiteX1" fmla="*/ 117446 w 142613"/>
              <a:gd name="connsiteY1" fmla="*/ 125835 h 125835"/>
              <a:gd name="connsiteX2" fmla="*/ 142613 w 142613"/>
              <a:gd name="connsiteY2" fmla="*/ 125835 h 125835"/>
              <a:gd name="connsiteX3" fmla="*/ 134224 w 142613"/>
              <a:gd name="connsiteY3" fmla="*/ 0 h 125835"/>
              <a:gd name="connsiteX4" fmla="*/ 0 w 142613"/>
              <a:gd name="connsiteY4" fmla="*/ 0 h 12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13" h="125835">
                <a:moveTo>
                  <a:pt x="0" y="0"/>
                </a:moveTo>
                <a:lnTo>
                  <a:pt x="117446" y="125835"/>
                </a:lnTo>
                <a:lnTo>
                  <a:pt x="142613" y="125835"/>
                </a:lnTo>
                <a:lnTo>
                  <a:pt x="1342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338818" y="5050172"/>
            <a:ext cx="134224" cy="117446"/>
          </a:xfrm>
          <a:custGeom>
            <a:avLst/>
            <a:gdLst>
              <a:gd name="connsiteX0" fmla="*/ 0 w 134224"/>
              <a:gd name="connsiteY0" fmla="*/ 0 h 117446"/>
              <a:gd name="connsiteX1" fmla="*/ 134224 w 134224"/>
              <a:gd name="connsiteY1" fmla="*/ 100668 h 117446"/>
              <a:gd name="connsiteX2" fmla="*/ 134224 w 134224"/>
              <a:gd name="connsiteY2" fmla="*/ 100668 h 117446"/>
              <a:gd name="connsiteX3" fmla="*/ 0 w 134224"/>
              <a:gd name="connsiteY3" fmla="*/ 117446 h 117446"/>
              <a:gd name="connsiteX4" fmla="*/ 0 w 134224"/>
              <a:gd name="connsiteY4" fmla="*/ 0 h 11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24" h="117446">
                <a:moveTo>
                  <a:pt x="0" y="0"/>
                </a:moveTo>
                <a:lnTo>
                  <a:pt x="134224" y="100668"/>
                </a:lnTo>
                <a:lnTo>
                  <a:pt x="134224" y="100668"/>
                </a:lnTo>
                <a:lnTo>
                  <a:pt x="0" y="1174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707934" y="5041783"/>
            <a:ext cx="142613" cy="125835"/>
          </a:xfrm>
          <a:custGeom>
            <a:avLst/>
            <a:gdLst>
              <a:gd name="connsiteX0" fmla="*/ 125835 w 142613"/>
              <a:gd name="connsiteY0" fmla="*/ 0 h 125835"/>
              <a:gd name="connsiteX1" fmla="*/ 0 w 142613"/>
              <a:gd name="connsiteY1" fmla="*/ 83890 h 125835"/>
              <a:gd name="connsiteX2" fmla="*/ 25167 w 142613"/>
              <a:gd name="connsiteY2" fmla="*/ 125835 h 125835"/>
              <a:gd name="connsiteX3" fmla="*/ 142613 w 142613"/>
              <a:gd name="connsiteY3" fmla="*/ 125835 h 125835"/>
              <a:gd name="connsiteX4" fmla="*/ 125835 w 142613"/>
              <a:gd name="connsiteY4" fmla="*/ 0 h 12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13" h="125835">
                <a:moveTo>
                  <a:pt x="125835" y="0"/>
                </a:moveTo>
                <a:lnTo>
                  <a:pt x="0" y="83890"/>
                </a:lnTo>
                <a:lnTo>
                  <a:pt x="25167" y="125835"/>
                </a:lnTo>
                <a:lnTo>
                  <a:pt x="142613" y="125835"/>
                </a:lnTo>
                <a:lnTo>
                  <a:pt x="125835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372374" y="4546833"/>
            <a:ext cx="436228" cy="419450"/>
          </a:xfrm>
          <a:custGeom>
            <a:avLst/>
            <a:gdLst>
              <a:gd name="connsiteX0" fmla="*/ 0 w 436228"/>
              <a:gd name="connsiteY0" fmla="*/ 352338 h 419450"/>
              <a:gd name="connsiteX1" fmla="*/ 8389 w 436228"/>
              <a:gd name="connsiteY1" fmla="*/ 234892 h 419450"/>
              <a:gd name="connsiteX2" fmla="*/ 50334 w 436228"/>
              <a:gd name="connsiteY2" fmla="*/ 75501 h 419450"/>
              <a:gd name="connsiteX3" fmla="*/ 83890 w 436228"/>
              <a:gd name="connsiteY3" fmla="*/ 25167 h 419450"/>
              <a:gd name="connsiteX4" fmla="*/ 184558 w 436228"/>
              <a:gd name="connsiteY4" fmla="*/ 0 h 419450"/>
              <a:gd name="connsiteX5" fmla="*/ 251670 w 436228"/>
              <a:gd name="connsiteY5" fmla="*/ 0 h 419450"/>
              <a:gd name="connsiteX6" fmla="*/ 360727 w 436228"/>
              <a:gd name="connsiteY6" fmla="*/ 58723 h 419450"/>
              <a:gd name="connsiteX7" fmla="*/ 385894 w 436228"/>
              <a:gd name="connsiteY7" fmla="*/ 109057 h 419450"/>
              <a:gd name="connsiteX8" fmla="*/ 419450 w 436228"/>
              <a:gd name="connsiteY8" fmla="*/ 159391 h 419450"/>
              <a:gd name="connsiteX9" fmla="*/ 419450 w 436228"/>
              <a:gd name="connsiteY9" fmla="*/ 159391 h 419450"/>
              <a:gd name="connsiteX10" fmla="*/ 436228 w 436228"/>
              <a:gd name="connsiteY10" fmla="*/ 276837 h 419450"/>
              <a:gd name="connsiteX11" fmla="*/ 427839 w 436228"/>
              <a:gd name="connsiteY11" fmla="*/ 327171 h 419450"/>
              <a:gd name="connsiteX12" fmla="*/ 419450 w 436228"/>
              <a:gd name="connsiteY12" fmla="*/ 385894 h 419450"/>
              <a:gd name="connsiteX13" fmla="*/ 402672 w 436228"/>
              <a:gd name="connsiteY13" fmla="*/ 411061 h 419450"/>
              <a:gd name="connsiteX14" fmla="*/ 343949 w 436228"/>
              <a:gd name="connsiteY14" fmla="*/ 394283 h 419450"/>
              <a:gd name="connsiteX15" fmla="*/ 251670 w 436228"/>
              <a:gd name="connsiteY15" fmla="*/ 369116 h 419450"/>
              <a:gd name="connsiteX16" fmla="*/ 151002 w 436228"/>
              <a:gd name="connsiteY16" fmla="*/ 369116 h 419450"/>
              <a:gd name="connsiteX17" fmla="*/ 75501 w 436228"/>
              <a:gd name="connsiteY17" fmla="*/ 385894 h 419450"/>
              <a:gd name="connsiteX18" fmla="*/ 58723 w 436228"/>
              <a:gd name="connsiteY18" fmla="*/ 402672 h 419450"/>
              <a:gd name="connsiteX19" fmla="*/ 50334 w 436228"/>
              <a:gd name="connsiteY19" fmla="*/ 419450 h 419450"/>
              <a:gd name="connsiteX20" fmla="*/ 0 w 436228"/>
              <a:gd name="connsiteY20" fmla="*/ 352338 h 4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6228" h="419450">
                <a:moveTo>
                  <a:pt x="0" y="352338"/>
                </a:moveTo>
                <a:lnTo>
                  <a:pt x="8389" y="234892"/>
                </a:lnTo>
                <a:lnTo>
                  <a:pt x="50334" y="75501"/>
                </a:lnTo>
                <a:lnTo>
                  <a:pt x="83890" y="25167"/>
                </a:lnTo>
                <a:lnTo>
                  <a:pt x="184558" y="0"/>
                </a:lnTo>
                <a:lnTo>
                  <a:pt x="251670" y="0"/>
                </a:lnTo>
                <a:lnTo>
                  <a:pt x="360727" y="58723"/>
                </a:lnTo>
                <a:lnTo>
                  <a:pt x="385894" y="109057"/>
                </a:lnTo>
                <a:lnTo>
                  <a:pt x="419450" y="159391"/>
                </a:lnTo>
                <a:lnTo>
                  <a:pt x="419450" y="159391"/>
                </a:lnTo>
                <a:lnTo>
                  <a:pt x="436228" y="276837"/>
                </a:lnTo>
                <a:lnTo>
                  <a:pt x="427839" y="327171"/>
                </a:lnTo>
                <a:lnTo>
                  <a:pt x="419450" y="385894"/>
                </a:lnTo>
                <a:lnTo>
                  <a:pt x="402672" y="411061"/>
                </a:lnTo>
                <a:lnTo>
                  <a:pt x="343949" y="394283"/>
                </a:lnTo>
                <a:lnTo>
                  <a:pt x="251670" y="369116"/>
                </a:lnTo>
                <a:lnTo>
                  <a:pt x="151002" y="369116"/>
                </a:lnTo>
                <a:lnTo>
                  <a:pt x="75501" y="385894"/>
                </a:lnTo>
                <a:lnTo>
                  <a:pt x="58723" y="402672"/>
                </a:lnTo>
                <a:lnTo>
                  <a:pt x="50334" y="419450"/>
                </a:lnTo>
                <a:lnTo>
                  <a:pt x="0" y="352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768367" y="5033394"/>
            <a:ext cx="578840" cy="67112"/>
          </a:xfrm>
          <a:custGeom>
            <a:avLst/>
            <a:gdLst>
              <a:gd name="connsiteX0" fmla="*/ 0 w 578840"/>
              <a:gd name="connsiteY0" fmla="*/ 67112 h 67112"/>
              <a:gd name="connsiteX1" fmla="*/ 570451 w 578840"/>
              <a:gd name="connsiteY1" fmla="*/ 67112 h 67112"/>
              <a:gd name="connsiteX2" fmla="*/ 578840 w 578840"/>
              <a:gd name="connsiteY2" fmla="*/ 8389 h 67112"/>
              <a:gd name="connsiteX3" fmla="*/ 8389 w 578840"/>
              <a:gd name="connsiteY3" fmla="*/ 0 h 67112"/>
              <a:gd name="connsiteX4" fmla="*/ 0 w 578840"/>
              <a:gd name="connsiteY4" fmla="*/ 67112 h 6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840" h="67112">
                <a:moveTo>
                  <a:pt x="0" y="67112"/>
                </a:moveTo>
                <a:lnTo>
                  <a:pt x="570451" y="67112"/>
                </a:lnTo>
                <a:lnTo>
                  <a:pt x="578840" y="8389"/>
                </a:lnTo>
                <a:lnTo>
                  <a:pt x="8389" y="0"/>
                </a:lnTo>
                <a:lnTo>
                  <a:pt x="0" y="6711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850547" y="5041783"/>
            <a:ext cx="604007" cy="75501"/>
          </a:xfrm>
          <a:custGeom>
            <a:avLst/>
            <a:gdLst>
              <a:gd name="connsiteX0" fmla="*/ 0 w 604007"/>
              <a:gd name="connsiteY0" fmla="*/ 75501 h 75501"/>
              <a:gd name="connsiteX1" fmla="*/ 570451 w 604007"/>
              <a:gd name="connsiteY1" fmla="*/ 58723 h 75501"/>
              <a:gd name="connsiteX2" fmla="*/ 604007 w 604007"/>
              <a:gd name="connsiteY2" fmla="*/ 25167 h 75501"/>
              <a:gd name="connsiteX3" fmla="*/ 553673 w 604007"/>
              <a:gd name="connsiteY3" fmla="*/ 0 h 75501"/>
              <a:gd name="connsiteX4" fmla="*/ 0 w 604007"/>
              <a:gd name="connsiteY4" fmla="*/ 8389 h 75501"/>
              <a:gd name="connsiteX5" fmla="*/ 0 w 604007"/>
              <a:gd name="connsiteY5" fmla="*/ 75501 h 7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007" h="75501">
                <a:moveTo>
                  <a:pt x="0" y="75501"/>
                </a:moveTo>
                <a:lnTo>
                  <a:pt x="570451" y="58723"/>
                </a:lnTo>
                <a:lnTo>
                  <a:pt x="604007" y="25167"/>
                </a:lnTo>
                <a:lnTo>
                  <a:pt x="553673" y="0"/>
                </a:lnTo>
                <a:lnTo>
                  <a:pt x="0" y="8389"/>
                </a:lnTo>
                <a:lnTo>
                  <a:pt x="0" y="755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552737" y="4123189"/>
            <a:ext cx="67112" cy="411061"/>
          </a:xfrm>
          <a:custGeom>
            <a:avLst/>
            <a:gdLst>
              <a:gd name="connsiteX0" fmla="*/ 0 w 67112"/>
              <a:gd name="connsiteY0" fmla="*/ 394283 h 411061"/>
              <a:gd name="connsiteX1" fmla="*/ 25167 w 67112"/>
              <a:gd name="connsiteY1" fmla="*/ 8389 h 411061"/>
              <a:gd name="connsiteX2" fmla="*/ 41945 w 67112"/>
              <a:gd name="connsiteY2" fmla="*/ 0 h 411061"/>
              <a:gd name="connsiteX3" fmla="*/ 67112 w 67112"/>
              <a:gd name="connsiteY3" fmla="*/ 411061 h 411061"/>
              <a:gd name="connsiteX4" fmla="*/ 0 w 67112"/>
              <a:gd name="connsiteY4" fmla="*/ 394283 h 41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12" h="411061">
                <a:moveTo>
                  <a:pt x="0" y="394283"/>
                </a:moveTo>
                <a:lnTo>
                  <a:pt x="25167" y="8389"/>
                </a:lnTo>
                <a:lnTo>
                  <a:pt x="41945" y="0"/>
                </a:lnTo>
                <a:lnTo>
                  <a:pt x="67112" y="411061"/>
                </a:lnTo>
                <a:lnTo>
                  <a:pt x="0" y="39428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8003097" y="587229"/>
            <a:ext cx="964734" cy="2072081"/>
          </a:xfrm>
          <a:custGeom>
            <a:avLst/>
            <a:gdLst>
              <a:gd name="connsiteX0" fmla="*/ 0 w 964734"/>
              <a:gd name="connsiteY0" fmla="*/ 2063692 h 2072081"/>
              <a:gd name="connsiteX1" fmla="*/ 939567 w 964734"/>
              <a:gd name="connsiteY1" fmla="*/ 2072081 h 2072081"/>
              <a:gd name="connsiteX2" fmla="*/ 964734 w 964734"/>
              <a:gd name="connsiteY2" fmla="*/ 1879134 h 2072081"/>
              <a:gd name="connsiteX3" fmla="*/ 729842 w 964734"/>
              <a:gd name="connsiteY3" fmla="*/ 16778 h 2072081"/>
              <a:gd name="connsiteX4" fmla="*/ 159391 w 964734"/>
              <a:gd name="connsiteY4" fmla="*/ 0 h 2072081"/>
              <a:gd name="connsiteX5" fmla="*/ 0 w 964734"/>
              <a:gd name="connsiteY5" fmla="*/ 2063692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734" h="2072081">
                <a:moveTo>
                  <a:pt x="0" y="2063692"/>
                </a:moveTo>
                <a:lnTo>
                  <a:pt x="939567" y="2072081"/>
                </a:lnTo>
                <a:lnTo>
                  <a:pt x="964734" y="1879134"/>
                </a:lnTo>
                <a:lnTo>
                  <a:pt x="729842" y="16778"/>
                </a:lnTo>
                <a:lnTo>
                  <a:pt x="159391" y="0"/>
                </a:lnTo>
                <a:lnTo>
                  <a:pt x="0" y="20636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003097" y="3800213"/>
            <a:ext cx="973123" cy="2088859"/>
          </a:xfrm>
          <a:custGeom>
            <a:avLst/>
            <a:gdLst>
              <a:gd name="connsiteX0" fmla="*/ 0 w 973123"/>
              <a:gd name="connsiteY0" fmla="*/ 0 h 2088859"/>
              <a:gd name="connsiteX1" fmla="*/ 956345 w 973123"/>
              <a:gd name="connsiteY1" fmla="*/ 8389 h 2088859"/>
              <a:gd name="connsiteX2" fmla="*/ 973123 w 973123"/>
              <a:gd name="connsiteY2" fmla="*/ 134224 h 2088859"/>
              <a:gd name="connsiteX3" fmla="*/ 738231 w 973123"/>
              <a:gd name="connsiteY3" fmla="*/ 2080470 h 2088859"/>
              <a:gd name="connsiteX4" fmla="*/ 151002 w 973123"/>
              <a:gd name="connsiteY4" fmla="*/ 2088859 h 2088859"/>
              <a:gd name="connsiteX5" fmla="*/ 0 w 973123"/>
              <a:gd name="connsiteY5" fmla="*/ 0 h 208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123" h="2088859">
                <a:moveTo>
                  <a:pt x="0" y="0"/>
                </a:moveTo>
                <a:lnTo>
                  <a:pt x="956345" y="8389"/>
                </a:lnTo>
                <a:lnTo>
                  <a:pt x="973123" y="134224"/>
                </a:lnTo>
                <a:lnTo>
                  <a:pt x="738231" y="2080470"/>
                </a:lnTo>
                <a:lnTo>
                  <a:pt x="151002" y="20888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761527" y="2978092"/>
            <a:ext cx="1233181" cy="100668"/>
          </a:xfrm>
          <a:custGeom>
            <a:avLst/>
            <a:gdLst>
              <a:gd name="connsiteX0" fmla="*/ 1233181 w 1233181"/>
              <a:gd name="connsiteY0" fmla="*/ 0 h 100668"/>
              <a:gd name="connsiteX1" fmla="*/ 419449 w 1233181"/>
              <a:gd name="connsiteY1" fmla="*/ 16778 h 100668"/>
              <a:gd name="connsiteX2" fmla="*/ 109056 w 1233181"/>
              <a:gd name="connsiteY2" fmla="*/ 58723 h 100668"/>
              <a:gd name="connsiteX3" fmla="*/ 0 w 1233181"/>
              <a:gd name="connsiteY3" fmla="*/ 100668 h 100668"/>
              <a:gd name="connsiteX4" fmla="*/ 0 w 1233181"/>
              <a:gd name="connsiteY4" fmla="*/ 100668 h 100668"/>
              <a:gd name="connsiteX5" fmla="*/ 704675 w 1233181"/>
              <a:gd name="connsiteY5" fmla="*/ 83890 h 100668"/>
              <a:gd name="connsiteX6" fmla="*/ 939567 w 1233181"/>
              <a:gd name="connsiteY6" fmla="*/ 75501 h 100668"/>
              <a:gd name="connsiteX7" fmla="*/ 1233181 w 1233181"/>
              <a:gd name="connsiteY7" fmla="*/ 0 h 10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3181" h="100668">
                <a:moveTo>
                  <a:pt x="1233181" y="0"/>
                </a:moveTo>
                <a:lnTo>
                  <a:pt x="419449" y="16778"/>
                </a:lnTo>
                <a:lnTo>
                  <a:pt x="109056" y="58723"/>
                </a:lnTo>
                <a:lnTo>
                  <a:pt x="0" y="100668"/>
                </a:lnTo>
                <a:lnTo>
                  <a:pt x="0" y="100668"/>
                </a:lnTo>
                <a:lnTo>
                  <a:pt x="704675" y="83890"/>
                </a:lnTo>
                <a:lnTo>
                  <a:pt x="939567" y="75501"/>
                </a:lnTo>
                <a:lnTo>
                  <a:pt x="123318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702804" y="3355596"/>
            <a:ext cx="1308682" cy="159391"/>
          </a:xfrm>
          <a:custGeom>
            <a:avLst/>
            <a:gdLst>
              <a:gd name="connsiteX0" fmla="*/ 1275126 w 1308682"/>
              <a:gd name="connsiteY0" fmla="*/ 109057 h 159391"/>
              <a:gd name="connsiteX1" fmla="*/ 998290 w 1308682"/>
              <a:gd name="connsiteY1" fmla="*/ 75501 h 159391"/>
              <a:gd name="connsiteX2" fmla="*/ 117446 w 1308682"/>
              <a:gd name="connsiteY2" fmla="*/ 16778 h 159391"/>
              <a:gd name="connsiteX3" fmla="*/ 8389 w 1308682"/>
              <a:gd name="connsiteY3" fmla="*/ 0 h 159391"/>
              <a:gd name="connsiteX4" fmla="*/ 0 w 1308682"/>
              <a:gd name="connsiteY4" fmla="*/ 25167 h 159391"/>
              <a:gd name="connsiteX5" fmla="*/ 50334 w 1308682"/>
              <a:gd name="connsiteY5" fmla="*/ 58723 h 159391"/>
              <a:gd name="connsiteX6" fmla="*/ 159390 w 1308682"/>
              <a:gd name="connsiteY6" fmla="*/ 58723 h 159391"/>
              <a:gd name="connsiteX7" fmla="*/ 226502 w 1308682"/>
              <a:gd name="connsiteY7" fmla="*/ 92279 h 159391"/>
              <a:gd name="connsiteX8" fmla="*/ 377504 w 1308682"/>
              <a:gd name="connsiteY8" fmla="*/ 117446 h 159391"/>
              <a:gd name="connsiteX9" fmla="*/ 872455 w 1308682"/>
              <a:gd name="connsiteY9" fmla="*/ 151002 h 159391"/>
              <a:gd name="connsiteX10" fmla="*/ 1258348 w 1308682"/>
              <a:gd name="connsiteY10" fmla="*/ 159391 h 159391"/>
              <a:gd name="connsiteX11" fmla="*/ 1308682 w 1308682"/>
              <a:gd name="connsiteY11" fmla="*/ 159391 h 159391"/>
              <a:gd name="connsiteX12" fmla="*/ 1275126 w 1308682"/>
              <a:gd name="connsiteY12" fmla="*/ 109057 h 15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8682" h="159391">
                <a:moveTo>
                  <a:pt x="1275126" y="109057"/>
                </a:moveTo>
                <a:lnTo>
                  <a:pt x="998290" y="75501"/>
                </a:lnTo>
                <a:lnTo>
                  <a:pt x="117446" y="16778"/>
                </a:lnTo>
                <a:lnTo>
                  <a:pt x="8389" y="0"/>
                </a:lnTo>
                <a:lnTo>
                  <a:pt x="0" y="25167"/>
                </a:lnTo>
                <a:lnTo>
                  <a:pt x="50334" y="58723"/>
                </a:lnTo>
                <a:lnTo>
                  <a:pt x="159390" y="58723"/>
                </a:lnTo>
                <a:lnTo>
                  <a:pt x="226502" y="92279"/>
                </a:lnTo>
                <a:lnTo>
                  <a:pt x="377504" y="117446"/>
                </a:lnTo>
                <a:lnTo>
                  <a:pt x="872455" y="151002"/>
                </a:lnTo>
                <a:lnTo>
                  <a:pt x="1258348" y="159391"/>
                </a:lnTo>
                <a:lnTo>
                  <a:pt x="1308682" y="159391"/>
                </a:lnTo>
                <a:lnTo>
                  <a:pt x="1275126" y="1090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9185945" y="2323750"/>
            <a:ext cx="2239861" cy="1837189"/>
          </a:xfrm>
          <a:custGeom>
            <a:avLst/>
            <a:gdLst>
              <a:gd name="connsiteX0" fmla="*/ 209725 w 2239861"/>
              <a:gd name="connsiteY0" fmla="*/ 704676 h 1837189"/>
              <a:gd name="connsiteX1" fmla="*/ 411061 w 2239861"/>
              <a:gd name="connsiteY1" fmla="*/ 771788 h 1837189"/>
              <a:gd name="connsiteX2" fmla="*/ 427838 w 2239861"/>
              <a:gd name="connsiteY2" fmla="*/ 830511 h 1837189"/>
              <a:gd name="connsiteX3" fmla="*/ 427838 w 2239861"/>
              <a:gd name="connsiteY3" fmla="*/ 931178 h 1837189"/>
              <a:gd name="connsiteX4" fmla="*/ 427838 w 2239861"/>
              <a:gd name="connsiteY4" fmla="*/ 1015068 h 1837189"/>
              <a:gd name="connsiteX5" fmla="*/ 411061 w 2239861"/>
              <a:gd name="connsiteY5" fmla="*/ 1065402 h 1837189"/>
              <a:gd name="connsiteX6" fmla="*/ 251670 w 2239861"/>
              <a:gd name="connsiteY6" fmla="*/ 1107347 h 1837189"/>
              <a:gd name="connsiteX7" fmla="*/ 58723 w 2239861"/>
              <a:gd name="connsiteY7" fmla="*/ 1132514 h 1837189"/>
              <a:gd name="connsiteX8" fmla="*/ 0 w 2239861"/>
              <a:gd name="connsiteY8" fmla="*/ 1157681 h 1837189"/>
              <a:gd name="connsiteX9" fmla="*/ 0 w 2239861"/>
              <a:gd name="connsiteY9" fmla="*/ 1157681 h 1837189"/>
              <a:gd name="connsiteX10" fmla="*/ 16778 w 2239861"/>
              <a:gd name="connsiteY10" fmla="*/ 1191237 h 1837189"/>
              <a:gd name="connsiteX11" fmla="*/ 503339 w 2239861"/>
              <a:gd name="connsiteY11" fmla="*/ 1157681 h 1837189"/>
              <a:gd name="connsiteX12" fmla="*/ 1057013 w 2239861"/>
              <a:gd name="connsiteY12" fmla="*/ 1082180 h 1837189"/>
              <a:gd name="connsiteX13" fmla="*/ 1216404 w 2239861"/>
              <a:gd name="connsiteY13" fmla="*/ 1073791 h 1837189"/>
              <a:gd name="connsiteX14" fmla="*/ 1644242 w 2239861"/>
              <a:gd name="connsiteY14" fmla="*/ 1166070 h 1837189"/>
              <a:gd name="connsiteX15" fmla="*/ 1770077 w 2239861"/>
              <a:gd name="connsiteY15" fmla="*/ 1837189 h 1837189"/>
              <a:gd name="connsiteX16" fmla="*/ 2155971 w 2239861"/>
              <a:gd name="connsiteY16" fmla="*/ 1828800 h 1837189"/>
              <a:gd name="connsiteX17" fmla="*/ 2239861 w 2239861"/>
              <a:gd name="connsiteY17" fmla="*/ 964734 h 1837189"/>
              <a:gd name="connsiteX18" fmla="*/ 2155971 w 2239861"/>
              <a:gd name="connsiteY18" fmla="*/ 16778 h 1837189"/>
              <a:gd name="connsiteX19" fmla="*/ 1786855 w 2239861"/>
              <a:gd name="connsiteY19" fmla="*/ 0 h 1837189"/>
              <a:gd name="connsiteX20" fmla="*/ 1627464 w 2239861"/>
              <a:gd name="connsiteY20" fmla="*/ 687898 h 1837189"/>
              <a:gd name="connsiteX21" fmla="*/ 1199626 w 2239861"/>
              <a:gd name="connsiteY21" fmla="*/ 780177 h 1837189"/>
              <a:gd name="connsiteX22" fmla="*/ 478172 w 2239861"/>
              <a:gd name="connsiteY22" fmla="*/ 696287 h 1837189"/>
              <a:gd name="connsiteX23" fmla="*/ 260059 w 2239861"/>
              <a:gd name="connsiteY23" fmla="*/ 662731 h 1837189"/>
              <a:gd name="connsiteX24" fmla="*/ 260059 w 2239861"/>
              <a:gd name="connsiteY24" fmla="*/ 654342 h 1837189"/>
              <a:gd name="connsiteX25" fmla="*/ 209725 w 2239861"/>
              <a:gd name="connsiteY25" fmla="*/ 704676 h 18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39861" h="1837189">
                <a:moveTo>
                  <a:pt x="209725" y="704676"/>
                </a:moveTo>
                <a:lnTo>
                  <a:pt x="411061" y="771788"/>
                </a:lnTo>
                <a:lnTo>
                  <a:pt x="427838" y="830511"/>
                </a:lnTo>
                <a:lnTo>
                  <a:pt x="427838" y="931178"/>
                </a:lnTo>
                <a:lnTo>
                  <a:pt x="427838" y="1015068"/>
                </a:lnTo>
                <a:lnTo>
                  <a:pt x="411061" y="1065402"/>
                </a:lnTo>
                <a:lnTo>
                  <a:pt x="251670" y="1107347"/>
                </a:lnTo>
                <a:lnTo>
                  <a:pt x="58723" y="1132514"/>
                </a:lnTo>
                <a:lnTo>
                  <a:pt x="0" y="1157681"/>
                </a:lnTo>
                <a:lnTo>
                  <a:pt x="0" y="1157681"/>
                </a:lnTo>
                <a:lnTo>
                  <a:pt x="16778" y="1191237"/>
                </a:lnTo>
                <a:lnTo>
                  <a:pt x="503339" y="1157681"/>
                </a:lnTo>
                <a:lnTo>
                  <a:pt x="1057013" y="1082180"/>
                </a:lnTo>
                <a:lnTo>
                  <a:pt x="1216404" y="1073791"/>
                </a:lnTo>
                <a:lnTo>
                  <a:pt x="1644242" y="1166070"/>
                </a:lnTo>
                <a:lnTo>
                  <a:pt x="1770077" y="1837189"/>
                </a:lnTo>
                <a:lnTo>
                  <a:pt x="2155971" y="1828800"/>
                </a:lnTo>
                <a:lnTo>
                  <a:pt x="2239861" y="964734"/>
                </a:lnTo>
                <a:lnTo>
                  <a:pt x="2155971" y="16778"/>
                </a:lnTo>
                <a:lnTo>
                  <a:pt x="1786855" y="0"/>
                </a:lnTo>
                <a:lnTo>
                  <a:pt x="1627464" y="687898"/>
                </a:lnTo>
                <a:lnTo>
                  <a:pt x="1199626" y="780177"/>
                </a:lnTo>
                <a:lnTo>
                  <a:pt x="478172" y="696287"/>
                </a:lnTo>
                <a:lnTo>
                  <a:pt x="260059" y="662731"/>
                </a:lnTo>
                <a:lnTo>
                  <a:pt x="260059" y="654342"/>
                </a:lnTo>
                <a:lnTo>
                  <a:pt x="209725" y="7046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069579" y="4715065"/>
            <a:ext cx="780356" cy="42675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 rot="16200000">
            <a:off x="7962965" y="1237773"/>
            <a:ext cx="104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USAF</a:t>
            </a:r>
            <a:endParaRPr lang="en-US" sz="2800" b="1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201174" y="788565"/>
            <a:ext cx="480991" cy="0"/>
          </a:xfrm>
          <a:prstGeom prst="line">
            <a:avLst/>
          </a:prstGeom>
          <a:ln w="12700">
            <a:solidFill>
              <a:srgbClr val="313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201174" y="847288"/>
            <a:ext cx="480991" cy="8391"/>
          </a:xfrm>
          <a:prstGeom prst="line">
            <a:avLst/>
          </a:prstGeom>
          <a:ln w="12700">
            <a:solidFill>
              <a:srgbClr val="313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870744" y="1493240"/>
            <a:ext cx="487117" cy="2073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SCAT</a:t>
            </a:r>
          </a:p>
        </p:txBody>
      </p:sp>
    </p:spTree>
    <p:extLst>
      <p:ext uri="{BB962C8B-B14F-4D97-AF65-F5344CB8AC3E}">
        <p14:creationId xmlns:p14="http://schemas.microsoft.com/office/powerpoint/2010/main" val="2912808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14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U.S. Department of Defense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DEPAUW, MICHAEL T 1st Lt USAF AETC 434 FTS/DOX</dc:creator>
  <cp:lastModifiedBy>Michael DePauw</cp:lastModifiedBy>
  <cp:revision>26</cp:revision>
  <cp:lastPrinted>2018-06-12T15:22:11Z</cp:lastPrinted>
  <dcterms:created xsi:type="dcterms:W3CDTF">2018-06-05T19:09:58Z</dcterms:created>
  <dcterms:modified xsi:type="dcterms:W3CDTF">2018-06-18T13:49:44Z</dcterms:modified>
</cp:coreProperties>
</file>