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1" r:id="rId4"/>
    <p:sldId id="258" r:id="rId5"/>
    <p:sldId id="266" r:id="rId6"/>
    <p:sldId id="260" r:id="rId7"/>
    <p:sldId id="259"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72CC12-AA89-47ED-B3EC-E83D3C0CCBBC}" v="308" dt="2018-06-12T20:55:20.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60"/>
  </p:normalViewPr>
  <p:slideViewPr>
    <p:cSldViewPr snapToGrid="0">
      <p:cViewPr varScale="1">
        <p:scale>
          <a:sx n="114" d="100"/>
          <a:sy n="114" d="100"/>
        </p:scale>
        <p:origin x="43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essa Cardoze" userId="bf6ccd18-4b16-499f-8735-edb7349f29f1" providerId="ADAL" clId="{DB72CC12-AA89-47ED-B3EC-E83D3C0CCBBC}"/>
    <pc:docChg chg="undo custSel modSld sldOrd">
      <pc:chgData name="Vanessa Cardoze" userId="bf6ccd18-4b16-499f-8735-edb7349f29f1" providerId="ADAL" clId="{DB72CC12-AA89-47ED-B3EC-E83D3C0CCBBC}" dt="2018-06-12T20:55:20.754" v="186" actId="20577"/>
      <pc:docMkLst>
        <pc:docMk/>
      </pc:docMkLst>
      <pc:sldChg chg="delSp modSp">
        <pc:chgData name="Vanessa Cardoze" userId="bf6ccd18-4b16-499f-8735-edb7349f29f1" providerId="ADAL" clId="{DB72CC12-AA89-47ED-B3EC-E83D3C0CCBBC}" dt="2018-06-12T20:48:59.995" v="69" actId="20577"/>
        <pc:sldMkLst>
          <pc:docMk/>
          <pc:sldMk cId="3373191758" sldId="256"/>
        </pc:sldMkLst>
        <pc:spChg chg="mod">
          <ac:chgData name="Vanessa Cardoze" userId="bf6ccd18-4b16-499f-8735-edb7349f29f1" providerId="ADAL" clId="{DB72CC12-AA89-47ED-B3EC-E83D3C0CCBBC}" dt="2018-06-12T20:48:59.995" v="69" actId="20577"/>
          <ac:spMkLst>
            <pc:docMk/>
            <pc:sldMk cId="3373191758" sldId="256"/>
            <ac:spMk id="5" creationId="{6A0D8745-D353-4465-888F-19E94B15F786}"/>
          </ac:spMkLst>
        </pc:spChg>
        <pc:spChg chg="del">
          <ac:chgData name="Vanessa Cardoze" userId="bf6ccd18-4b16-499f-8735-edb7349f29f1" providerId="ADAL" clId="{DB72CC12-AA89-47ED-B3EC-E83D3C0CCBBC}" dt="2018-06-12T20:48:54.213" v="66" actId="478"/>
          <ac:spMkLst>
            <pc:docMk/>
            <pc:sldMk cId="3373191758" sldId="256"/>
            <ac:spMk id="6" creationId="{549F8A78-D46D-4F09-ABEE-C2BF5555A91D}"/>
          </ac:spMkLst>
        </pc:spChg>
        <pc:spChg chg="mod">
          <ac:chgData name="Vanessa Cardoze" userId="bf6ccd18-4b16-499f-8735-edb7349f29f1" providerId="ADAL" clId="{DB72CC12-AA89-47ED-B3EC-E83D3C0CCBBC}" dt="2018-06-08T20:13:30.020" v="3"/>
          <ac:spMkLst>
            <pc:docMk/>
            <pc:sldMk cId="3373191758" sldId="256"/>
            <ac:spMk id="9" creationId="{ECE1A474-4B84-46D2-BD5A-9599E244EA15}"/>
          </ac:spMkLst>
        </pc:spChg>
      </pc:sldChg>
      <pc:sldChg chg="modSp">
        <pc:chgData name="Vanessa Cardoze" userId="bf6ccd18-4b16-499f-8735-edb7349f29f1" providerId="ADAL" clId="{DB72CC12-AA89-47ED-B3EC-E83D3C0CCBBC}" dt="2018-06-12T20:48:28.450" v="65" actId="20577"/>
        <pc:sldMkLst>
          <pc:docMk/>
          <pc:sldMk cId="3524630229" sldId="257"/>
        </pc:sldMkLst>
        <pc:spChg chg="mod">
          <ac:chgData name="Vanessa Cardoze" userId="bf6ccd18-4b16-499f-8735-edb7349f29f1" providerId="ADAL" clId="{DB72CC12-AA89-47ED-B3EC-E83D3C0CCBBC}" dt="2018-06-12T20:48:28.450" v="65" actId="20577"/>
          <ac:spMkLst>
            <pc:docMk/>
            <pc:sldMk cId="3524630229" sldId="257"/>
            <ac:spMk id="5" creationId="{7EBEB451-4177-48F6-86DB-16541CB2500B}"/>
          </ac:spMkLst>
        </pc:spChg>
      </pc:sldChg>
      <pc:sldChg chg="modSp">
        <pc:chgData name="Vanessa Cardoze" userId="bf6ccd18-4b16-499f-8735-edb7349f29f1" providerId="ADAL" clId="{DB72CC12-AA89-47ED-B3EC-E83D3C0CCBBC}" dt="2018-06-12T20:49:55.949" v="71" actId="20577"/>
        <pc:sldMkLst>
          <pc:docMk/>
          <pc:sldMk cId="2153431950" sldId="258"/>
        </pc:sldMkLst>
        <pc:spChg chg="mod">
          <ac:chgData name="Vanessa Cardoze" userId="bf6ccd18-4b16-499f-8735-edb7349f29f1" providerId="ADAL" clId="{DB72CC12-AA89-47ED-B3EC-E83D3C0CCBBC}" dt="2018-06-12T20:49:55.949" v="71" actId="20577"/>
          <ac:spMkLst>
            <pc:docMk/>
            <pc:sldMk cId="2153431950" sldId="258"/>
            <ac:spMk id="5" creationId="{6A0D8745-D353-4465-888F-19E94B15F786}"/>
          </ac:spMkLst>
        </pc:spChg>
      </pc:sldChg>
      <pc:sldChg chg="modSp">
        <pc:chgData name="Vanessa Cardoze" userId="bf6ccd18-4b16-499f-8735-edb7349f29f1" providerId="ADAL" clId="{DB72CC12-AA89-47ED-B3EC-E83D3C0CCBBC}" dt="2018-06-12T20:53:22.615" v="159"/>
        <pc:sldMkLst>
          <pc:docMk/>
          <pc:sldMk cId="1589783732" sldId="259"/>
        </pc:sldMkLst>
        <pc:spChg chg="mod">
          <ac:chgData name="Vanessa Cardoze" userId="bf6ccd18-4b16-499f-8735-edb7349f29f1" providerId="ADAL" clId="{DB72CC12-AA89-47ED-B3EC-E83D3C0CCBBC}" dt="2018-06-12T20:53:22.615" v="159"/>
          <ac:spMkLst>
            <pc:docMk/>
            <pc:sldMk cId="1589783732" sldId="259"/>
            <ac:spMk id="5" creationId="{6A0D8745-D353-4465-888F-19E94B15F786}"/>
          </ac:spMkLst>
        </pc:spChg>
      </pc:sldChg>
      <pc:sldChg chg="modSp">
        <pc:chgData name="Vanessa Cardoze" userId="bf6ccd18-4b16-499f-8735-edb7349f29f1" providerId="ADAL" clId="{DB72CC12-AA89-47ED-B3EC-E83D3C0CCBBC}" dt="2018-06-12T20:52:48.295" v="155" actId="20577"/>
        <pc:sldMkLst>
          <pc:docMk/>
          <pc:sldMk cId="48064913" sldId="260"/>
        </pc:sldMkLst>
        <pc:spChg chg="mod">
          <ac:chgData name="Vanessa Cardoze" userId="bf6ccd18-4b16-499f-8735-edb7349f29f1" providerId="ADAL" clId="{DB72CC12-AA89-47ED-B3EC-E83D3C0CCBBC}" dt="2018-06-12T20:52:48.295" v="155" actId="20577"/>
          <ac:spMkLst>
            <pc:docMk/>
            <pc:sldMk cId="48064913" sldId="260"/>
            <ac:spMk id="5" creationId="{6A0D8745-D353-4465-888F-19E94B15F786}"/>
          </ac:spMkLst>
        </pc:spChg>
      </pc:sldChg>
      <pc:sldChg chg="modSp">
        <pc:chgData name="Vanessa Cardoze" userId="bf6ccd18-4b16-499f-8735-edb7349f29f1" providerId="ADAL" clId="{DB72CC12-AA89-47ED-B3EC-E83D3C0CCBBC}" dt="2018-06-12T20:49:07.666" v="70" actId="20577"/>
        <pc:sldMkLst>
          <pc:docMk/>
          <pc:sldMk cId="618553562" sldId="261"/>
        </pc:sldMkLst>
        <pc:spChg chg="mod">
          <ac:chgData name="Vanessa Cardoze" userId="bf6ccd18-4b16-499f-8735-edb7349f29f1" providerId="ADAL" clId="{DB72CC12-AA89-47ED-B3EC-E83D3C0CCBBC}" dt="2018-06-12T20:49:07.666" v="70" actId="20577"/>
          <ac:spMkLst>
            <pc:docMk/>
            <pc:sldMk cId="618553562" sldId="261"/>
            <ac:spMk id="5" creationId="{6A0D8745-D353-4465-888F-19E94B15F786}"/>
          </ac:spMkLst>
        </pc:spChg>
      </pc:sldChg>
      <pc:sldChg chg="addSp modSp">
        <pc:chgData name="Vanessa Cardoze" userId="bf6ccd18-4b16-499f-8735-edb7349f29f1" providerId="ADAL" clId="{DB72CC12-AA89-47ED-B3EC-E83D3C0CCBBC}" dt="2018-06-12T20:53:49.198" v="170" actId="404"/>
        <pc:sldMkLst>
          <pc:docMk/>
          <pc:sldMk cId="3250887517" sldId="262"/>
        </pc:sldMkLst>
        <pc:spChg chg="add">
          <ac:chgData name="Vanessa Cardoze" userId="bf6ccd18-4b16-499f-8735-edb7349f29f1" providerId="ADAL" clId="{DB72CC12-AA89-47ED-B3EC-E83D3C0CCBBC}" dt="2018-06-08T20:21:22.820" v="6"/>
          <ac:spMkLst>
            <pc:docMk/>
            <pc:sldMk cId="3250887517" sldId="262"/>
            <ac:spMk id="2" creationId="{2A87C986-87C3-4D50-8B4B-BCCBA9C0F320}"/>
          </ac:spMkLst>
        </pc:spChg>
        <pc:spChg chg="mod">
          <ac:chgData name="Vanessa Cardoze" userId="bf6ccd18-4b16-499f-8735-edb7349f29f1" providerId="ADAL" clId="{DB72CC12-AA89-47ED-B3EC-E83D3C0CCBBC}" dt="2018-06-12T20:53:49.198" v="170" actId="404"/>
          <ac:spMkLst>
            <pc:docMk/>
            <pc:sldMk cId="3250887517" sldId="262"/>
            <ac:spMk id="5" creationId="{6A0D8745-D353-4465-888F-19E94B15F786}"/>
          </ac:spMkLst>
        </pc:spChg>
      </pc:sldChg>
      <pc:sldChg chg="modSp">
        <pc:chgData name="Vanessa Cardoze" userId="bf6ccd18-4b16-499f-8735-edb7349f29f1" providerId="ADAL" clId="{DB72CC12-AA89-47ED-B3EC-E83D3C0CCBBC}" dt="2018-06-12T20:54:40.368" v="177"/>
        <pc:sldMkLst>
          <pc:docMk/>
          <pc:sldMk cId="1803810610" sldId="263"/>
        </pc:sldMkLst>
        <pc:spChg chg="mod">
          <ac:chgData name="Vanessa Cardoze" userId="bf6ccd18-4b16-499f-8735-edb7349f29f1" providerId="ADAL" clId="{DB72CC12-AA89-47ED-B3EC-E83D3C0CCBBC}" dt="2018-06-12T20:54:40.368" v="177"/>
          <ac:spMkLst>
            <pc:docMk/>
            <pc:sldMk cId="1803810610" sldId="263"/>
            <ac:spMk id="5" creationId="{6A0D8745-D353-4465-888F-19E94B15F786}"/>
          </ac:spMkLst>
        </pc:spChg>
      </pc:sldChg>
      <pc:sldChg chg="modSp">
        <pc:chgData name="Vanessa Cardoze" userId="bf6ccd18-4b16-499f-8735-edb7349f29f1" providerId="ADAL" clId="{DB72CC12-AA89-47ED-B3EC-E83D3C0CCBBC}" dt="2018-06-12T20:55:11.508" v="185" actId="114"/>
        <pc:sldMkLst>
          <pc:docMk/>
          <pc:sldMk cId="3768366555" sldId="264"/>
        </pc:sldMkLst>
        <pc:spChg chg="mod">
          <ac:chgData name="Vanessa Cardoze" userId="bf6ccd18-4b16-499f-8735-edb7349f29f1" providerId="ADAL" clId="{DB72CC12-AA89-47ED-B3EC-E83D3C0CCBBC}" dt="2018-06-12T20:55:11.508" v="185" actId="114"/>
          <ac:spMkLst>
            <pc:docMk/>
            <pc:sldMk cId="3768366555" sldId="264"/>
            <ac:spMk id="5" creationId="{6A0D8745-D353-4465-888F-19E94B15F786}"/>
          </ac:spMkLst>
        </pc:spChg>
      </pc:sldChg>
      <pc:sldChg chg="modSp">
        <pc:chgData name="Vanessa Cardoze" userId="bf6ccd18-4b16-499f-8735-edb7349f29f1" providerId="ADAL" clId="{DB72CC12-AA89-47ED-B3EC-E83D3C0CCBBC}" dt="2018-06-12T20:55:20.754" v="186" actId="20577"/>
        <pc:sldMkLst>
          <pc:docMk/>
          <pc:sldMk cId="1504399790" sldId="265"/>
        </pc:sldMkLst>
        <pc:spChg chg="mod">
          <ac:chgData name="Vanessa Cardoze" userId="bf6ccd18-4b16-499f-8735-edb7349f29f1" providerId="ADAL" clId="{DB72CC12-AA89-47ED-B3EC-E83D3C0CCBBC}" dt="2018-06-12T20:55:20.754" v="186" actId="20577"/>
          <ac:spMkLst>
            <pc:docMk/>
            <pc:sldMk cId="1504399790" sldId="265"/>
            <ac:spMk id="5" creationId="{6A0D8745-D353-4465-888F-19E94B15F786}"/>
          </ac:spMkLst>
        </pc:spChg>
      </pc:sldChg>
      <pc:sldChg chg="addSp modSp ord">
        <pc:chgData name="Vanessa Cardoze" userId="bf6ccd18-4b16-499f-8735-edb7349f29f1" providerId="ADAL" clId="{DB72CC12-AA89-47ED-B3EC-E83D3C0CCBBC}" dt="2018-06-12T20:50:57.328" v="151" actId="20577"/>
        <pc:sldMkLst>
          <pc:docMk/>
          <pc:sldMk cId="1091447218" sldId="266"/>
        </pc:sldMkLst>
        <pc:spChg chg="mod">
          <ac:chgData name="Vanessa Cardoze" userId="bf6ccd18-4b16-499f-8735-edb7349f29f1" providerId="ADAL" clId="{DB72CC12-AA89-47ED-B3EC-E83D3C0CCBBC}" dt="2018-06-12T20:50:20.713" v="72" actId="207"/>
          <ac:spMkLst>
            <pc:docMk/>
            <pc:sldMk cId="1091447218" sldId="266"/>
            <ac:spMk id="4" creationId="{5676B065-7DF4-44F5-B584-8F2B32219F02}"/>
          </ac:spMkLst>
        </pc:spChg>
        <pc:spChg chg="mod">
          <ac:chgData name="Vanessa Cardoze" userId="bf6ccd18-4b16-499f-8735-edb7349f29f1" providerId="ADAL" clId="{DB72CC12-AA89-47ED-B3EC-E83D3C0CCBBC}" dt="2018-06-12T20:50:20.713" v="72" actId="207"/>
          <ac:spMkLst>
            <pc:docMk/>
            <pc:sldMk cId="1091447218" sldId="266"/>
            <ac:spMk id="5" creationId="{6A0D8745-D353-4465-888F-19E94B15F786}"/>
          </ac:spMkLst>
        </pc:spChg>
        <pc:spChg chg="add mod">
          <ac:chgData name="Vanessa Cardoze" userId="bf6ccd18-4b16-499f-8735-edb7349f29f1" providerId="ADAL" clId="{DB72CC12-AA89-47ED-B3EC-E83D3C0CCBBC}" dt="2018-06-12T20:50:57.328" v="151" actId="20577"/>
          <ac:spMkLst>
            <pc:docMk/>
            <pc:sldMk cId="1091447218" sldId="266"/>
            <ac:spMk id="6" creationId="{4C9E4175-468F-4D4C-8CB8-A329DEF7956C}"/>
          </ac:spMkLst>
        </pc:spChg>
        <pc:spChg chg="mod">
          <ac:chgData name="Vanessa Cardoze" userId="bf6ccd18-4b16-499f-8735-edb7349f29f1" providerId="ADAL" clId="{DB72CC12-AA89-47ED-B3EC-E83D3C0CCBBC}" dt="2018-06-07T16:01:02.282" v="1" actId="207"/>
          <ac:spMkLst>
            <pc:docMk/>
            <pc:sldMk cId="1091447218" sldId="266"/>
            <ac:spMk id="9" creationId="{ECE1A474-4B84-46D2-BD5A-9599E244EA1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9F4A5-3388-460B-B77F-9F9AF067AA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D8056D-327F-446F-BF28-AABD4E0735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0C108F-46EA-4F19-9E2A-F8F1C70934CB}"/>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F3329E96-E789-4EF4-ACD4-12C7DB1980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8A09A4-B1E1-4F5A-A984-585A8A0F228A}"/>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1950124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7EBB6-8F12-4655-9C41-04AA63E1D9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C5EA51-E298-4764-972B-5D50760FF96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5CADD-970F-47AF-BF2F-9274E9BB4C5A}"/>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3C6EEFAC-E788-4C54-A37A-4578AD270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843DF5-4D41-461F-9C65-8F358164243C}"/>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4157630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9FAC77-078C-4463-9E17-8C48E93268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0E3DDC-CDB5-4E84-A79A-3C5EA756441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A1AEBC-D3A3-40A1-8F73-C2BA1508B594}"/>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C835F3C0-A433-44D2-B235-4641161184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8C86E-DBB6-4507-8948-E7ED7B26FADB}"/>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1078302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E92EF-87CB-4A99-A324-7940CBD56C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F894F1-E768-489F-905D-C68B9A44B0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1F8A9F-878C-4A3F-AD7B-FD4F9F14108F}"/>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1ED917F7-D0A0-4B91-8D68-58E2C42CBA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94B81-8916-4D2D-9214-1077E834DEA2}"/>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1140467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BB5D7-83A6-4790-8089-22EFE239C1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FBD4F2-F599-4B64-B1DC-A756205653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882451-628E-486A-89D1-2005A4C531AE}"/>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288F3247-4A68-42D1-B611-BE682B4294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A3CA8-B9CB-4307-9E76-2D998A987B6C}"/>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264008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55531-9487-4CA5-901A-968E653EA4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B41168-783B-421C-A6BF-89CD332DF2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0907C6-E9C0-42E4-9826-13186EF5CDA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770B74-BD88-465C-8835-3151DA0AF9E0}"/>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6" name="Footer Placeholder 5">
            <a:extLst>
              <a:ext uri="{FF2B5EF4-FFF2-40B4-BE49-F238E27FC236}">
                <a16:creationId xmlns:a16="http://schemas.microsoft.com/office/drawing/2014/main" id="{FE1AF8F4-9E3F-47AF-80BB-21F8468643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6CEC73-A5E6-4727-8CE4-BEF16DAF085C}"/>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241524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F7301-D46F-4CA3-A348-3B0E01CF68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576DD0-EB38-454F-9B7B-F0443032CB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496F76-BD4C-48A9-873C-B262A23359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3064DC-57A1-4403-B9FB-ED5EF89B50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73003C0-8584-4BE9-A0B1-A55DB288CE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6BC99D-AC11-437C-ABA5-39B787071543}"/>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8" name="Footer Placeholder 7">
            <a:extLst>
              <a:ext uri="{FF2B5EF4-FFF2-40B4-BE49-F238E27FC236}">
                <a16:creationId xmlns:a16="http://schemas.microsoft.com/office/drawing/2014/main" id="{480B4277-41F4-440F-9808-FB0D7AAACB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B6C5EB-6CAF-41CB-9EFE-C55BE226C569}"/>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658061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49861-5436-4375-9099-CD8C6F0E61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8FD3D0-B5E1-4224-B2B7-1C89620F70FF}"/>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4" name="Footer Placeholder 3">
            <a:extLst>
              <a:ext uri="{FF2B5EF4-FFF2-40B4-BE49-F238E27FC236}">
                <a16:creationId xmlns:a16="http://schemas.microsoft.com/office/drawing/2014/main" id="{2FC569A3-50F6-4ADF-871E-7EC8E3D2E7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8A2316-E290-4398-A42B-60FFAC1F7D68}"/>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3119338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785D45-4365-45A6-92AF-4717C63D7942}"/>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3" name="Footer Placeholder 2">
            <a:extLst>
              <a:ext uri="{FF2B5EF4-FFF2-40B4-BE49-F238E27FC236}">
                <a16:creationId xmlns:a16="http://schemas.microsoft.com/office/drawing/2014/main" id="{BB5BE994-99F9-4BC1-B198-1C8277D69D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686688-1DAB-4C6F-9BEC-5DBF44E75C3E}"/>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3101675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69CA5-7C1A-496D-8361-06BBD8EC1B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0DB24F-BE1D-4D76-B298-BDACA9A1D9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9D5DBC-D878-448E-A507-9946246291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4F4761D-66DC-47FF-8586-28C6B34AB55F}"/>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6" name="Footer Placeholder 5">
            <a:extLst>
              <a:ext uri="{FF2B5EF4-FFF2-40B4-BE49-F238E27FC236}">
                <a16:creationId xmlns:a16="http://schemas.microsoft.com/office/drawing/2014/main" id="{9FC59F9A-E6EA-4C40-9CFA-1142EB2A12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56675C-2854-49BE-B2B1-D10595F95C01}"/>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782647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F4FEF-A4FC-4164-BEF2-6046AF5838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197EB3-D077-4D0B-8EAA-D83F90B56D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411DF0-1D44-4E73-B0FB-77DD3CB6A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4D219F-D2DA-4034-9A6C-B211222CFE7E}"/>
              </a:ext>
            </a:extLst>
          </p:cNvPr>
          <p:cNvSpPr>
            <a:spLocks noGrp="1"/>
          </p:cNvSpPr>
          <p:nvPr>
            <p:ph type="dt" sz="half" idx="10"/>
          </p:nvPr>
        </p:nvSpPr>
        <p:spPr/>
        <p:txBody>
          <a:bodyPr/>
          <a:lstStyle/>
          <a:p>
            <a:fld id="{D282687E-742B-4F54-AB7C-8A290FAE5238}" type="datetimeFigureOut">
              <a:rPr lang="en-US" smtClean="0"/>
              <a:t>6/12/2018</a:t>
            </a:fld>
            <a:endParaRPr lang="en-US"/>
          </a:p>
        </p:txBody>
      </p:sp>
      <p:sp>
        <p:nvSpPr>
          <p:cNvPr id="6" name="Footer Placeholder 5">
            <a:extLst>
              <a:ext uri="{FF2B5EF4-FFF2-40B4-BE49-F238E27FC236}">
                <a16:creationId xmlns:a16="http://schemas.microsoft.com/office/drawing/2014/main" id="{5B6CD125-5B06-49FB-925B-09D4552762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A223F1-86E9-4305-9BD9-E104898557C4}"/>
              </a:ext>
            </a:extLst>
          </p:cNvPr>
          <p:cNvSpPr>
            <a:spLocks noGrp="1"/>
          </p:cNvSpPr>
          <p:nvPr>
            <p:ph type="sldNum" sz="quarter" idx="12"/>
          </p:nvPr>
        </p:nvSpPr>
        <p:spPr/>
        <p:txBody>
          <a:bodyPr/>
          <a:lstStyle/>
          <a:p>
            <a:fld id="{941521FA-C273-4314-9759-056353EA92FB}" type="slidenum">
              <a:rPr lang="en-US" smtClean="0"/>
              <a:t>‹#›</a:t>
            </a:fld>
            <a:endParaRPr lang="en-US"/>
          </a:p>
        </p:txBody>
      </p:sp>
    </p:spTree>
    <p:extLst>
      <p:ext uri="{BB962C8B-B14F-4D97-AF65-F5344CB8AC3E}">
        <p14:creationId xmlns:p14="http://schemas.microsoft.com/office/powerpoint/2010/main" val="2616141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D17F91-5B50-41B3-BAA7-756AE02EC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39F21B-5A6F-494E-898A-484424476B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0229AC-3512-45AB-8192-275C310DB6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82687E-742B-4F54-AB7C-8A290FAE5238}" type="datetimeFigureOut">
              <a:rPr lang="en-US" smtClean="0"/>
              <a:t>6/12/2018</a:t>
            </a:fld>
            <a:endParaRPr lang="en-US"/>
          </a:p>
        </p:txBody>
      </p:sp>
      <p:sp>
        <p:nvSpPr>
          <p:cNvPr id="5" name="Footer Placeholder 4">
            <a:extLst>
              <a:ext uri="{FF2B5EF4-FFF2-40B4-BE49-F238E27FC236}">
                <a16:creationId xmlns:a16="http://schemas.microsoft.com/office/drawing/2014/main" id="{CEFF9EB0-C62E-4E83-B9D7-63F40EEC20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E0C-0FBD-4CDB-A11B-8316384013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1521FA-C273-4314-9759-056353EA92FB}" type="slidenum">
              <a:rPr lang="en-US" smtClean="0"/>
              <a:t>‹#›</a:t>
            </a:fld>
            <a:endParaRPr lang="en-US"/>
          </a:p>
        </p:txBody>
      </p:sp>
    </p:spTree>
    <p:extLst>
      <p:ext uri="{BB962C8B-B14F-4D97-AF65-F5344CB8AC3E}">
        <p14:creationId xmlns:p14="http://schemas.microsoft.com/office/powerpoint/2010/main" val="1924912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DA95CDB-F2B1-4973-BBEC-F6EC02CF674B}"/>
              </a:ext>
            </a:extLst>
          </p:cNvPr>
          <p:cNvSpPr txBox="1"/>
          <p:nvPr/>
        </p:nvSpPr>
        <p:spPr>
          <a:xfrm>
            <a:off x="556470" y="226503"/>
            <a:ext cx="4328720" cy="400110"/>
          </a:xfrm>
          <a:prstGeom prst="rect">
            <a:avLst/>
          </a:prstGeom>
          <a:noFill/>
        </p:spPr>
        <p:txBody>
          <a:bodyPr wrap="square" rtlCol="0">
            <a:spAutoFit/>
          </a:bodyPr>
          <a:lstStyle/>
          <a:p>
            <a:r>
              <a:rPr lang="en-US" sz="2000" b="1" dirty="0"/>
              <a:t>STRAP CLAMP</a:t>
            </a:r>
          </a:p>
        </p:txBody>
      </p:sp>
      <p:sp>
        <p:nvSpPr>
          <p:cNvPr id="5" name="Rectangle 4">
            <a:extLst>
              <a:ext uri="{FF2B5EF4-FFF2-40B4-BE49-F238E27FC236}">
                <a16:creationId xmlns:a16="http://schemas.microsoft.com/office/drawing/2014/main" id="{7EBEB451-4177-48F6-86DB-16541CB2500B}"/>
              </a:ext>
            </a:extLst>
          </p:cNvPr>
          <p:cNvSpPr/>
          <p:nvPr/>
        </p:nvSpPr>
        <p:spPr>
          <a:xfrm>
            <a:off x="556470" y="626613"/>
            <a:ext cx="6096000" cy="2585323"/>
          </a:xfrm>
          <a:prstGeom prst="rect">
            <a:avLst/>
          </a:prstGeom>
        </p:spPr>
        <p:txBody>
          <a:bodyPr>
            <a:spAutoFit/>
          </a:bodyPr>
          <a:lstStyle/>
          <a:p>
            <a:r>
              <a:rPr lang="en-US" b="1" dirty="0"/>
              <a:t>Summary</a:t>
            </a:r>
          </a:p>
          <a:p>
            <a:r>
              <a:rPr lang="en-US" dirty="0"/>
              <a:t>The Strap Clamp was designed to quickly mount the RF Vision or 3Z RF Aligner to a wide variety of antenna types including panel antennas and microwave dishes. 360 degree mounting capabilities.</a:t>
            </a:r>
          </a:p>
          <a:p>
            <a:endParaRPr lang="en-US" dirty="0"/>
          </a:p>
          <a:p>
            <a:r>
              <a:rPr lang="en-US" dirty="0"/>
              <a:t>Standard Webbing for antennas up to 2.5' diameter is included. Longer webbing for antennas up to 12' diameter are sold separately.</a:t>
            </a:r>
          </a:p>
        </p:txBody>
      </p:sp>
      <p:sp>
        <p:nvSpPr>
          <p:cNvPr id="6" name="Rectangle 5">
            <a:extLst>
              <a:ext uri="{FF2B5EF4-FFF2-40B4-BE49-F238E27FC236}">
                <a16:creationId xmlns:a16="http://schemas.microsoft.com/office/drawing/2014/main" id="{88BBB341-003B-4E0E-9EE4-5238298355C4}"/>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strap clamp</a:t>
            </a:r>
          </a:p>
        </p:txBody>
      </p:sp>
      <p:sp>
        <p:nvSpPr>
          <p:cNvPr id="7" name="TextBox 6">
            <a:extLst>
              <a:ext uri="{FF2B5EF4-FFF2-40B4-BE49-F238E27FC236}">
                <a16:creationId xmlns:a16="http://schemas.microsoft.com/office/drawing/2014/main" id="{1D733DC4-2AAA-4715-AE75-04651231B093}"/>
              </a:ext>
            </a:extLst>
          </p:cNvPr>
          <p:cNvSpPr txBox="1"/>
          <p:nvPr/>
        </p:nvSpPr>
        <p:spPr>
          <a:xfrm>
            <a:off x="7692705" y="3363985"/>
            <a:ext cx="3212983" cy="1477328"/>
          </a:xfrm>
          <a:prstGeom prst="rect">
            <a:avLst/>
          </a:prstGeom>
          <a:noFill/>
        </p:spPr>
        <p:txBody>
          <a:bodyPr wrap="square" rtlCol="0">
            <a:spAutoFit/>
          </a:bodyPr>
          <a:lstStyle/>
          <a:p>
            <a:r>
              <a:rPr lang="en-US" dirty="0"/>
              <a:t>$499.95</a:t>
            </a:r>
          </a:p>
          <a:p>
            <a:r>
              <a:rPr lang="en-US" dirty="0"/>
              <a:t>Weight: 15 </a:t>
            </a:r>
            <a:r>
              <a:rPr lang="en-US" dirty="0" err="1"/>
              <a:t>lbs</a:t>
            </a:r>
            <a:endParaRPr lang="en-US" dirty="0"/>
          </a:p>
          <a:p>
            <a:r>
              <a:rPr lang="en-US" dirty="0"/>
              <a:t>Dimensions: 17 x 8 x 13 in</a:t>
            </a:r>
          </a:p>
          <a:p>
            <a:r>
              <a:rPr lang="en-US" dirty="0"/>
              <a:t>Webbing: Standard Webbing up to 2.5’ diameter included.</a:t>
            </a:r>
          </a:p>
        </p:txBody>
      </p:sp>
    </p:spTree>
    <p:extLst>
      <p:ext uri="{BB962C8B-B14F-4D97-AF65-F5344CB8AC3E}">
        <p14:creationId xmlns:p14="http://schemas.microsoft.com/office/powerpoint/2010/main" val="352463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MONOPOD</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1415772"/>
          </a:xfrm>
          <a:prstGeom prst="rect">
            <a:avLst/>
          </a:prstGeom>
          <a:noFill/>
        </p:spPr>
        <p:txBody>
          <a:bodyPr wrap="square" rtlCol="0">
            <a:spAutoFit/>
          </a:bodyPr>
          <a:lstStyle/>
          <a:p>
            <a:r>
              <a:rPr lang="en-US" b="1" dirty="0"/>
              <a:t>Summary</a:t>
            </a:r>
          </a:p>
          <a:p>
            <a:r>
              <a:rPr lang="en-US" dirty="0"/>
              <a:t>Designed for Field Technicians and RF Engineers, our Monopod allows non-climbers to verify antenna alignment from ground level. </a:t>
            </a:r>
          </a:p>
          <a:p>
            <a:r>
              <a:rPr lang="en-US" sz="1400" i="1" dirty="0"/>
              <a:t>Compatible with RF Vision or 3Z RF Aligner, sold separately.</a:t>
            </a: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monopod</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923330"/>
          </a:xfrm>
          <a:prstGeom prst="rect">
            <a:avLst/>
          </a:prstGeom>
          <a:noFill/>
        </p:spPr>
        <p:txBody>
          <a:bodyPr wrap="square" rtlCol="0">
            <a:spAutoFit/>
          </a:bodyPr>
          <a:lstStyle/>
          <a:p>
            <a:r>
              <a:rPr lang="en-US" dirty="0"/>
              <a:t>$79.95</a:t>
            </a:r>
          </a:p>
          <a:p>
            <a:r>
              <a:rPr lang="en-US" dirty="0"/>
              <a:t>Weight: 1.6 </a:t>
            </a:r>
            <a:r>
              <a:rPr lang="en-US" dirty="0" err="1"/>
              <a:t>lbs</a:t>
            </a:r>
            <a:endParaRPr lang="en-US" dirty="0"/>
          </a:p>
          <a:p>
            <a:r>
              <a:rPr lang="en-US" dirty="0"/>
              <a:t>Dimensions: 29 x 6 x 6 in</a:t>
            </a:r>
          </a:p>
        </p:txBody>
      </p:sp>
    </p:spTree>
    <p:extLst>
      <p:ext uri="{BB962C8B-B14F-4D97-AF65-F5344CB8AC3E}">
        <p14:creationId xmlns:p14="http://schemas.microsoft.com/office/powerpoint/2010/main" val="3768366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587229" y="176169"/>
            <a:ext cx="4328720" cy="400110"/>
          </a:xfrm>
          <a:prstGeom prst="rect">
            <a:avLst/>
          </a:prstGeom>
          <a:noFill/>
        </p:spPr>
        <p:txBody>
          <a:bodyPr wrap="square" rtlCol="0">
            <a:spAutoFit/>
          </a:bodyPr>
          <a:lstStyle/>
          <a:p>
            <a:r>
              <a:rPr lang="en-US" sz="2000" b="1" dirty="0"/>
              <a:t>CALIBRATION</a:t>
            </a:r>
          </a:p>
        </p:txBody>
      </p:sp>
      <p:sp>
        <p:nvSpPr>
          <p:cNvPr id="5" name="TextBox 4">
            <a:extLst>
              <a:ext uri="{FF2B5EF4-FFF2-40B4-BE49-F238E27FC236}">
                <a16:creationId xmlns:a16="http://schemas.microsoft.com/office/drawing/2014/main" id="{6A0D8745-D353-4465-888F-19E94B15F786}"/>
              </a:ext>
            </a:extLst>
          </p:cNvPr>
          <p:cNvSpPr txBox="1"/>
          <p:nvPr/>
        </p:nvSpPr>
        <p:spPr>
          <a:xfrm>
            <a:off x="587229" y="576279"/>
            <a:ext cx="7281644" cy="3908762"/>
          </a:xfrm>
          <a:prstGeom prst="rect">
            <a:avLst/>
          </a:prstGeom>
          <a:noFill/>
        </p:spPr>
        <p:txBody>
          <a:bodyPr wrap="square" rtlCol="0">
            <a:spAutoFit/>
          </a:bodyPr>
          <a:lstStyle/>
          <a:p>
            <a:r>
              <a:rPr lang="en-US" b="1" dirty="0"/>
              <a:t>Summary</a:t>
            </a:r>
          </a:p>
          <a:p>
            <a:r>
              <a:rPr lang="en-US" dirty="0"/>
              <a:t>To maintain your 3Z RF Aligner or RF Vision Antenna Alignment Tool in its optimum condition, annual calibration is recommended. This will ensure your precision instrument is constantly calculating and measuring accurately.</a:t>
            </a:r>
          </a:p>
          <a:p>
            <a:r>
              <a:rPr lang="en-US" b="1" dirty="0"/>
              <a:t>STANDARD CALIBRATION</a:t>
            </a:r>
          </a:p>
          <a:p>
            <a:r>
              <a:rPr lang="en-US" dirty="0"/>
              <a:t>With the Calibration you will receive a full internal calibration, update firmware/software, comprehensive system test, tune-ups and cleaning. This ensures that your tool performs according to specs and avoids revisiting sites due to inconsistent measuring results – saving you time and money.</a:t>
            </a:r>
          </a:p>
          <a:p>
            <a:r>
              <a:rPr lang="en-US" b="1" dirty="0"/>
              <a:t>PREMIUM CALIBRATION (For RF Vision only)</a:t>
            </a:r>
          </a:p>
          <a:p>
            <a:r>
              <a:rPr lang="en-US" dirty="0"/>
              <a:t>With the Premium Calibration you will receive a full enclosure replacement and sealants in addition to all the benefits of the Standard Calibration.</a:t>
            </a:r>
          </a:p>
          <a:p>
            <a:endParaRPr lang="en-US" sz="1400" dirty="0"/>
          </a:p>
        </p:txBody>
      </p:sp>
      <p:sp>
        <p:nvSpPr>
          <p:cNvPr id="8" name="Rectangle 7">
            <a:extLst>
              <a:ext uri="{FF2B5EF4-FFF2-40B4-BE49-F238E27FC236}">
                <a16:creationId xmlns:a16="http://schemas.microsoft.com/office/drawing/2014/main" id="{0DCAE399-F27B-48BB-AE06-02503BC3ABFB}"/>
              </a:ext>
            </a:extLst>
          </p:cNvPr>
          <p:cNvSpPr/>
          <p:nvPr/>
        </p:nvSpPr>
        <p:spPr>
          <a:xfrm>
            <a:off x="8388992" y="94801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calibration </a:t>
            </a:r>
          </a:p>
        </p:txBody>
      </p:sp>
      <p:sp>
        <p:nvSpPr>
          <p:cNvPr id="9" name="TextBox 8">
            <a:extLst>
              <a:ext uri="{FF2B5EF4-FFF2-40B4-BE49-F238E27FC236}">
                <a16:creationId xmlns:a16="http://schemas.microsoft.com/office/drawing/2014/main" id="{ECE1A474-4B84-46D2-BD5A-9599E244EA15}"/>
              </a:ext>
            </a:extLst>
          </p:cNvPr>
          <p:cNvSpPr txBox="1"/>
          <p:nvPr/>
        </p:nvSpPr>
        <p:spPr>
          <a:xfrm>
            <a:off x="8388992" y="3176991"/>
            <a:ext cx="3587691" cy="923330"/>
          </a:xfrm>
          <a:prstGeom prst="rect">
            <a:avLst/>
          </a:prstGeom>
          <a:noFill/>
        </p:spPr>
        <p:txBody>
          <a:bodyPr wrap="square" rtlCol="0">
            <a:spAutoFit/>
          </a:bodyPr>
          <a:lstStyle/>
          <a:p>
            <a:r>
              <a:rPr lang="en-US" dirty="0"/>
              <a:t>Standard for 3Z RF Aligner: $395.00</a:t>
            </a:r>
          </a:p>
          <a:p>
            <a:r>
              <a:rPr lang="en-US" dirty="0"/>
              <a:t>Standard for 3Z RF Vision: $595.00</a:t>
            </a:r>
          </a:p>
          <a:p>
            <a:r>
              <a:rPr lang="en-US" dirty="0"/>
              <a:t>Premium (RF Vision only): $895.00</a:t>
            </a:r>
          </a:p>
        </p:txBody>
      </p:sp>
    </p:spTree>
    <p:extLst>
      <p:ext uri="{BB962C8B-B14F-4D97-AF65-F5344CB8AC3E}">
        <p14:creationId xmlns:p14="http://schemas.microsoft.com/office/powerpoint/2010/main" val="1504399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STRAP CLAMP WEBBING STRAPS</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1692771"/>
          </a:xfrm>
          <a:prstGeom prst="rect">
            <a:avLst/>
          </a:prstGeom>
          <a:noFill/>
        </p:spPr>
        <p:txBody>
          <a:bodyPr wrap="square" rtlCol="0">
            <a:spAutoFit/>
          </a:bodyPr>
          <a:lstStyle/>
          <a:p>
            <a:r>
              <a:rPr lang="en-US" b="1" dirty="0"/>
              <a:t>Summary</a:t>
            </a:r>
          </a:p>
          <a:p>
            <a:r>
              <a:rPr lang="en-US" dirty="0"/>
              <a:t>This pair of straps </a:t>
            </a:r>
            <a:r>
              <a:rPr lang="en-US" dirty="0" err="1"/>
              <a:t>іѕ</a:t>
            </a:r>
            <a:r>
              <a:rPr lang="en-US" dirty="0"/>
              <a:t> specifically </a:t>
            </a:r>
            <a:r>
              <a:rPr lang="en-US" dirty="0" err="1"/>
              <a:t>dеѕіgnеd</a:t>
            </a:r>
            <a:r>
              <a:rPr lang="en-US" dirty="0"/>
              <a:t> </a:t>
            </a:r>
            <a:r>
              <a:rPr lang="en-US" dirty="0" err="1"/>
              <a:t>tо</a:t>
            </a:r>
            <a:r>
              <a:rPr lang="en-US" dirty="0"/>
              <a:t> work </a:t>
            </a:r>
            <a:r>
              <a:rPr lang="en-US" dirty="0" err="1"/>
              <a:t>wіth</a:t>
            </a:r>
            <a:r>
              <a:rPr lang="en-US" dirty="0"/>
              <a:t> the </a:t>
            </a:r>
            <a:r>
              <a:rPr lang="en-US" dirty="0" err="1"/>
              <a:t>Strар</a:t>
            </a:r>
            <a:r>
              <a:rPr lang="en-US" dirty="0"/>
              <a:t> </a:t>
            </a:r>
            <a:r>
              <a:rPr lang="en-US" dirty="0" err="1"/>
              <a:t>Clаmр</a:t>
            </a:r>
            <a:r>
              <a:rPr lang="en-US" dirty="0"/>
              <a:t> for the 3Z RF Vision </a:t>
            </a:r>
            <a:r>
              <a:rPr lang="en-US" dirty="0" err="1"/>
              <a:t>Anteanna</a:t>
            </a:r>
            <a:r>
              <a:rPr lang="en-US" dirty="0"/>
              <a:t> Alignment Tool. The tool comes with standard webbing to fit antennas of up to 2.5’ diameter. Additional sizes available: 6’, 10’, and 12’ diameter.</a:t>
            </a:r>
          </a:p>
          <a:p>
            <a:r>
              <a:rPr lang="en-US" sz="1400" dirty="0"/>
              <a:t>Strap Clamp and 3Z RF Vision sold separately.</a:t>
            </a: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straps</a:t>
            </a:r>
          </a:p>
        </p:txBody>
      </p:sp>
      <p:sp>
        <p:nvSpPr>
          <p:cNvPr id="9" name="TextBox 8">
            <a:extLst>
              <a:ext uri="{FF2B5EF4-FFF2-40B4-BE49-F238E27FC236}">
                <a16:creationId xmlns:a16="http://schemas.microsoft.com/office/drawing/2014/main" id="{ECE1A474-4B84-46D2-BD5A-9599E244EA15}"/>
              </a:ext>
            </a:extLst>
          </p:cNvPr>
          <p:cNvSpPr txBox="1"/>
          <p:nvPr/>
        </p:nvSpPr>
        <p:spPr>
          <a:xfrm>
            <a:off x="7692705" y="3363985"/>
            <a:ext cx="3212983" cy="3139321"/>
          </a:xfrm>
          <a:prstGeom prst="rect">
            <a:avLst/>
          </a:prstGeom>
          <a:noFill/>
        </p:spPr>
        <p:txBody>
          <a:bodyPr wrap="square" rtlCol="0">
            <a:spAutoFit/>
          </a:bodyPr>
          <a:lstStyle/>
          <a:p>
            <a:r>
              <a:rPr lang="en-US" dirty="0"/>
              <a:t>6’ webbing straps: $24.95</a:t>
            </a:r>
          </a:p>
          <a:p>
            <a:r>
              <a:rPr lang="en-US" dirty="0"/>
              <a:t>Weight: 2lbs</a:t>
            </a:r>
          </a:p>
          <a:p>
            <a:r>
              <a:rPr lang="en-US" dirty="0"/>
              <a:t>Dimensions: 10 x 6 x 4 in</a:t>
            </a:r>
          </a:p>
          <a:p>
            <a:endParaRPr lang="en-US" dirty="0"/>
          </a:p>
          <a:p>
            <a:r>
              <a:rPr lang="en-US" dirty="0"/>
              <a:t>10’ webbing straps: $49.95</a:t>
            </a:r>
          </a:p>
          <a:p>
            <a:r>
              <a:rPr lang="en-US" dirty="0"/>
              <a:t>Weight: 2lbs</a:t>
            </a:r>
          </a:p>
          <a:p>
            <a:r>
              <a:rPr lang="en-US" dirty="0"/>
              <a:t>Dimensions: 10 x 6 x 4 in</a:t>
            </a:r>
          </a:p>
          <a:p>
            <a:endParaRPr lang="en-US" dirty="0"/>
          </a:p>
          <a:p>
            <a:r>
              <a:rPr lang="en-US" dirty="0"/>
              <a:t>12’ webbing straps: $74.95</a:t>
            </a:r>
          </a:p>
          <a:p>
            <a:r>
              <a:rPr lang="en-US" dirty="0"/>
              <a:t>Weight: 2lbs</a:t>
            </a:r>
          </a:p>
          <a:p>
            <a:r>
              <a:rPr lang="en-US" dirty="0"/>
              <a:t>Dimensions: 10 x 6 x 4 in</a:t>
            </a:r>
          </a:p>
        </p:txBody>
      </p:sp>
    </p:spTree>
    <p:extLst>
      <p:ext uri="{BB962C8B-B14F-4D97-AF65-F5344CB8AC3E}">
        <p14:creationId xmlns:p14="http://schemas.microsoft.com/office/powerpoint/2010/main" val="3373191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NOKIA </a:t>
            </a:r>
            <a:r>
              <a:rPr lang="en-US" sz="2000" b="1" dirty="0" err="1"/>
              <a:t>FASb</a:t>
            </a:r>
            <a:r>
              <a:rPr lang="en-US" sz="2000" b="1" dirty="0"/>
              <a:t> STANDOFFS</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1446550"/>
          </a:xfrm>
          <a:prstGeom prst="rect">
            <a:avLst/>
          </a:prstGeom>
          <a:noFill/>
        </p:spPr>
        <p:txBody>
          <a:bodyPr wrap="square" rtlCol="0">
            <a:spAutoFit/>
          </a:bodyPr>
          <a:lstStyle/>
          <a:p>
            <a:r>
              <a:rPr lang="en-US" b="1" dirty="0"/>
              <a:t>Summary</a:t>
            </a:r>
          </a:p>
          <a:p>
            <a:r>
              <a:rPr lang="en-US" dirty="0"/>
              <a:t>The Nokia </a:t>
            </a:r>
            <a:r>
              <a:rPr lang="en-US" dirty="0" err="1"/>
              <a:t>FASb</a:t>
            </a:r>
            <a:r>
              <a:rPr lang="en-US" dirty="0"/>
              <a:t> Standoffs (4pcs.) were designed as an add-on for the Strap Clamp. This integrated mounting solution is precise and </a:t>
            </a:r>
            <a:r>
              <a:rPr lang="en-US" dirty="0" err="1"/>
              <a:t>еаѕу</a:t>
            </a:r>
            <a:r>
              <a:rPr lang="en-US" dirty="0"/>
              <a:t> </a:t>
            </a:r>
            <a:r>
              <a:rPr lang="en-US" dirty="0" err="1"/>
              <a:t>tо</a:t>
            </a:r>
            <a:r>
              <a:rPr lang="en-US" dirty="0"/>
              <a:t> </a:t>
            </a:r>
            <a:r>
              <a:rPr lang="en-US" dirty="0" err="1"/>
              <a:t>uѕе</a:t>
            </a:r>
            <a:r>
              <a:rPr lang="en-US" dirty="0"/>
              <a:t> with </a:t>
            </a:r>
            <a:r>
              <a:rPr lang="en-US" dirty="0" err="1"/>
              <a:t>thе</a:t>
            </a:r>
            <a:r>
              <a:rPr lang="en-US" dirty="0"/>
              <a:t> Nokia </a:t>
            </a:r>
            <a:r>
              <a:rPr lang="en-US" dirty="0" err="1"/>
              <a:t>FASb</a:t>
            </a:r>
            <a:r>
              <a:rPr lang="en-US" dirty="0"/>
              <a:t> antennas.</a:t>
            </a:r>
          </a:p>
          <a:p>
            <a:r>
              <a:rPr lang="en-US" sz="1600" i="1" dirty="0"/>
              <a:t>Strap Clamp sold separately.</a:t>
            </a: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a:t>
            </a:r>
            <a:r>
              <a:rPr lang="en-US" dirty="0" err="1"/>
              <a:t>ericsson</a:t>
            </a:r>
            <a:r>
              <a:rPr lang="en-US" dirty="0"/>
              <a:t> air mount</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0484" y="3429000"/>
            <a:ext cx="3212983" cy="646331"/>
          </a:xfrm>
          <a:prstGeom prst="rect">
            <a:avLst/>
          </a:prstGeom>
          <a:noFill/>
        </p:spPr>
        <p:txBody>
          <a:bodyPr wrap="square" rtlCol="0">
            <a:spAutoFit/>
          </a:bodyPr>
          <a:lstStyle/>
          <a:p>
            <a:r>
              <a:rPr lang="en-US" dirty="0"/>
              <a:t>$59.95</a:t>
            </a:r>
          </a:p>
          <a:p>
            <a:r>
              <a:rPr lang="en-US" dirty="0"/>
              <a:t>Weight: .25 </a:t>
            </a:r>
            <a:r>
              <a:rPr lang="en-US" dirty="0" err="1"/>
              <a:t>lb</a:t>
            </a:r>
            <a:endParaRPr lang="en-US" dirty="0"/>
          </a:p>
        </p:txBody>
      </p:sp>
    </p:spTree>
    <p:extLst>
      <p:ext uri="{BB962C8B-B14F-4D97-AF65-F5344CB8AC3E}">
        <p14:creationId xmlns:p14="http://schemas.microsoft.com/office/powerpoint/2010/main" val="618553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LIP CLAMP</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1477328"/>
          </a:xfrm>
          <a:prstGeom prst="rect">
            <a:avLst/>
          </a:prstGeom>
          <a:noFill/>
        </p:spPr>
        <p:txBody>
          <a:bodyPr wrap="square" rtlCol="0">
            <a:spAutoFit/>
          </a:bodyPr>
          <a:lstStyle/>
          <a:p>
            <a:r>
              <a:rPr lang="en-US" b="1" dirty="0"/>
              <a:t>Summary</a:t>
            </a:r>
          </a:p>
          <a:p>
            <a:r>
              <a:rPr lang="en-US" dirty="0"/>
              <a:t>The Lip Clamp was designed to quickly mount the RF Vision or 3Z RF Aligner to a wide variety of microwave parabolic dishes in all sizes.</a:t>
            </a:r>
          </a:p>
          <a:p>
            <a:endParaRPr lang="en-US" dirty="0"/>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lip clamp</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923330"/>
          </a:xfrm>
          <a:prstGeom prst="rect">
            <a:avLst/>
          </a:prstGeom>
          <a:noFill/>
        </p:spPr>
        <p:txBody>
          <a:bodyPr wrap="square" rtlCol="0">
            <a:spAutoFit/>
          </a:bodyPr>
          <a:lstStyle/>
          <a:p>
            <a:r>
              <a:rPr lang="en-US" dirty="0"/>
              <a:t>$299.95</a:t>
            </a:r>
          </a:p>
          <a:p>
            <a:r>
              <a:rPr lang="en-US" dirty="0"/>
              <a:t>Weight: 1.6 </a:t>
            </a:r>
            <a:r>
              <a:rPr lang="en-US" dirty="0" err="1"/>
              <a:t>lb</a:t>
            </a:r>
            <a:endParaRPr lang="en-US" dirty="0"/>
          </a:p>
          <a:p>
            <a:r>
              <a:rPr lang="en-US" dirty="0"/>
              <a:t>Dimensions: 10 x 6 x 4 in</a:t>
            </a:r>
          </a:p>
        </p:txBody>
      </p:sp>
    </p:spTree>
    <p:extLst>
      <p:ext uri="{BB962C8B-B14F-4D97-AF65-F5344CB8AC3E}">
        <p14:creationId xmlns:p14="http://schemas.microsoft.com/office/powerpoint/2010/main" val="2153431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50643"/>
            <a:ext cx="4328720" cy="400110"/>
          </a:xfrm>
          <a:prstGeom prst="rect">
            <a:avLst/>
          </a:prstGeom>
          <a:noFill/>
        </p:spPr>
        <p:txBody>
          <a:bodyPr wrap="square" rtlCol="0">
            <a:spAutoFit/>
          </a:bodyPr>
          <a:lstStyle/>
          <a:p>
            <a:r>
              <a:rPr lang="en-US" sz="2000" b="1" dirty="0">
                <a:solidFill>
                  <a:srgbClr val="FF0000"/>
                </a:solidFill>
              </a:rPr>
              <a:t>LIP CLAMP EXTENDORS</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4247317"/>
          </a:xfrm>
          <a:prstGeom prst="rect">
            <a:avLst/>
          </a:prstGeom>
          <a:noFill/>
        </p:spPr>
        <p:txBody>
          <a:bodyPr wrap="square" rtlCol="0">
            <a:spAutoFit/>
          </a:bodyPr>
          <a:lstStyle/>
          <a:p>
            <a:r>
              <a:rPr lang="en-US" b="1" dirty="0">
                <a:solidFill>
                  <a:srgbClr val="FF0000"/>
                </a:solidFill>
              </a:rPr>
              <a:t>Summary</a:t>
            </a:r>
          </a:p>
          <a:p>
            <a:r>
              <a:rPr lang="en-US" dirty="0">
                <a:solidFill>
                  <a:srgbClr val="FF0000"/>
                </a:solidFill>
              </a:rPr>
              <a:t>The Lip Clamp was designed to quickly mount the RF Vision or 3Z RF Aligner to a wide variety of microwave parabolic dishes in all sizes.</a:t>
            </a:r>
          </a:p>
          <a:p>
            <a:endParaRPr lang="en-US" dirty="0">
              <a:solidFill>
                <a:srgbClr val="FF0000"/>
              </a:solidFill>
            </a:endParaRPr>
          </a:p>
          <a:p>
            <a:r>
              <a:rPr lang="en-US" b="1" dirty="0">
                <a:solidFill>
                  <a:srgbClr val="FF0000"/>
                </a:solidFill>
              </a:rPr>
              <a:t>The Problem We Solve</a:t>
            </a:r>
          </a:p>
          <a:p>
            <a:r>
              <a:rPr lang="en-US" dirty="0">
                <a:solidFill>
                  <a:srgbClr val="FF0000"/>
                </a:solidFill>
              </a:rPr>
              <a:t>Some small and odd shape microwave antennas do not work well with standard mounting clamps. These antennas require a specialty clamp for proper alignment.</a:t>
            </a:r>
          </a:p>
          <a:p>
            <a:endParaRPr lang="en-US" dirty="0">
              <a:solidFill>
                <a:srgbClr val="FF0000"/>
              </a:solidFill>
            </a:endParaRPr>
          </a:p>
          <a:p>
            <a:r>
              <a:rPr lang="en-US" b="1" dirty="0">
                <a:solidFill>
                  <a:srgbClr val="FF0000"/>
                </a:solidFill>
              </a:rPr>
              <a:t>How We Solve It!</a:t>
            </a:r>
          </a:p>
          <a:p>
            <a:r>
              <a:rPr lang="en-US" dirty="0">
                <a:solidFill>
                  <a:srgbClr val="FF0000"/>
                </a:solidFill>
              </a:rPr>
              <a:t>The Lip Clamp is equipped with an adjustable clamping system that was specifically designed to mount onto small and odd shape microwave antennas . It is not only compact but also light weight and easy to use.</a:t>
            </a:r>
            <a:endParaRPr lang="en-US" sz="1400" dirty="0">
              <a:solidFill>
                <a:srgbClr val="FF0000"/>
              </a:solidFill>
            </a:endParaRP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lip clamp </a:t>
            </a:r>
            <a:r>
              <a:rPr lang="en-US" dirty="0" err="1"/>
              <a:t>extendors</a:t>
            </a:r>
            <a:endParaRPr lang="en-US" dirty="0"/>
          </a:p>
        </p:txBody>
      </p:sp>
      <p:sp>
        <p:nvSpPr>
          <p:cNvPr id="9" name="TextBox 8">
            <a:extLst>
              <a:ext uri="{FF2B5EF4-FFF2-40B4-BE49-F238E27FC236}">
                <a16:creationId xmlns:a16="http://schemas.microsoft.com/office/drawing/2014/main" id="{ECE1A474-4B84-46D2-BD5A-9599E244EA15}"/>
              </a:ext>
            </a:extLst>
          </p:cNvPr>
          <p:cNvSpPr txBox="1"/>
          <p:nvPr/>
        </p:nvSpPr>
        <p:spPr>
          <a:xfrm>
            <a:off x="7835317" y="3324721"/>
            <a:ext cx="3212983" cy="923330"/>
          </a:xfrm>
          <a:prstGeom prst="rect">
            <a:avLst/>
          </a:prstGeom>
          <a:noFill/>
        </p:spPr>
        <p:txBody>
          <a:bodyPr wrap="square" rtlCol="0">
            <a:spAutoFit/>
          </a:bodyPr>
          <a:lstStyle/>
          <a:p>
            <a:r>
              <a:rPr lang="en-US" dirty="0">
                <a:solidFill>
                  <a:srgbClr val="FF0000"/>
                </a:solidFill>
                <a:highlight>
                  <a:srgbClr val="FFFF00"/>
                </a:highlight>
              </a:rPr>
              <a:t>$</a:t>
            </a:r>
          </a:p>
          <a:p>
            <a:r>
              <a:rPr lang="en-US" dirty="0">
                <a:solidFill>
                  <a:srgbClr val="FF0000"/>
                </a:solidFill>
                <a:highlight>
                  <a:srgbClr val="FFFF00"/>
                </a:highlight>
              </a:rPr>
              <a:t>Weight:</a:t>
            </a:r>
          </a:p>
          <a:p>
            <a:r>
              <a:rPr lang="en-US" dirty="0">
                <a:solidFill>
                  <a:srgbClr val="FF0000"/>
                </a:solidFill>
                <a:highlight>
                  <a:srgbClr val="FFFF00"/>
                </a:highlight>
              </a:rPr>
              <a:t>Dimensions</a:t>
            </a:r>
            <a:r>
              <a:rPr lang="en-US" dirty="0">
                <a:solidFill>
                  <a:srgbClr val="FF0000"/>
                </a:solidFill>
              </a:rPr>
              <a:t>:</a:t>
            </a:r>
          </a:p>
        </p:txBody>
      </p:sp>
      <p:sp>
        <p:nvSpPr>
          <p:cNvPr id="6" name="Rectangle 5">
            <a:extLst>
              <a:ext uri="{FF2B5EF4-FFF2-40B4-BE49-F238E27FC236}">
                <a16:creationId xmlns:a16="http://schemas.microsoft.com/office/drawing/2014/main" id="{4C9E4175-468F-4D4C-8CB8-A329DEF7956C}"/>
              </a:ext>
            </a:extLst>
          </p:cNvPr>
          <p:cNvSpPr/>
          <p:nvPr/>
        </p:nvSpPr>
        <p:spPr>
          <a:xfrm>
            <a:off x="2353110" y="1781417"/>
            <a:ext cx="6291743" cy="34952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Missing details right now. Will get details soon.</a:t>
            </a:r>
          </a:p>
        </p:txBody>
      </p:sp>
    </p:spTree>
    <p:extLst>
      <p:ext uri="{BB962C8B-B14F-4D97-AF65-F5344CB8AC3E}">
        <p14:creationId xmlns:p14="http://schemas.microsoft.com/office/powerpoint/2010/main" val="1091447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ERICSSON AIR MOUNT</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2031325"/>
          </a:xfrm>
          <a:prstGeom prst="rect">
            <a:avLst/>
          </a:prstGeom>
          <a:noFill/>
        </p:spPr>
        <p:txBody>
          <a:bodyPr wrap="square" rtlCol="0">
            <a:spAutoFit/>
          </a:bodyPr>
          <a:lstStyle/>
          <a:p>
            <a:r>
              <a:rPr lang="en-US" b="1" dirty="0"/>
              <a:t>Summary</a:t>
            </a:r>
          </a:p>
          <a:p>
            <a:r>
              <a:rPr lang="en-US" dirty="0"/>
              <a:t>The Ericsson AIR M</a:t>
            </a:r>
            <a:r>
              <a:rPr lang="az-Cyrl-AZ" dirty="0"/>
              <a:t>о</a:t>
            </a:r>
            <a:r>
              <a:rPr lang="en-US" dirty="0" err="1"/>
              <a:t>unt</a:t>
            </a:r>
            <a:r>
              <a:rPr lang="en-US" dirty="0"/>
              <a:t> w</a:t>
            </a:r>
            <a:r>
              <a:rPr lang="az-Cyrl-AZ" dirty="0"/>
              <a:t>аѕ </a:t>
            </a:r>
            <a:r>
              <a:rPr lang="en-US" dirty="0"/>
              <a:t>d</a:t>
            </a:r>
            <a:r>
              <a:rPr lang="az-Cyrl-AZ" dirty="0"/>
              <a:t>еѕі</a:t>
            </a:r>
            <a:r>
              <a:rPr lang="en-US" dirty="0" err="1"/>
              <a:t>gn</a:t>
            </a:r>
            <a:r>
              <a:rPr lang="az-Cyrl-AZ" dirty="0"/>
              <a:t>е</a:t>
            </a:r>
            <a:r>
              <a:rPr lang="en-US" dirty="0"/>
              <a:t>d t</a:t>
            </a:r>
            <a:r>
              <a:rPr lang="az-Cyrl-AZ" dirty="0"/>
              <a:t>о </a:t>
            </a:r>
            <a:r>
              <a:rPr lang="en-US" dirty="0"/>
              <a:t>b</a:t>
            </a:r>
            <a:r>
              <a:rPr lang="az-Cyrl-AZ" dirty="0"/>
              <a:t>е </a:t>
            </a:r>
            <a:r>
              <a:rPr lang="en-US" dirty="0"/>
              <a:t>a l</a:t>
            </a:r>
            <a:r>
              <a:rPr lang="az-Cyrl-AZ" dirty="0"/>
              <a:t>і</a:t>
            </a:r>
            <a:r>
              <a:rPr lang="en-US" dirty="0" err="1"/>
              <a:t>ghtw</a:t>
            </a:r>
            <a:r>
              <a:rPr lang="az-Cyrl-AZ" dirty="0"/>
              <a:t>еі</a:t>
            </a:r>
            <a:r>
              <a:rPr lang="en-US" dirty="0" err="1"/>
              <a:t>ght</a:t>
            </a:r>
            <a:r>
              <a:rPr lang="en-US" dirty="0"/>
              <a:t>, precise, and </a:t>
            </a:r>
            <a:r>
              <a:rPr lang="az-Cyrl-AZ" dirty="0"/>
              <a:t>еаѕу</a:t>
            </a:r>
            <a:r>
              <a:rPr lang="en-US" dirty="0"/>
              <a:t>-t</a:t>
            </a:r>
            <a:r>
              <a:rPr lang="az-Cyrl-AZ" dirty="0"/>
              <a:t>о</a:t>
            </a:r>
            <a:r>
              <a:rPr lang="en-US" dirty="0"/>
              <a:t>-u</a:t>
            </a:r>
            <a:r>
              <a:rPr lang="az-Cyrl-AZ" dirty="0"/>
              <a:t>ѕе </a:t>
            </a:r>
            <a:r>
              <a:rPr lang="en-US" dirty="0"/>
              <a:t>m</a:t>
            </a:r>
            <a:r>
              <a:rPr lang="az-Cyrl-AZ" dirty="0"/>
              <a:t>о</a:t>
            </a:r>
            <a:r>
              <a:rPr lang="en-US" dirty="0" err="1"/>
              <a:t>unt</a:t>
            </a:r>
            <a:r>
              <a:rPr lang="az-Cyrl-AZ" dirty="0"/>
              <a:t>і</a:t>
            </a:r>
            <a:r>
              <a:rPr lang="en-US" dirty="0"/>
              <a:t>ng solution f</a:t>
            </a:r>
            <a:r>
              <a:rPr lang="az-Cyrl-AZ" dirty="0"/>
              <a:t>о</a:t>
            </a:r>
            <a:r>
              <a:rPr lang="en-US" dirty="0"/>
              <a:t>r </a:t>
            </a:r>
            <a:r>
              <a:rPr lang="en-US" dirty="0" err="1"/>
              <a:t>th</a:t>
            </a:r>
            <a:r>
              <a:rPr lang="az-Cyrl-AZ" dirty="0"/>
              <a:t>е </a:t>
            </a:r>
            <a:r>
              <a:rPr lang="en-US" dirty="0"/>
              <a:t>Ericsson AIR21 and AIR32 antennas b</a:t>
            </a:r>
            <a:r>
              <a:rPr lang="az-Cyrl-AZ" dirty="0"/>
              <a:t>у </a:t>
            </a:r>
            <a:r>
              <a:rPr lang="en-US" dirty="0" err="1"/>
              <a:t>ut</a:t>
            </a:r>
            <a:r>
              <a:rPr lang="az-Cyrl-AZ" dirty="0"/>
              <a:t>і</a:t>
            </a:r>
            <a:r>
              <a:rPr lang="en-US" dirty="0"/>
              <a:t>l</a:t>
            </a:r>
            <a:r>
              <a:rPr lang="az-Cyrl-AZ" dirty="0"/>
              <a:t>і</a:t>
            </a:r>
            <a:r>
              <a:rPr lang="en-US" dirty="0"/>
              <a:t>z</a:t>
            </a:r>
            <a:r>
              <a:rPr lang="az-Cyrl-AZ" dirty="0"/>
              <a:t>і</a:t>
            </a:r>
            <a:r>
              <a:rPr lang="en-US" dirty="0"/>
              <a:t>ng ball bearings t</a:t>
            </a:r>
            <a:r>
              <a:rPr lang="az-Cyrl-AZ" dirty="0"/>
              <a:t>о </a:t>
            </a:r>
            <a:r>
              <a:rPr lang="en-US" dirty="0"/>
              <a:t>spin m</a:t>
            </a:r>
            <a:r>
              <a:rPr lang="az-Cyrl-AZ" dirty="0"/>
              <a:t>о</a:t>
            </a:r>
            <a:r>
              <a:rPr lang="en-US" dirty="0" err="1"/>
              <a:t>unt</a:t>
            </a:r>
            <a:r>
              <a:rPr lang="az-Cyrl-AZ" dirty="0"/>
              <a:t>і</a:t>
            </a:r>
            <a:r>
              <a:rPr lang="en-US" dirty="0"/>
              <a:t>ng </a:t>
            </a:r>
            <a:r>
              <a:rPr lang="az-Cyrl-AZ" dirty="0"/>
              <a:t>роѕ</a:t>
            </a:r>
            <a:r>
              <a:rPr lang="en-US" dirty="0"/>
              <a:t>t</a:t>
            </a:r>
            <a:r>
              <a:rPr lang="az-Cyrl-AZ" dirty="0"/>
              <a:t>ѕ о</a:t>
            </a:r>
            <a:r>
              <a:rPr lang="en-US" dirty="0" err="1"/>
              <a:t>nt</a:t>
            </a:r>
            <a:r>
              <a:rPr lang="az-Cyrl-AZ" dirty="0"/>
              <a:t>о е</a:t>
            </a:r>
            <a:r>
              <a:rPr lang="en-US" dirty="0"/>
              <a:t>x</a:t>
            </a:r>
            <a:r>
              <a:rPr lang="az-Cyrl-AZ" dirty="0"/>
              <a:t>іѕ</a:t>
            </a:r>
            <a:r>
              <a:rPr lang="en-US" dirty="0"/>
              <a:t>t</a:t>
            </a:r>
            <a:r>
              <a:rPr lang="az-Cyrl-AZ" dirty="0"/>
              <a:t>і</a:t>
            </a:r>
            <a:r>
              <a:rPr lang="en-US" dirty="0"/>
              <a:t>ng AIR bracket h</a:t>
            </a:r>
            <a:r>
              <a:rPr lang="az-Cyrl-AZ" dirty="0"/>
              <a:t>а</a:t>
            </a:r>
            <a:r>
              <a:rPr lang="en-US" dirty="0" err="1"/>
              <a:t>rdw</a:t>
            </a:r>
            <a:r>
              <a:rPr lang="az-Cyrl-AZ" dirty="0"/>
              <a:t>а</a:t>
            </a:r>
            <a:r>
              <a:rPr lang="en-US" dirty="0"/>
              <a:t>r</a:t>
            </a:r>
            <a:r>
              <a:rPr lang="az-Cyrl-AZ" dirty="0"/>
              <a:t>е. </a:t>
            </a:r>
            <a:r>
              <a:rPr lang="en-US" dirty="0"/>
              <a:t>Th</a:t>
            </a:r>
            <a:r>
              <a:rPr lang="az-Cyrl-AZ" dirty="0"/>
              <a:t>е </a:t>
            </a:r>
            <a:r>
              <a:rPr lang="en-US" dirty="0"/>
              <a:t>m</a:t>
            </a:r>
            <a:r>
              <a:rPr lang="az-Cyrl-AZ" dirty="0"/>
              <a:t>о</a:t>
            </a:r>
            <a:r>
              <a:rPr lang="en-US" dirty="0" err="1"/>
              <a:t>dul</a:t>
            </a:r>
            <a:r>
              <a:rPr lang="az-Cyrl-AZ" dirty="0"/>
              <a:t>а</a:t>
            </a:r>
            <a:r>
              <a:rPr lang="en-US" dirty="0"/>
              <a:t>r d</a:t>
            </a:r>
            <a:r>
              <a:rPr lang="az-Cyrl-AZ" dirty="0"/>
              <a:t>еѕі</a:t>
            </a:r>
            <a:r>
              <a:rPr lang="en-US" dirty="0" err="1"/>
              <a:t>gn</a:t>
            </a:r>
            <a:r>
              <a:rPr lang="en-US" dirty="0"/>
              <a:t> </a:t>
            </a:r>
            <a:r>
              <a:rPr lang="az-Cyrl-AZ" dirty="0"/>
              <a:t>о</a:t>
            </a:r>
            <a:r>
              <a:rPr lang="en-US" dirty="0"/>
              <a:t>f </a:t>
            </a:r>
            <a:r>
              <a:rPr lang="en-US" dirty="0" err="1"/>
              <a:t>th</a:t>
            </a:r>
            <a:r>
              <a:rPr lang="az-Cyrl-AZ" dirty="0"/>
              <a:t>е </a:t>
            </a:r>
            <a:r>
              <a:rPr lang="en-US" dirty="0"/>
              <a:t>AIR Mount </a:t>
            </a:r>
            <a:r>
              <a:rPr lang="az-Cyrl-AZ" dirty="0"/>
              <a:t>е</a:t>
            </a:r>
            <a:r>
              <a:rPr lang="en-US" dirty="0"/>
              <a:t>n</a:t>
            </a:r>
            <a:r>
              <a:rPr lang="az-Cyrl-AZ" dirty="0"/>
              <a:t>а</a:t>
            </a:r>
            <a:r>
              <a:rPr lang="en-US" dirty="0"/>
              <a:t>bl</a:t>
            </a:r>
            <a:r>
              <a:rPr lang="az-Cyrl-AZ" dirty="0"/>
              <a:t>еѕ </a:t>
            </a:r>
            <a:r>
              <a:rPr lang="en-US" dirty="0" err="1"/>
              <a:t>th</a:t>
            </a:r>
            <a:r>
              <a:rPr lang="az-Cyrl-AZ" dirty="0"/>
              <a:t>е 3</a:t>
            </a:r>
            <a:r>
              <a:rPr lang="en-US" dirty="0"/>
              <a:t>Z RF Al</a:t>
            </a:r>
            <a:r>
              <a:rPr lang="az-Cyrl-AZ" dirty="0"/>
              <a:t>і</a:t>
            </a:r>
            <a:r>
              <a:rPr lang="en-US" dirty="0" err="1"/>
              <a:t>gn</a:t>
            </a:r>
            <a:r>
              <a:rPr lang="az-Cyrl-AZ" dirty="0"/>
              <a:t>е</a:t>
            </a:r>
            <a:r>
              <a:rPr lang="en-US" dirty="0"/>
              <a:t>r and RF Vision t</a:t>
            </a:r>
            <a:r>
              <a:rPr lang="az-Cyrl-AZ" dirty="0"/>
              <a:t>о </a:t>
            </a:r>
            <a:r>
              <a:rPr lang="en-US" dirty="0"/>
              <a:t>b</a:t>
            </a:r>
            <a:r>
              <a:rPr lang="az-Cyrl-AZ" dirty="0"/>
              <a:t>е </a:t>
            </a:r>
            <a:r>
              <a:rPr lang="en-US" dirty="0"/>
              <a:t>installed f</a:t>
            </a:r>
            <a:r>
              <a:rPr lang="az-Cyrl-AZ" dirty="0"/>
              <a:t>о</a:t>
            </a:r>
            <a:r>
              <a:rPr lang="en-US" dirty="0" err="1"/>
              <a:t>rw</a:t>
            </a:r>
            <a:r>
              <a:rPr lang="az-Cyrl-AZ" dirty="0"/>
              <a:t>а</a:t>
            </a:r>
            <a:r>
              <a:rPr lang="en-US" dirty="0" err="1"/>
              <a:t>rd</a:t>
            </a:r>
            <a:r>
              <a:rPr lang="en-US" dirty="0"/>
              <a:t>, r</a:t>
            </a:r>
            <a:r>
              <a:rPr lang="az-Cyrl-AZ" dirty="0"/>
              <a:t>е</a:t>
            </a:r>
            <a:r>
              <a:rPr lang="en-US" dirty="0"/>
              <a:t>v</a:t>
            </a:r>
            <a:r>
              <a:rPr lang="az-Cyrl-AZ" dirty="0"/>
              <a:t>е</a:t>
            </a:r>
            <a:r>
              <a:rPr lang="en-US" dirty="0"/>
              <a:t>r</a:t>
            </a:r>
            <a:r>
              <a:rPr lang="az-Cyrl-AZ" dirty="0"/>
              <a:t>ѕе, +90 </a:t>
            </a:r>
            <a:r>
              <a:rPr lang="en-US" dirty="0"/>
              <a:t>or -90 d</a:t>
            </a:r>
            <a:r>
              <a:rPr lang="az-Cyrl-AZ" dirty="0"/>
              <a:t>е</a:t>
            </a:r>
            <a:r>
              <a:rPr lang="en-US" dirty="0"/>
              <a:t>gr</a:t>
            </a:r>
            <a:r>
              <a:rPr lang="az-Cyrl-AZ" dirty="0"/>
              <a:t>ееѕ </a:t>
            </a:r>
            <a:r>
              <a:rPr lang="en-US" dirty="0"/>
              <a:t>orientation.</a:t>
            </a:r>
            <a:endParaRPr lang="en-US" sz="1400" dirty="0"/>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a:t>
            </a:r>
            <a:r>
              <a:rPr lang="en-US" dirty="0" err="1"/>
              <a:t>ericsson</a:t>
            </a:r>
            <a:r>
              <a:rPr lang="en-US" dirty="0"/>
              <a:t> air mount</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923330"/>
          </a:xfrm>
          <a:prstGeom prst="rect">
            <a:avLst/>
          </a:prstGeom>
          <a:noFill/>
        </p:spPr>
        <p:txBody>
          <a:bodyPr wrap="square" rtlCol="0">
            <a:spAutoFit/>
          </a:bodyPr>
          <a:lstStyle/>
          <a:p>
            <a:r>
              <a:rPr lang="en-US" dirty="0"/>
              <a:t>$299.99</a:t>
            </a:r>
          </a:p>
          <a:p>
            <a:r>
              <a:rPr lang="en-US" dirty="0"/>
              <a:t>Weight: 2.4 </a:t>
            </a:r>
            <a:r>
              <a:rPr lang="en-US" dirty="0" err="1"/>
              <a:t>lb</a:t>
            </a:r>
            <a:endParaRPr lang="en-US" dirty="0"/>
          </a:p>
          <a:p>
            <a:r>
              <a:rPr lang="en-US" dirty="0"/>
              <a:t>Dimensions: 8 x 8 x 8 in</a:t>
            </a:r>
          </a:p>
        </p:txBody>
      </p:sp>
    </p:spTree>
    <p:extLst>
      <p:ext uri="{BB962C8B-B14F-4D97-AF65-F5344CB8AC3E}">
        <p14:creationId xmlns:p14="http://schemas.microsoft.com/office/powerpoint/2010/main" val="48064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3Z TORQUE WRENCH</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2246769"/>
          </a:xfrm>
          <a:prstGeom prst="rect">
            <a:avLst/>
          </a:prstGeom>
          <a:noFill/>
        </p:spPr>
        <p:txBody>
          <a:bodyPr wrap="square" rtlCol="0">
            <a:spAutoFit/>
          </a:bodyPr>
          <a:lstStyle/>
          <a:p>
            <a:r>
              <a:rPr lang="en-US" b="1" dirty="0"/>
              <a:t>Summary</a:t>
            </a:r>
          </a:p>
          <a:p>
            <a:r>
              <a:rPr lang="en-US" dirty="0"/>
              <a:t>Ideal tool for properly sealing the 3Z Antenna WASP.</a:t>
            </a:r>
          </a:p>
          <a:p>
            <a:r>
              <a:rPr lang="en-US" dirty="0"/>
              <a:t>The 3Z Torque Wrench has the precise torque to avoid over or under torqueing. This specific tool ensures that the Technician properly seals the 3Z Antenna WASP and avoids damage to the internal components.</a:t>
            </a:r>
          </a:p>
          <a:p>
            <a:r>
              <a:rPr lang="en-US" sz="1400" dirty="0"/>
              <a:t>Antenna WASP and Data Collector are sold separately.</a:t>
            </a:r>
          </a:p>
          <a:p>
            <a:endParaRPr lang="en-US" sz="1400" dirty="0"/>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3Z torque wrench</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923330"/>
          </a:xfrm>
          <a:prstGeom prst="rect">
            <a:avLst/>
          </a:prstGeom>
          <a:noFill/>
        </p:spPr>
        <p:txBody>
          <a:bodyPr wrap="square" rtlCol="0">
            <a:spAutoFit/>
          </a:bodyPr>
          <a:lstStyle/>
          <a:p>
            <a:r>
              <a:rPr lang="en-US" dirty="0"/>
              <a:t>$99.99</a:t>
            </a:r>
          </a:p>
          <a:p>
            <a:r>
              <a:rPr lang="en-US" dirty="0"/>
              <a:t>Weight: .75 </a:t>
            </a:r>
            <a:r>
              <a:rPr lang="en-US" dirty="0" err="1"/>
              <a:t>lb</a:t>
            </a:r>
            <a:endParaRPr lang="en-US" dirty="0"/>
          </a:p>
          <a:p>
            <a:r>
              <a:rPr lang="en-US" dirty="0"/>
              <a:t>Dimensions: 5.75 x 4.5 x 2.5 in</a:t>
            </a:r>
          </a:p>
        </p:txBody>
      </p:sp>
    </p:spTree>
    <p:extLst>
      <p:ext uri="{BB962C8B-B14F-4D97-AF65-F5344CB8AC3E}">
        <p14:creationId xmlns:p14="http://schemas.microsoft.com/office/powerpoint/2010/main" val="158978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GROUND VERIFICATION SYSTEM</a:t>
            </a:r>
          </a:p>
        </p:txBody>
      </p:sp>
      <p:sp>
        <p:nvSpPr>
          <p:cNvPr id="5" name="TextBox 4">
            <a:extLst>
              <a:ext uri="{FF2B5EF4-FFF2-40B4-BE49-F238E27FC236}">
                <a16:creationId xmlns:a16="http://schemas.microsoft.com/office/drawing/2014/main" id="{6A0D8745-D353-4465-888F-19E94B15F786}"/>
              </a:ext>
            </a:extLst>
          </p:cNvPr>
          <p:cNvSpPr txBox="1"/>
          <p:nvPr/>
        </p:nvSpPr>
        <p:spPr>
          <a:xfrm>
            <a:off x="518235" y="1027064"/>
            <a:ext cx="6291743" cy="1415772"/>
          </a:xfrm>
          <a:prstGeom prst="rect">
            <a:avLst/>
          </a:prstGeom>
          <a:noFill/>
        </p:spPr>
        <p:txBody>
          <a:bodyPr wrap="square" rtlCol="0">
            <a:spAutoFit/>
          </a:bodyPr>
          <a:lstStyle/>
          <a:p>
            <a:r>
              <a:rPr lang="en-US" b="1" dirty="0"/>
              <a:t>Summary</a:t>
            </a:r>
          </a:p>
          <a:p>
            <a:r>
              <a:rPr lang="en-US" dirty="0"/>
              <a:t>Designed for Field Technicians and RF Engineers, our Ground Verification System allows non-climbers to verify antenna alignment and height from ground level.</a:t>
            </a:r>
          </a:p>
          <a:p>
            <a:r>
              <a:rPr lang="en-US" sz="1400" i="1" dirty="0"/>
              <a:t>RF Vision and Bluetooth Laser Range Finder are sold separately.</a:t>
            </a: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ground verification system</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646331"/>
          </a:xfrm>
          <a:prstGeom prst="rect">
            <a:avLst/>
          </a:prstGeom>
          <a:noFill/>
        </p:spPr>
        <p:txBody>
          <a:bodyPr wrap="square" rtlCol="0">
            <a:spAutoFit/>
          </a:bodyPr>
          <a:lstStyle/>
          <a:p>
            <a:r>
              <a:rPr lang="en-US" dirty="0"/>
              <a:t>$329.99</a:t>
            </a:r>
          </a:p>
          <a:p>
            <a:r>
              <a:rPr lang="en-US" dirty="0"/>
              <a:t>Weight: 8 </a:t>
            </a:r>
            <a:r>
              <a:rPr lang="en-US" dirty="0" err="1"/>
              <a:t>lbs</a:t>
            </a:r>
            <a:endParaRPr lang="en-US" dirty="0"/>
          </a:p>
        </p:txBody>
      </p:sp>
      <p:sp>
        <p:nvSpPr>
          <p:cNvPr id="2" name="Rectangle 1">
            <a:extLst>
              <a:ext uri="{FF2B5EF4-FFF2-40B4-BE49-F238E27FC236}">
                <a16:creationId xmlns:a16="http://schemas.microsoft.com/office/drawing/2014/main" id="{2A87C986-87C3-4D50-8B4B-BCCBA9C0F320}"/>
              </a:ext>
            </a:extLst>
          </p:cNvPr>
          <p:cNvSpPr/>
          <p:nvPr/>
        </p:nvSpPr>
        <p:spPr>
          <a:xfrm>
            <a:off x="7868873" y="3901510"/>
            <a:ext cx="6096000" cy="1200329"/>
          </a:xfrm>
          <a:prstGeom prst="rect">
            <a:avLst/>
          </a:prstGeom>
        </p:spPr>
        <p:txBody>
          <a:bodyPr>
            <a:spAutoFit/>
          </a:bodyPr>
          <a:lstStyle/>
          <a:p>
            <a:r>
              <a:rPr lang="en-US" dirty="0"/>
              <a:t>Dimensions</a:t>
            </a:r>
          </a:p>
          <a:p>
            <a:r>
              <a:rPr lang="en-US" dirty="0"/>
              <a:t>TRIPOD: 7 </a:t>
            </a:r>
            <a:r>
              <a:rPr lang="en-US" dirty="0" err="1"/>
              <a:t>lbs</a:t>
            </a:r>
            <a:br>
              <a:rPr lang="en-US" dirty="0"/>
            </a:br>
            <a:r>
              <a:rPr lang="en-US" dirty="0"/>
              <a:t>TRI ADPT: 8lbs TRIPOD: 29x6x6 </a:t>
            </a:r>
            <a:br>
              <a:rPr lang="en-US" dirty="0"/>
            </a:br>
            <a:r>
              <a:rPr lang="en-US" dirty="0"/>
              <a:t>TRI ADPT: 16x8x4 </a:t>
            </a:r>
          </a:p>
        </p:txBody>
      </p:sp>
    </p:spTree>
    <p:extLst>
      <p:ext uri="{BB962C8B-B14F-4D97-AF65-F5344CB8AC3E}">
        <p14:creationId xmlns:p14="http://schemas.microsoft.com/office/powerpoint/2010/main" val="3250887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76B065-7DF4-44F5-B584-8F2B32219F02}"/>
              </a:ext>
            </a:extLst>
          </p:cNvPr>
          <p:cNvSpPr txBox="1"/>
          <p:nvPr/>
        </p:nvSpPr>
        <p:spPr>
          <a:xfrm>
            <a:off x="620785" y="369116"/>
            <a:ext cx="4328720" cy="400110"/>
          </a:xfrm>
          <a:prstGeom prst="rect">
            <a:avLst/>
          </a:prstGeom>
          <a:noFill/>
        </p:spPr>
        <p:txBody>
          <a:bodyPr wrap="square" rtlCol="0">
            <a:spAutoFit/>
          </a:bodyPr>
          <a:lstStyle/>
          <a:p>
            <a:r>
              <a:rPr lang="en-US" sz="2000" b="1" dirty="0"/>
              <a:t>BLUETOOTH LASER RANGE FINDER</a:t>
            </a:r>
          </a:p>
        </p:txBody>
      </p:sp>
      <p:sp>
        <p:nvSpPr>
          <p:cNvPr id="5" name="TextBox 4">
            <a:extLst>
              <a:ext uri="{FF2B5EF4-FFF2-40B4-BE49-F238E27FC236}">
                <a16:creationId xmlns:a16="http://schemas.microsoft.com/office/drawing/2014/main" id="{6A0D8745-D353-4465-888F-19E94B15F786}"/>
              </a:ext>
            </a:extLst>
          </p:cNvPr>
          <p:cNvSpPr txBox="1"/>
          <p:nvPr/>
        </p:nvSpPr>
        <p:spPr>
          <a:xfrm>
            <a:off x="620785" y="830510"/>
            <a:ext cx="6291743" cy="3354765"/>
          </a:xfrm>
          <a:prstGeom prst="rect">
            <a:avLst/>
          </a:prstGeom>
          <a:noFill/>
        </p:spPr>
        <p:txBody>
          <a:bodyPr wrap="square" rtlCol="0">
            <a:spAutoFit/>
          </a:bodyPr>
          <a:lstStyle/>
          <a:p>
            <a:r>
              <a:rPr lang="en-US" b="1" dirty="0"/>
              <a:t>Summary</a:t>
            </a:r>
          </a:p>
          <a:p>
            <a:r>
              <a:rPr lang="en-US" dirty="0"/>
              <a:t>Wirelessly connect to your RF Vision or RF Aligner enabling your tool to measure precision antenna height (AGL). Measure antenna height in seconds with an accuracy of +/- of 1mm. Validated height measurements will be sent via Bluetooth to your tool to update the associated antenna alignment report.</a:t>
            </a:r>
          </a:p>
          <a:p>
            <a:endParaRPr lang="en-US" dirty="0"/>
          </a:p>
          <a:p>
            <a:r>
              <a:rPr lang="en-US" dirty="0"/>
              <a:t>For additional validation, the Bluetooth Laser Range Finder has a built-in camera that can capture images of the exact position where measurement was taken.</a:t>
            </a:r>
          </a:p>
          <a:p>
            <a:endParaRPr lang="en-US" sz="1400" dirty="0"/>
          </a:p>
          <a:p>
            <a:r>
              <a:rPr lang="en-US" sz="1400" dirty="0"/>
              <a:t>3Z Pairing License included.</a:t>
            </a:r>
          </a:p>
        </p:txBody>
      </p:sp>
      <p:sp>
        <p:nvSpPr>
          <p:cNvPr id="8" name="Rectangle 7">
            <a:extLst>
              <a:ext uri="{FF2B5EF4-FFF2-40B4-BE49-F238E27FC236}">
                <a16:creationId xmlns:a16="http://schemas.microsoft.com/office/drawing/2014/main" id="{0DCAE399-F27B-48BB-AE06-02503BC3ABFB}"/>
              </a:ext>
            </a:extLst>
          </p:cNvPr>
          <p:cNvSpPr/>
          <p:nvPr/>
        </p:nvSpPr>
        <p:spPr>
          <a:xfrm>
            <a:off x="7935987" y="947956"/>
            <a:ext cx="2827090" cy="2004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picture of laser rangefinder</a:t>
            </a:r>
          </a:p>
        </p:txBody>
      </p:sp>
      <p:sp>
        <p:nvSpPr>
          <p:cNvPr id="9" name="TextBox 8">
            <a:extLst>
              <a:ext uri="{FF2B5EF4-FFF2-40B4-BE49-F238E27FC236}">
                <a16:creationId xmlns:a16="http://schemas.microsoft.com/office/drawing/2014/main" id="{ECE1A474-4B84-46D2-BD5A-9599E244EA15}"/>
              </a:ext>
            </a:extLst>
          </p:cNvPr>
          <p:cNvSpPr txBox="1"/>
          <p:nvPr/>
        </p:nvSpPr>
        <p:spPr>
          <a:xfrm>
            <a:off x="7868873" y="3324721"/>
            <a:ext cx="3212983" cy="923330"/>
          </a:xfrm>
          <a:prstGeom prst="rect">
            <a:avLst/>
          </a:prstGeom>
          <a:noFill/>
        </p:spPr>
        <p:txBody>
          <a:bodyPr wrap="square" rtlCol="0">
            <a:spAutoFit/>
          </a:bodyPr>
          <a:lstStyle/>
          <a:p>
            <a:r>
              <a:rPr lang="en-US" dirty="0"/>
              <a:t>$995.00</a:t>
            </a:r>
          </a:p>
          <a:p>
            <a:r>
              <a:rPr lang="en-US" dirty="0"/>
              <a:t>Weight: 2.25 </a:t>
            </a:r>
            <a:r>
              <a:rPr lang="en-US" dirty="0" err="1"/>
              <a:t>lbs</a:t>
            </a:r>
            <a:endParaRPr lang="en-US" dirty="0"/>
          </a:p>
          <a:p>
            <a:r>
              <a:rPr lang="en-US" dirty="0"/>
              <a:t>Dimensions: 16 x 8 x 6 in</a:t>
            </a:r>
          </a:p>
        </p:txBody>
      </p:sp>
    </p:spTree>
    <p:extLst>
      <p:ext uri="{BB962C8B-B14F-4D97-AF65-F5344CB8AC3E}">
        <p14:creationId xmlns:p14="http://schemas.microsoft.com/office/powerpoint/2010/main" val="1803810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2040</TotalTime>
  <Words>1051</Words>
  <Application>Microsoft Office PowerPoint</Application>
  <PresentationFormat>Widescreen</PresentationFormat>
  <Paragraphs>109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Vanessa Cardoze</dc:creator>
  <cp:lastModifiedBy>Vanessa Cardoze</cp:lastModifiedBy>
  <cp:revision>16</cp:revision>
  <dcterms:created xsi:type="dcterms:W3CDTF">2018-06-05T13:57:31Z</dcterms:created>
  <dcterms:modified xsi:type="dcterms:W3CDTF">2018-06-12T20:55:29Z</dcterms:modified>
</cp:coreProperties>
</file>