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1" autoAdjust="0"/>
    <p:restoredTop sz="94660"/>
  </p:normalViewPr>
  <p:slideViewPr>
    <p:cSldViewPr snapToGrid="0">
      <p:cViewPr varScale="1">
        <p:scale>
          <a:sx n="63" d="100"/>
          <a:sy n="63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15E85D-01BF-4C39-AB9A-BCD986872D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BAA04A8-B90F-499C-BA00-E82E3227FE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71BDF2-BFD8-4E9C-87FB-B011D62B7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092F-861C-4A68-BBA4-F7E0AD75840F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DC6DFF-01B4-45DD-9D8F-3EF8A8CB6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068675-869D-4101-AD9A-E7DC8D95D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1A0EC-B753-4487-865C-D73F20162D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4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0E074F-B73A-47EC-904C-0E788345F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7646F3A-A7A3-48A1-B571-D72611DD7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45CC342-383E-477C-A9C9-87A20189D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092F-861C-4A68-BBA4-F7E0AD75840F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5783B6-B78A-4348-9A70-E3A002816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E09A1FD-F7B4-4627-8D10-0393C33C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1A0EC-B753-4487-865C-D73F20162D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82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CB7ECCE-47A7-480E-BE8A-DDFF2BDF9A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948F83B-3E23-4C19-A874-C45F5AC4B5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D72E594-12B5-42C5-B28D-2FA7B547A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092F-861C-4A68-BBA4-F7E0AD75840F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D7F4AA-7478-4FB4-A136-CF721374D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EE91EA5-6502-43FF-AA67-F25C943F6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1A0EC-B753-4487-865C-D73F20162D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14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B30543-3F49-449A-93C4-39AD4D80A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A0B3BE-548F-4737-BC9E-95AAB21E3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1DC21E-72E4-4958-AAD2-4AF557513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092F-861C-4A68-BBA4-F7E0AD75840F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D3C6C6B-34DD-4086-9217-C47F00EC2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706C797-2197-40BA-9E53-6643B46E6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1A0EC-B753-4487-865C-D73F20162D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417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DB5027-D490-4DF7-B785-694745C8A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5580DE6-7CC5-4224-9000-C1FF77B7E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8296127-E251-4569-8C2B-1F775226A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092F-861C-4A68-BBA4-F7E0AD75840F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CABB94-ACDA-481A-A3AC-986252413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E820A26-0C7C-457B-9F4E-227846F74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1A0EC-B753-4487-865C-D73F20162D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12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65D36F-7D84-4B18-B8D9-BA0C6A52A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873DF8-CC01-4BCD-8F1C-8CC039EAF0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98DF36A-EC30-456D-9307-F56DC43786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29621AE-18C9-49DE-ACAC-5B14D70ED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092F-861C-4A68-BBA4-F7E0AD75840F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A1B5161-B8EB-4228-AE78-A616735AE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8EC9B7F-8DE7-4D40-BF98-9F1777262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1A0EC-B753-4487-865C-D73F20162D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775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E87975-81F6-4826-9E0A-A0C6A675F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04D39E-041B-419B-82D4-2F26D5333B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17E234B-4A1F-4AD1-8276-57071C52EB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AA7EB85-1789-41D5-8D18-41481CD43E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DFA02F6-F429-4E7F-9394-77DE84D4C9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DF0469B-63F7-4FBE-8EE3-1BFA8D548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092F-861C-4A68-BBA4-F7E0AD75840F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5C45217-E0A0-4673-ACE0-A5F22329A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EA10483-67D6-47CD-9C47-9CD889825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1A0EC-B753-4487-865C-D73F20162D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419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99A28F-596B-4A45-9218-BB060C94A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610D34C-2319-4E8A-B32A-6D5EC0967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092F-861C-4A68-BBA4-F7E0AD75840F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15AFE3A-8DCF-43F6-84EB-0E5DF56AD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28BE59D-DF73-4B27-8EBD-62CCC261B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1A0EC-B753-4487-865C-D73F20162D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216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CB491AD-EF3F-4E4C-8680-5E5EC7E89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092F-861C-4A68-BBA4-F7E0AD75840F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343CF0C-4558-4552-A44D-041411039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F6A8B9-76C3-4037-886B-A2C6563AC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1A0EC-B753-4487-865C-D73F20162D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37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A6156E-4F64-4768-8B12-3616AE569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7958FD7-89CF-4603-8EFF-9E336B793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EFD86AB-8BD8-4BC2-9E6F-8B8DF3D2D4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C3F89EB-028C-4D94-A91E-01659FC27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092F-861C-4A68-BBA4-F7E0AD75840F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51944F5-B8C1-4782-A47C-4259E7756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0ADDDF-6BED-4DEB-A590-3925AF0FB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1A0EC-B753-4487-865C-D73F20162D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242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53B97C-90CE-48EB-AC78-1589D119D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D835F4D-5817-4153-A093-053BA8EC91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964DEC4-4EAE-43E1-B567-3BA1340AE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B0F5B28-6AE2-4F60-A275-663845B71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8092F-861C-4A68-BBA4-F7E0AD75840F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B06B4B2-281E-4952-981C-E15843A64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92B6129-268A-43F2-9DCD-9B4DC3425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1A0EC-B753-4487-865C-D73F20162D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026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D08568A-9EE0-4510-875C-814D5F293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ED9BC5C-931A-4E61-8F22-E969056878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7285EA3-0D65-4575-8DFB-6D169E1965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8092F-861C-4A68-BBA4-F7E0AD75840F}" type="datetimeFigureOut">
              <a:rPr lang="en-US" smtClean="0"/>
              <a:t>4/10/2018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038108D-323C-48D2-9D72-A40C4DF9D1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9E84EE-3501-41B5-BA87-CA2C8E4967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1A0EC-B753-4487-865C-D73F20162D7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30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0C6E9A2A-F06C-4380-BAC9-5EB192D324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929" y="1891950"/>
            <a:ext cx="9400142" cy="3074100"/>
          </a:xfrm>
          <a:prstGeom prst="rect">
            <a:avLst/>
          </a:prstGeom>
          <a:effectLst>
            <a:outerShdw dist="38100" dir="6000000" algn="t" rotWithShape="0">
              <a:schemeClr val="bg1">
                <a:lumMod val="50000"/>
                <a:alpha val="83000"/>
              </a:schemeClr>
            </a:outerShdw>
          </a:effectLst>
          <a:scene3d>
            <a:camera prst="isometricOffAxis2Left"/>
            <a:lightRig rig="brightRoom" dir="t">
              <a:rot lat="0" lon="0" rev="10200000"/>
            </a:lightRig>
          </a:scene3d>
          <a:sp3d z="69850" prstMaterial="metal"/>
        </p:spPr>
      </p:pic>
    </p:spTree>
    <p:extLst>
      <p:ext uri="{BB962C8B-B14F-4D97-AF65-F5344CB8AC3E}">
        <p14:creationId xmlns:p14="http://schemas.microsoft.com/office/powerpoint/2010/main" val="140192372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0</Words>
  <Application>Microsoft Office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STEPHANIE HATTON</dc:creator>
  <cp:lastModifiedBy>STEPHANIE HATTON</cp:lastModifiedBy>
  <cp:revision>8</cp:revision>
  <dcterms:created xsi:type="dcterms:W3CDTF">2018-04-10T14:14:04Z</dcterms:created>
  <dcterms:modified xsi:type="dcterms:W3CDTF">2018-04-11T07:37:22Z</dcterms:modified>
</cp:coreProperties>
</file>