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8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CFDFFD-FBA1-4668-A237-4DFE168CD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20E90C-62D3-4618-9D26-AB6ED4D70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378C28-2683-41D3-851D-DFF994020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BB5FC9-1B27-42A3-AEF6-FE685ADD2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56A8EAC-CE95-4234-996B-4BFF9EA14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2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9A7A28-837A-4677-8016-F3DD26722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A8C6D4D-5C22-4FB3-ABE9-0CFCFFBDB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C3F73C-B71C-44D2-874C-1FB027F50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178FBA-E693-4C78-80C9-8AF54849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4AD379-BBB2-4165-BA46-83DF003B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990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E6A9C87-8F46-483D-B5F0-243FC3559E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2D7C4D2-BC38-4A4A-85D1-985A1DD1D7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8C9E12-773C-49E8-91E8-83BB5F3E1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0C206D-647E-4E8E-8C31-D28B791A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1776B9-B023-4AA8-B1E7-D88CDFFCC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7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D52591-7D65-431E-A531-3E810BC6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564F0A-4F6F-47FB-A949-FD1C4C291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27CB8F-F4E6-4ACB-BC7B-4ADBDEFB5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D0E892-2313-491A-A469-91D4BE29F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6C22E24-B446-4725-A4F0-6CBB15302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9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CD978F-6A49-4C7F-82F7-3F27BC17D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6D5307-A21A-4D38-9D56-DE0A68C1E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97E2A-0602-4E11-88BE-5263CF631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0FA50D-7D3F-4405-BD1E-D234CA66A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D0F21-078F-4DEA-B43C-81CA3CF78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83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EBAD71-C7FF-4796-A746-9B34D8970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485956-2812-47F5-8E79-BE031B2872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97B338-F173-4B73-93FF-AA1E6AF98D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953FC5C-BC10-4265-9D84-291468978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F8DDA9-C8EC-44EE-847D-17445895C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924A10F-6A42-459C-9BF6-4475C9A70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35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4B797-0D52-45C7-8DCE-B71928619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90ADC91-EF8A-483A-8E7D-E6C6A4518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BECAA44-C509-4752-8E14-75AA169E1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B4BC3DA-950D-4A7B-B6D6-269CC79FC5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B32AC8A-CB59-4AB9-AC51-C1699F23E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53BA92E-41F1-4FC8-A7FB-09DEC356B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70A17F5-4D31-4E8E-906D-52F303C92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206525E-7B92-4582-924A-634EBD17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91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164987-2732-4F81-AEAE-D51B8597A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2EC193A-57DC-4385-8E79-797F4E497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13F0E57-1ACC-4EB2-94AC-7EEF44A8D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9A9C574-8E7D-413D-9627-8A64A45E8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75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A52F2A7-EB0D-4F71-8B36-9636FFFDC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DFC5C08-2BEA-4F94-AF4A-A3A27647A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34A5E9-AC81-4C3B-9396-E3953355C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3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A16F41-1F92-4E1C-A596-4EE5A876D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2AA92C-F448-4678-A866-0361084E2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C0A01E-D740-4275-A6D1-9AA30AF21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53A0DD0-A53B-4D97-9BC7-2D0ADD3D8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EB7587-7A7D-4838-B67D-7198BA4EE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16C12D-75B4-4D86-B952-EB9CD289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63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0209E9-03EF-4EDD-8D70-2BA237B54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21A7F03-631C-41F1-96F0-A164CF15B2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E5D9CF6-A98F-41D3-BFA2-7221BE0CC9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84E55B7-1B7B-4892-A802-D444B92D3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FCA555E-3589-466F-BE7C-7CA17DC05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791F61C-EE17-466F-BEE3-D7EFB6C5E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48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01A9B9F-3678-4A30-B968-DA9AA55FE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F7D08-33CF-49E3-B968-4DFF9A592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2895D5-827A-4783-997B-D2B7474A29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6829A-A2E8-418C-A3D8-C95F891D7C9A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30E3E8-0F0B-4650-9374-128919BB8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A85058-C4D8-40D6-A4D1-42E8C5F38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ECF13-E774-4E1C-A748-E8107506DF1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41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9FC352B-8E26-4E1B-8C58-AEFB8680F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50000" detail="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929" y="1410687"/>
            <a:ext cx="9400142" cy="3074100"/>
          </a:xfrm>
          <a:prstGeom prst="rect">
            <a:avLst/>
          </a:prstGeom>
          <a:effectLst>
            <a:outerShdw dist="76200" dir="2700000" algn="tl" rotWithShape="0">
              <a:prstClr val="black">
                <a:alpha val="40000"/>
              </a:prstClr>
            </a:outerShdw>
          </a:effectLst>
          <a:scene3d>
            <a:camera prst="obliqueBottomRight">
              <a:rot lat="0" lon="0" rev="0"/>
            </a:camera>
            <a:lightRig rig="twoPt" dir="t"/>
          </a:scene3d>
          <a:sp3d prstMaterial="translucentPowder"/>
        </p:spPr>
      </p:pic>
    </p:spTree>
    <p:extLst>
      <p:ext uri="{BB962C8B-B14F-4D97-AF65-F5344CB8AC3E}">
        <p14:creationId xmlns:p14="http://schemas.microsoft.com/office/powerpoint/2010/main" val="11703536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STEPHANIE HATTON</dc:creator>
  <cp:lastModifiedBy>STEPHANIE HATTON</cp:lastModifiedBy>
  <cp:revision>3</cp:revision>
  <dcterms:created xsi:type="dcterms:W3CDTF">2018-04-17T08:42:07Z</dcterms:created>
  <dcterms:modified xsi:type="dcterms:W3CDTF">2018-04-17T09:02:46Z</dcterms:modified>
</cp:coreProperties>
</file>