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  <p:sldMasterId id="2147483678" r:id="rId2"/>
    <p:sldMasterId id="2147483690" r:id="rId3"/>
  </p:sldMasterIdLst>
  <p:notesMasterIdLst>
    <p:notesMasterId r:id="rId16"/>
  </p:notesMasterIdLst>
  <p:handoutMasterIdLst>
    <p:handoutMasterId r:id="rId17"/>
  </p:handoutMasterIdLst>
  <p:sldIdLst>
    <p:sldId id="371" r:id="rId4"/>
    <p:sldId id="367" r:id="rId5"/>
    <p:sldId id="281" r:id="rId6"/>
    <p:sldId id="366" r:id="rId7"/>
    <p:sldId id="365" r:id="rId8"/>
    <p:sldId id="372" r:id="rId9"/>
    <p:sldId id="282" r:id="rId10"/>
    <p:sldId id="370" r:id="rId11"/>
    <p:sldId id="279" r:id="rId12"/>
    <p:sldId id="256" r:id="rId13"/>
    <p:sldId id="373" r:id="rId14"/>
    <p:sldId id="280" r:id="rId15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ndrik Wacker" initials="HW" lastIdx="1" clrIdx="0">
    <p:extLst>
      <p:ext uri="{19B8F6BF-5375-455C-9EA6-DF929625EA0E}">
        <p15:presenceInfo xmlns:p15="http://schemas.microsoft.com/office/powerpoint/2012/main" userId="9f99951f904482c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7944"/>
    <a:srgbClr val="0A5392"/>
    <a:srgbClr val="074183"/>
    <a:srgbClr val="E5051D"/>
    <a:srgbClr val="A50CC4"/>
    <a:srgbClr val="123160"/>
    <a:srgbClr val="27603F"/>
    <a:srgbClr val="EF5717"/>
    <a:srgbClr val="435B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34" autoAdjust="0"/>
    <p:restoredTop sz="95556" autoAdjust="0"/>
  </p:normalViewPr>
  <p:slideViewPr>
    <p:cSldViewPr snapToGrid="0" snapToObjects="1">
      <p:cViewPr varScale="1">
        <p:scale>
          <a:sx n="107" d="100"/>
          <a:sy n="107" d="100"/>
        </p:scale>
        <p:origin x="96" y="278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20CF47-A9A9-7249-87D7-66C01C073C19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383258-D34A-6140-B9AC-4BC5D537C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853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C0A5F-78D7-6B44-9F34-2CE6173A9D25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14BDD2-C02A-3243-A47C-4197A4C35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523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4BDD2-C02A-3243-A47C-4197A4C352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947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4BDD2-C02A-3243-A47C-4197A4C352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121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4BDD2-C02A-3243-A47C-4197A4C352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926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5" y="280898"/>
            <a:ext cx="1145311" cy="516904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" y="277723"/>
            <a:ext cx="1147445" cy="2098877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0"/>
                </a:schemeClr>
              </a:gs>
              <a:gs pos="100000">
                <a:schemeClr val="accent2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 rot="10800000">
            <a:off x="0" y="3330811"/>
            <a:ext cx="1147445" cy="2119127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0"/>
                </a:schemeClr>
              </a:gs>
              <a:gs pos="100000">
                <a:schemeClr val="accent2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 flipV="1">
            <a:off x="0" y="-3"/>
            <a:ext cx="9144000" cy="260650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260648"/>
            <a:ext cx="9144000" cy="0"/>
          </a:xfrm>
          <a:prstGeom prst="line">
            <a:avLst/>
          </a:prstGeom>
          <a:ln w="3810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 flipV="1">
            <a:off x="0" y="5460944"/>
            <a:ext cx="9144000" cy="254056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5460944"/>
            <a:ext cx="9144000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F5AE7B05-FB93-4EFF-9C4C-BD5B0BA0F01A}"/>
              </a:ext>
            </a:extLst>
          </p:cNvPr>
          <p:cNvSpPr/>
          <p:nvPr userDrawn="1"/>
        </p:nvSpPr>
        <p:spPr>
          <a:xfrm>
            <a:off x="1147446" y="254056"/>
            <a:ext cx="7994419" cy="5225522"/>
          </a:xfrm>
          <a:prstGeom prst="rect">
            <a:avLst/>
          </a:prstGeom>
          <a:gradFill flip="none" rotWithShape="1">
            <a:gsLst>
              <a:gs pos="100000">
                <a:schemeClr val="accent3"/>
              </a:gs>
              <a:gs pos="0">
                <a:schemeClr val="bg1"/>
              </a:gs>
            </a:gsLst>
            <a:lin ang="13500000" scaled="1"/>
            <a:tileRect/>
          </a:gradFill>
          <a:ln>
            <a:noFill/>
          </a:ln>
          <a:effectLst>
            <a:innerShdw blurRad="304800">
              <a:prstClr val="black">
                <a:alpha val="3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IN" sz="4400" dirty="0">
              <a:solidFill>
                <a:schemeClr val="tx1"/>
              </a:solidFill>
              <a:latin typeface="Avenir Medium"/>
            </a:endParaRP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6424880" y="1651592"/>
            <a:ext cx="2133600" cy="338554"/>
          </a:xfrm>
        </p:spPr>
        <p:txBody>
          <a:bodyPr/>
          <a:lstStyle>
            <a:lvl1pPr>
              <a:defRPr>
                <a:latin typeface="Avenir Light"/>
                <a:cs typeface="Avenir Light"/>
              </a:defRPr>
            </a:lvl1pPr>
          </a:lstStyle>
          <a:p>
            <a:pPr algn="r"/>
            <a:fld id="{F80550BE-691D-E047-AD01-492312F45B95}" type="datetime4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algn="r"/>
              <a:t>June 7, 2018</a:t>
            </a:fld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92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4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xels-photo-195703.jpe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1625"/>
          <a:stretch/>
        </p:blipFill>
        <p:spPr>
          <a:xfrm>
            <a:off x="2620028" y="2949"/>
            <a:ext cx="6533379" cy="574692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-1" y="-6266"/>
            <a:ext cx="8595772" cy="57531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8578948" y="-6266"/>
            <a:ext cx="16823" cy="5753195"/>
          </a:xfrm>
          <a:prstGeom prst="line">
            <a:avLst/>
          </a:prstGeom>
          <a:ln w="28575" cmpd="sng">
            <a:solidFill>
              <a:srgbClr val="2B91C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79450" y="715963"/>
            <a:ext cx="7570788" cy="523875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1pPr>
            <a:lvl2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2pPr>
            <a:lvl3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5pPr>
          </a:lstStyle>
          <a:p>
            <a:pPr lvl="0"/>
            <a:r>
              <a:rPr lang="en-US" dirty="0"/>
              <a:t>Introduction Text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336688" y="5453390"/>
            <a:ext cx="11731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i="1" dirty="0">
                <a:solidFill>
                  <a:schemeClr val="bg1">
                    <a:lumMod val="75000"/>
                  </a:schemeClr>
                </a:solidFill>
              </a:rPr>
              <a:t>© MobileXpense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679449" y="134938"/>
            <a:ext cx="7916321" cy="460375"/>
          </a:xfrm>
        </p:spPr>
        <p:txBody>
          <a:bodyPr>
            <a:noAutofit/>
          </a:bodyPr>
          <a:lstStyle>
            <a:lvl1pPr marL="0" indent="0">
              <a:buNone/>
              <a:defRPr sz="2400" baseline="0">
                <a:solidFill>
                  <a:srgbClr val="2B91CA"/>
                </a:solidFill>
                <a:latin typeface="Avenir Medium"/>
                <a:cs typeface="Avenir Medium"/>
              </a:defRPr>
            </a:lvl1pPr>
            <a:lvl2pPr>
              <a:defRPr sz="2400">
                <a:solidFill>
                  <a:srgbClr val="2B91CA"/>
                </a:solidFill>
                <a:latin typeface="Avenir Medium"/>
                <a:cs typeface="Avenir Medium"/>
              </a:defRPr>
            </a:lvl2pPr>
            <a:lvl3pPr>
              <a:defRPr sz="2400">
                <a:solidFill>
                  <a:srgbClr val="2B91CA"/>
                </a:solidFill>
                <a:latin typeface="Avenir Medium"/>
                <a:cs typeface="Avenir Medium"/>
              </a:defRPr>
            </a:lvl3pPr>
            <a:lvl4pPr>
              <a:defRPr sz="2400">
                <a:solidFill>
                  <a:srgbClr val="2B91CA"/>
                </a:solidFill>
                <a:latin typeface="Avenir Medium"/>
                <a:cs typeface="Avenir Medium"/>
              </a:defRPr>
            </a:lvl4pPr>
            <a:lvl5pPr>
              <a:defRPr sz="2400">
                <a:solidFill>
                  <a:srgbClr val="2B91CA"/>
                </a:solidFill>
                <a:latin typeface="Avenir Medium"/>
                <a:cs typeface="Avenir Medium"/>
              </a:defRPr>
            </a:lvl5pPr>
          </a:lstStyle>
          <a:p>
            <a:pPr lvl="0"/>
            <a:r>
              <a:rPr lang="en-US" dirty="0"/>
              <a:t>CHAPTER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A6E8982-CCA7-4880-BFF6-F64DB5B451C7}"/>
              </a:ext>
            </a:extLst>
          </p:cNvPr>
          <p:cNvSpPr>
            <a:spLocks noChangeAspect="1"/>
          </p:cNvSpPr>
          <p:nvPr userDrawn="1"/>
        </p:nvSpPr>
        <p:spPr>
          <a:xfrm>
            <a:off x="262435" y="190654"/>
            <a:ext cx="392301" cy="392302"/>
          </a:xfrm>
          <a:prstGeom prst="ellipse">
            <a:avLst/>
          </a:prstGeom>
          <a:solidFill>
            <a:schemeClr val="accent2"/>
          </a:solidFill>
          <a:ln w="28575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70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5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xels-photo-281782.jpe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075"/>
          <a:stretch/>
        </p:blipFill>
        <p:spPr>
          <a:xfrm>
            <a:off x="3343339" y="2949"/>
            <a:ext cx="5800662" cy="5733276"/>
          </a:xfrm>
          <a:prstGeom prst="rect">
            <a:avLst/>
          </a:prstGeom>
        </p:spPr>
      </p:pic>
      <p:sp>
        <p:nvSpPr>
          <p:cNvPr id="7" name="Rectangle 1"/>
          <p:cNvSpPr/>
          <p:nvPr userDrawn="1"/>
        </p:nvSpPr>
        <p:spPr>
          <a:xfrm>
            <a:off x="0" y="2949"/>
            <a:ext cx="8595771" cy="5743980"/>
          </a:xfrm>
          <a:custGeom>
            <a:avLst/>
            <a:gdLst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9144000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806522 w 9144000"/>
              <a:gd name="connsiteY2" fmla="*/ 5658632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23052"/>
              <a:gd name="connsiteX1" fmla="*/ 9144000 w 9144000"/>
              <a:gd name="connsiteY1" fmla="*/ 0 h 5723052"/>
              <a:gd name="connsiteX2" fmla="*/ 6806522 w 9144000"/>
              <a:gd name="connsiteY2" fmla="*/ 5723052 h 5723052"/>
              <a:gd name="connsiteX3" fmla="*/ 0 w 9144000"/>
              <a:gd name="connsiteY3" fmla="*/ 5713849 h 5723052"/>
              <a:gd name="connsiteX4" fmla="*/ 0 w 9144000"/>
              <a:gd name="connsiteY4" fmla="*/ 0 h 5723052"/>
              <a:gd name="connsiteX0" fmla="*/ 0 w 9144000"/>
              <a:gd name="connsiteY0" fmla="*/ 0 h 5732255"/>
              <a:gd name="connsiteX1" fmla="*/ 9144000 w 9144000"/>
              <a:gd name="connsiteY1" fmla="*/ 0 h 5732255"/>
              <a:gd name="connsiteX2" fmla="*/ 6732901 w 9144000"/>
              <a:gd name="connsiteY2" fmla="*/ 5732255 h 5732255"/>
              <a:gd name="connsiteX3" fmla="*/ 0 w 9144000"/>
              <a:gd name="connsiteY3" fmla="*/ 5713849 h 5732255"/>
              <a:gd name="connsiteX4" fmla="*/ 0 w 9144000"/>
              <a:gd name="connsiteY4" fmla="*/ 0 h 5732255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732901 w 9144000"/>
              <a:gd name="connsiteY2" fmla="*/ 5695443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03925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1362750 w 9144000"/>
              <a:gd name="connsiteY2" fmla="*/ 5710674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23374"/>
              <a:gd name="connsiteX1" fmla="*/ 9144000 w 9144000"/>
              <a:gd name="connsiteY1" fmla="*/ 0 h 5723374"/>
              <a:gd name="connsiteX2" fmla="*/ 1362750 w 9144000"/>
              <a:gd name="connsiteY2" fmla="*/ 5723374 h 5723374"/>
              <a:gd name="connsiteX3" fmla="*/ 0 w 9144000"/>
              <a:gd name="connsiteY3" fmla="*/ 5713849 h 5723374"/>
              <a:gd name="connsiteX4" fmla="*/ 0 w 9144000"/>
              <a:gd name="connsiteY4" fmla="*/ 0 h 5723374"/>
              <a:gd name="connsiteX0" fmla="*/ 0 w 9144000"/>
              <a:gd name="connsiteY0" fmla="*/ 0 h 5720199"/>
              <a:gd name="connsiteX1" fmla="*/ 9144000 w 9144000"/>
              <a:gd name="connsiteY1" fmla="*/ 0 h 5720199"/>
              <a:gd name="connsiteX2" fmla="*/ 1381800 w 9144000"/>
              <a:gd name="connsiteY2" fmla="*/ 5720199 h 5720199"/>
              <a:gd name="connsiteX3" fmla="*/ 0 w 9144000"/>
              <a:gd name="connsiteY3" fmla="*/ 5713849 h 5720199"/>
              <a:gd name="connsiteX4" fmla="*/ 0 w 9144000"/>
              <a:gd name="connsiteY4" fmla="*/ 0 h 5720199"/>
              <a:gd name="connsiteX0" fmla="*/ 0 w 9144000"/>
              <a:gd name="connsiteY0" fmla="*/ 0 h 5717024"/>
              <a:gd name="connsiteX1" fmla="*/ 9144000 w 9144000"/>
              <a:gd name="connsiteY1" fmla="*/ 0 h 5717024"/>
              <a:gd name="connsiteX2" fmla="*/ 1429425 w 9144000"/>
              <a:gd name="connsiteY2" fmla="*/ 5717024 h 5717024"/>
              <a:gd name="connsiteX3" fmla="*/ 0 w 9144000"/>
              <a:gd name="connsiteY3" fmla="*/ 5713849 h 5717024"/>
              <a:gd name="connsiteX4" fmla="*/ 0 w 9144000"/>
              <a:gd name="connsiteY4" fmla="*/ 0 h 5717024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2283500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709983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6709983 w 8239423"/>
              <a:gd name="connsiteY2" fmla="*/ 5713849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7623698 w 8239423"/>
              <a:gd name="connsiteY2" fmla="*/ 5686583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7605424 w 8239423"/>
              <a:gd name="connsiteY2" fmla="*/ 5632051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50"/>
              <a:gd name="connsiteX1" fmla="*/ 8239423 w 8239423"/>
              <a:gd name="connsiteY1" fmla="*/ 0 h 5713850"/>
              <a:gd name="connsiteX2" fmla="*/ 7660247 w 8239423"/>
              <a:gd name="connsiteY2" fmla="*/ 5713850 h 5713850"/>
              <a:gd name="connsiteX3" fmla="*/ 0 w 8239423"/>
              <a:gd name="connsiteY3" fmla="*/ 5713849 h 5713850"/>
              <a:gd name="connsiteX4" fmla="*/ 0 w 8239423"/>
              <a:gd name="connsiteY4" fmla="*/ 0 h 5713850"/>
              <a:gd name="connsiteX0" fmla="*/ 0 w 8595771"/>
              <a:gd name="connsiteY0" fmla="*/ 0 h 5713850"/>
              <a:gd name="connsiteX1" fmla="*/ 8595771 w 8595771"/>
              <a:gd name="connsiteY1" fmla="*/ 9088 h 5713850"/>
              <a:gd name="connsiteX2" fmla="*/ 7660247 w 8595771"/>
              <a:gd name="connsiteY2" fmla="*/ 5713850 h 5713850"/>
              <a:gd name="connsiteX3" fmla="*/ 0 w 8595771"/>
              <a:gd name="connsiteY3" fmla="*/ 5713849 h 5713850"/>
              <a:gd name="connsiteX4" fmla="*/ 0 w 8595771"/>
              <a:gd name="connsiteY4" fmla="*/ 0 h 5713850"/>
              <a:gd name="connsiteX0" fmla="*/ 0 w 8595771"/>
              <a:gd name="connsiteY0" fmla="*/ 0 h 5713850"/>
              <a:gd name="connsiteX1" fmla="*/ 8595771 w 8595771"/>
              <a:gd name="connsiteY1" fmla="*/ 0 h 5713850"/>
              <a:gd name="connsiteX2" fmla="*/ 7660247 w 8595771"/>
              <a:gd name="connsiteY2" fmla="*/ 5713850 h 5713850"/>
              <a:gd name="connsiteX3" fmla="*/ 0 w 8595771"/>
              <a:gd name="connsiteY3" fmla="*/ 5713849 h 5713850"/>
              <a:gd name="connsiteX4" fmla="*/ 0 w 8595771"/>
              <a:gd name="connsiteY4" fmla="*/ 0 h 5713850"/>
              <a:gd name="connsiteX0" fmla="*/ 0 w 8595771"/>
              <a:gd name="connsiteY0" fmla="*/ 0 h 5713849"/>
              <a:gd name="connsiteX1" fmla="*/ 8595771 w 8595771"/>
              <a:gd name="connsiteY1" fmla="*/ 0 h 5713849"/>
              <a:gd name="connsiteX2" fmla="*/ 7038921 w 8595771"/>
              <a:gd name="connsiteY2" fmla="*/ 5686584 h 5713849"/>
              <a:gd name="connsiteX3" fmla="*/ 0 w 8595771"/>
              <a:gd name="connsiteY3" fmla="*/ 5713849 h 5713849"/>
              <a:gd name="connsiteX4" fmla="*/ 0 w 8595771"/>
              <a:gd name="connsiteY4" fmla="*/ 0 h 5713849"/>
              <a:gd name="connsiteX0" fmla="*/ 0 w 8595771"/>
              <a:gd name="connsiteY0" fmla="*/ 0 h 5713851"/>
              <a:gd name="connsiteX1" fmla="*/ 8595771 w 8595771"/>
              <a:gd name="connsiteY1" fmla="*/ 0 h 5713851"/>
              <a:gd name="connsiteX2" fmla="*/ 7038921 w 8595771"/>
              <a:gd name="connsiteY2" fmla="*/ 5713851 h 5713851"/>
              <a:gd name="connsiteX3" fmla="*/ 0 w 8595771"/>
              <a:gd name="connsiteY3" fmla="*/ 5713849 h 5713851"/>
              <a:gd name="connsiteX4" fmla="*/ 0 w 8595771"/>
              <a:gd name="connsiteY4" fmla="*/ 0 h 571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5771" h="5713851">
                <a:moveTo>
                  <a:pt x="0" y="0"/>
                </a:moveTo>
                <a:lnTo>
                  <a:pt x="8595771" y="0"/>
                </a:lnTo>
                <a:lnTo>
                  <a:pt x="7038921" y="5713851"/>
                </a:lnTo>
                <a:lnTo>
                  <a:pt x="0" y="571384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>
            <a:stCxn id="7" idx="1"/>
          </p:cNvCxnSpPr>
          <p:nvPr userDrawn="1"/>
        </p:nvCxnSpPr>
        <p:spPr>
          <a:xfrm flipH="1">
            <a:off x="7053879" y="2949"/>
            <a:ext cx="1541892" cy="5743980"/>
          </a:xfrm>
          <a:prstGeom prst="line">
            <a:avLst/>
          </a:prstGeom>
          <a:ln w="28575" cmpd="sng">
            <a:solidFill>
              <a:srgbClr val="2B91C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6002300" y="5485319"/>
            <a:ext cx="11731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>
                <a:solidFill>
                  <a:schemeClr val="bg1">
                    <a:lumMod val="75000"/>
                  </a:schemeClr>
                </a:solidFill>
              </a:rPr>
              <a:t>© MobileXpense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057074" y="2733261"/>
            <a:ext cx="6802004" cy="0"/>
          </a:xfrm>
          <a:prstGeom prst="line">
            <a:avLst/>
          </a:prstGeom>
          <a:ln w="285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416563" y="506161"/>
            <a:ext cx="0" cy="5098404"/>
          </a:xfrm>
          <a:prstGeom prst="line">
            <a:avLst/>
          </a:prstGeom>
          <a:ln w="38100" cmpd="sng">
            <a:solidFill>
              <a:schemeClr val="tx1"/>
            </a:solidFill>
            <a:headEnd type="diamon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766888" y="2145946"/>
            <a:ext cx="6221412" cy="522287"/>
          </a:xfrm>
        </p:spPr>
        <p:txBody>
          <a:bodyPr>
            <a:normAutofit/>
          </a:bodyPr>
          <a:lstStyle>
            <a:lvl1pPr marL="0" indent="0">
              <a:buNone/>
              <a:defRPr sz="2800" baseline="0">
                <a:solidFill>
                  <a:schemeClr val="accent2"/>
                </a:solidFill>
                <a:latin typeface="Avenir Medium"/>
                <a:cs typeface="Avenir Medium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1401821" y="2825590"/>
            <a:ext cx="6340475" cy="200025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 baseline="0">
                <a:solidFill>
                  <a:srgbClr val="2B91CA"/>
                </a:solidFill>
                <a:latin typeface="Avenir Medium"/>
                <a:cs typeface="Avenir Medium"/>
              </a:defRPr>
            </a:lvl1pPr>
            <a:lvl2pPr>
              <a:defRPr>
                <a:solidFill>
                  <a:srgbClr val="2B91CA"/>
                </a:solidFill>
              </a:defRPr>
            </a:lvl2pPr>
            <a:lvl3pPr>
              <a:defRPr>
                <a:solidFill>
                  <a:srgbClr val="2B91CA"/>
                </a:solidFill>
              </a:defRPr>
            </a:lvl3pPr>
            <a:lvl4pPr>
              <a:defRPr>
                <a:solidFill>
                  <a:srgbClr val="2B91CA"/>
                </a:solidFill>
              </a:defRPr>
            </a:lvl4pPr>
            <a:lvl5pPr>
              <a:defRPr>
                <a:solidFill>
                  <a:srgbClr val="2B91CA"/>
                </a:solidFill>
              </a:defRPr>
            </a:lvl5pPr>
          </a:lstStyle>
          <a:p>
            <a:pPr lvl="0"/>
            <a:r>
              <a:rPr lang="en-US" dirty="0"/>
              <a:t>CHAPTER 1</a:t>
            </a:r>
          </a:p>
          <a:p>
            <a:pPr lvl="0"/>
            <a:r>
              <a:rPr lang="en-US" dirty="0"/>
              <a:t>CHAPTER 2</a:t>
            </a:r>
          </a:p>
          <a:p>
            <a:pPr lvl="0"/>
            <a:r>
              <a:rPr lang="en-US" dirty="0"/>
              <a:t>CHAPTER 3</a:t>
            </a:r>
          </a:p>
        </p:txBody>
      </p:sp>
    </p:spTree>
    <p:extLst>
      <p:ext uri="{BB962C8B-B14F-4D97-AF65-F5344CB8AC3E}">
        <p14:creationId xmlns:p14="http://schemas.microsoft.com/office/powerpoint/2010/main" val="802761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5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xels-photo-281782.jpe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793"/>
          <a:stretch/>
        </p:blipFill>
        <p:spPr>
          <a:xfrm>
            <a:off x="3693665" y="2949"/>
            <a:ext cx="5478556" cy="5733276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-1" y="-6266"/>
            <a:ext cx="8595772" cy="57531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8578948" y="-6266"/>
            <a:ext cx="16823" cy="5753195"/>
          </a:xfrm>
          <a:prstGeom prst="line">
            <a:avLst/>
          </a:prstGeom>
          <a:ln w="28575" cmpd="sng">
            <a:solidFill>
              <a:srgbClr val="2B91C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79450" y="715963"/>
            <a:ext cx="7570788" cy="523875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1pPr>
            <a:lvl2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2pPr>
            <a:lvl3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5pPr>
          </a:lstStyle>
          <a:p>
            <a:pPr lvl="0"/>
            <a:r>
              <a:rPr lang="en-US" dirty="0"/>
              <a:t>Introduction Text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336688" y="5453390"/>
            <a:ext cx="11731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i="1" dirty="0">
                <a:solidFill>
                  <a:schemeClr val="bg1">
                    <a:lumMod val="75000"/>
                  </a:schemeClr>
                </a:solidFill>
              </a:rPr>
              <a:t>© MobileXpense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679449" y="134938"/>
            <a:ext cx="7916321" cy="460375"/>
          </a:xfrm>
        </p:spPr>
        <p:txBody>
          <a:bodyPr>
            <a:noAutofit/>
          </a:bodyPr>
          <a:lstStyle>
            <a:lvl1pPr marL="0" indent="0">
              <a:buNone/>
              <a:defRPr sz="2400" baseline="0">
                <a:solidFill>
                  <a:srgbClr val="2B91CA"/>
                </a:solidFill>
                <a:latin typeface="Avenir Medium"/>
                <a:cs typeface="Avenir Medium"/>
              </a:defRPr>
            </a:lvl1pPr>
            <a:lvl2pPr>
              <a:defRPr sz="2400">
                <a:solidFill>
                  <a:srgbClr val="2B91CA"/>
                </a:solidFill>
                <a:latin typeface="Avenir Medium"/>
                <a:cs typeface="Avenir Medium"/>
              </a:defRPr>
            </a:lvl2pPr>
            <a:lvl3pPr>
              <a:defRPr sz="2400">
                <a:solidFill>
                  <a:srgbClr val="2B91CA"/>
                </a:solidFill>
                <a:latin typeface="Avenir Medium"/>
                <a:cs typeface="Avenir Medium"/>
              </a:defRPr>
            </a:lvl3pPr>
            <a:lvl4pPr>
              <a:defRPr sz="2400">
                <a:solidFill>
                  <a:srgbClr val="2B91CA"/>
                </a:solidFill>
                <a:latin typeface="Avenir Medium"/>
                <a:cs typeface="Avenir Medium"/>
              </a:defRPr>
            </a:lvl4pPr>
            <a:lvl5pPr>
              <a:defRPr sz="2400">
                <a:solidFill>
                  <a:srgbClr val="2B91CA"/>
                </a:solidFill>
                <a:latin typeface="Avenir Medium"/>
                <a:cs typeface="Avenir Medium"/>
              </a:defRPr>
            </a:lvl5pPr>
          </a:lstStyle>
          <a:p>
            <a:pPr lvl="0"/>
            <a:r>
              <a:rPr lang="en-US" dirty="0"/>
              <a:t>CHAPTER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A6E8982-CCA7-4880-BFF6-F64DB5B451C7}"/>
              </a:ext>
            </a:extLst>
          </p:cNvPr>
          <p:cNvSpPr>
            <a:spLocks noChangeAspect="1"/>
          </p:cNvSpPr>
          <p:nvPr userDrawn="1"/>
        </p:nvSpPr>
        <p:spPr>
          <a:xfrm>
            <a:off x="262435" y="190654"/>
            <a:ext cx="392301" cy="392302"/>
          </a:xfrm>
          <a:prstGeom prst="ellipse">
            <a:avLst/>
          </a:prstGeom>
          <a:solidFill>
            <a:schemeClr val="accent2"/>
          </a:solidFill>
          <a:ln w="28575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70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6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xels-photo-7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0"/>
          <a:stretch/>
        </p:blipFill>
        <p:spPr>
          <a:xfrm>
            <a:off x="5391143" y="0"/>
            <a:ext cx="3752857" cy="5734428"/>
          </a:xfrm>
          <a:prstGeom prst="rect">
            <a:avLst/>
          </a:prstGeom>
        </p:spPr>
      </p:pic>
      <p:sp>
        <p:nvSpPr>
          <p:cNvPr id="7" name="Rectangle 1"/>
          <p:cNvSpPr/>
          <p:nvPr userDrawn="1"/>
        </p:nvSpPr>
        <p:spPr>
          <a:xfrm>
            <a:off x="0" y="2949"/>
            <a:ext cx="8595771" cy="5743980"/>
          </a:xfrm>
          <a:custGeom>
            <a:avLst/>
            <a:gdLst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9144000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806522 w 9144000"/>
              <a:gd name="connsiteY2" fmla="*/ 5658632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23052"/>
              <a:gd name="connsiteX1" fmla="*/ 9144000 w 9144000"/>
              <a:gd name="connsiteY1" fmla="*/ 0 h 5723052"/>
              <a:gd name="connsiteX2" fmla="*/ 6806522 w 9144000"/>
              <a:gd name="connsiteY2" fmla="*/ 5723052 h 5723052"/>
              <a:gd name="connsiteX3" fmla="*/ 0 w 9144000"/>
              <a:gd name="connsiteY3" fmla="*/ 5713849 h 5723052"/>
              <a:gd name="connsiteX4" fmla="*/ 0 w 9144000"/>
              <a:gd name="connsiteY4" fmla="*/ 0 h 5723052"/>
              <a:gd name="connsiteX0" fmla="*/ 0 w 9144000"/>
              <a:gd name="connsiteY0" fmla="*/ 0 h 5732255"/>
              <a:gd name="connsiteX1" fmla="*/ 9144000 w 9144000"/>
              <a:gd name="connsiteY1" fmla="*/ 0 h 5732255"/>
              <a:gd name="connsiteX2" fmla="*/ 6732901 w 9144000"/>
              <a:gd name="connsiteY2" fmla="*/ 5732255 h 5732255"/>
              <a:gd name="connsiteX3" fmla="*/ 0 w 9144000"/>
              <a:gd name="connsiteY3" fmla="*/ 5713849 h 5732255"/>
              <a:gd name="connsiteX4" fmla="*/ 0 w 9144000"/>
              <a:gd name="connsiteY4" fmla="*/ 0 h 5732255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732901 w 9144000"/>
              <a:gd name="connsiteY2" fmla="*/ 5695443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03925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1362750 w 9144000"/>
              <a:gd name="connsiteY2" fmla="*/ 5710674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23374"/>
              <a:gd name="connsiteX1" fmla="*/ 9144000 w 9144000"/>
              <a:gd name="connsiteY1" fmla="*/ 0 h 5723374"/>
              <a:gd name="connsiteX2" fmla="*/ 1362750 w 9144000"/>
              <a:gd name="connsiteY2" fmla="*/ 5723374 h 5723374"/>
              <a:gd name="connsiteX3" fmla="*/ 0 w 9144000"/>
              <a:gd name="connsiteY3" fmla="*/ 5713849 h 5723374"/>
              <a:gd name="connsiteX4" fmla="*/ 0 w 9144000"/>
              <a:gd name="connsiteY4" fmla="*/ 0 h 5723374"/>
              <a:gd name="connsiteX0" fmla="*/ 0 w 9144000"/>
              <a:gd name="connsiteY0" fmla="*/ 0 h 5720199"/>
              <a:gd name="connsiteX1" fmla="*/ 9144000 w 9144000"/>
              <a:gd name="connsiteY1" fmla="*/ 0 h 5720199"/>
              <a:gd name="connsiteX2" fmla="*/ 1381800 w 9144000"/>
              <a:gd name="connsiteY2" fmla="*/ 5720199 h 5720199"/>
              <a:gd name="connsiteX3" fmla="*/ 0 w 9144000"/>
              <a:gd name="connsiteY3" fmla="*/ 5713849 h 5720199"/>
              <a:gd name="connsiteX4" fmla="*/ 0 w 9144000"/>
              <a:gd name="connsiteY4" fmla="*/ 0 h 5720199"/>
              <a:gd name="connsiteX0" fmla="*/ 0 w 9144000"/>
              <a:gd name="connsiteY0" fmla="*/ 0 h 5717024"/>
              <a:gd name="connsiteX1" fmla="*/ 9144000 w 9144000"/>
              <a:gd name="connsiteY1" fmla="*/ 0 h 5717024"/>
              <a:gd name="connsiteX2" fmla="*/ 1429425 w 9144000"/>
              <a:gd name="connsiteY2" fmla="*/ 5717024 h 5717024"/>
              <a:gd name="connsiteX3" fmla="*/ 0 w 9144000"/>
              <a:gd name="connsiteY3" fmla="*/ 5713849 h 5717024"/>
              <a:gd name="connsiteX4" fmla="*/ 0 w 9144000"/>
              <a:gd name="connsiteY4" fmla="*/ 0 h 5717024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2283500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709983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6709983 w 8239423"/>
              <a:gd name="connsiteY2" fmla="*/ 5713849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7623698 w 8239423"/>
              <a:gd name="connsiteY2" fmla="*/ 5686583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7605424 w 8239423"/>
              <a:gd name="connsiteY2" fmla="*/ 5632051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50"/>
              <a:gd name="connsiteX1" fmla="*/ 8239423 w 8239423"/>
              <a:gd name="connsiteY1" fmla="*/ 0 h 5713850"/>
              <a:gd name="connsiteX2" fmla="*/ 7660247 w 8239423"/>
              <a:gd name="connsiteY2" fmla="*/ 5713850 h 5713850"/>
              <a:gd name="connsiteX3" fmla="*/ 0 w 8239423"/>
              <a:gd name="connsiteY3" fmla="*/ 5713849 h 5713850"/>
              <a:gd name="connsiteX4" fmla="*/ 0 w 8239423"/>
              <a:gd name="connsiteY4" fmla="*/ 0 h 5713850"/>
              <a:gd name="connsiteX0" fmla="*/ 0 w 8595771"/>
              <a:gd name="connsiteY0" fmla="*/ 0 h 5713850"/>
              <a:gd name="connsiteX1" fmla="*/ 8595771 w 8595771"/>
              <a:gd name="connsiteY1" fmla="*/ 9088 h 5713850"/>
              <a:gd name="connsiteX2" fmla="*/ 7660247 w 8595771"/>
              <a:gd name="connsiteY2" fmla="*/ 5713850 h 5713850"/>
              <a:gd name="connsiteX3" fmla="*/ 0 w 8595771"/>
              <a:gd name="connsiteY3" fmla="*/ 5713849 h 5713850"/>
              <a:gd name="connsiteX4" fmla="*/ 0 w 8595771"/>
              <a:gd name="connsiteY4" fmla="*/ 0 h 5713850"/>
              <a:gd name="connsiteX0" fmla="*/ 0 w 8595771"/>
              <a:gd name="connsiteY0" fmla="*/ 0 h 5713850"/>
              <a:gd name="connsiteX1" fmla="*/ 8595771 w 8595771"/>
              <a:gd name="connsiteY1" fmla="*/ 0 h 5713850"/>
              <a:gd name="connsiteX2" fmla="*/ 7660247 w 8595771"/>
              <a:gd name="connsiteY2" fmla="*/ 5713850 h 5713850"/>
              <a:gd name="connsiteX3" fmla="*/ 0 w 8595771"/>
              <a:gd name="connsiteY3" fmla="*/ 5713849 h 5713850"/>
              <a:gd name="connsiteX4" fmla="*/ 0 w 8595771"/>
              <a:gd name="connsiteY4" fmla="*/ 0 h 5713850"/>
              <a:gd name="connsiteX0" fmla="*/ 0 w 8595771"/>
              <a:gd name="connsiteY0" fmla="*/ 0 h 5713849"/>
              <a:gd name="connsiteX1" fmla="*/ 8595771 w 8595771"/>
              <a:gd name="connsiteY1" fmla="*/ 0 h 5713849"/>
              <a:gd name="connsiteX2" fmla="*/ 7038921 w 8595771"/>
              <a:gd name="connsiteY2" fmla="*/ 5686584 h 5713849"/>
              <a:gd name="connsiteX3" fmla="*/ 0 w 8595771"/>
              <a:gd name="connsiteY3" fmla="*/ 5713849 h 5713849"/>
              <a:gd name="connsiteX4" fmla="*/ 0 w 8595771"/>
              <a:gd name="connsiteY4" fmla="*/ 0 h 5713849"/>
              <a:gd name="connsiteX0" fmla="*/ 0 w 8595771"/>
              <a:gd name="connsiteY0" fmla="*/ 0 h 5713851"/>
              <a:gd name="connsiteX1" fmla="*/ 8595771 w 8595771"/>
              <a:gd name="connsiteY1" fmla="*/ 0 h 5713851"/>
              <a:gd name="connsiteX2" fmla="*/ 7038921 w 8595771"/>
              <a:gd name="connsiteY2" fmla="*/ 5713851 h 5713851"/>
              <a:gd name="connsiteX3" fmla="*/ 0 w 8595771"/>
              <a:gd name="connsiteY3" fmla="*/ 5713849 h 5713851"/>
              <a:gd name="connsiteX4" fmla="*/ 0 w 8595771"/>
              <a:gd name="connsiteY4" fmla="*/ 0 h 571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5771" h="5713851">
                <a:moveTo>
                  <a:pt x="0" y="0"/>
                </a:moveTo>
                <a:lnTo>
                  <a:pt x="8595771" y="0"/>
                </a:lnTo>
                <a:lnTo>
                  <a:pt x="7038921" y="5713851"/>
                </a:lnTo>
                <a:lnTo>
                  <a:pt x="0" y="571384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>
            <a:stCxn id="7" idx="1"/>
          </p:cNvCxnSpPr>
          <p:nvPr userDrawn="1"/>
        </p:nvCxnSpPr>
        <p:spPr>
          <a:xfrm flipH="1">
            <a:off x="7053879" y="2949"/>
            <a:ext cx="1541892" cy="5743980"/>
          </a:xfrm>
          <a:prstGeom prst="line">
            <a:avLst/>
          </a:prstGeom>
          <a:ln w="28575" cmpd="sng">
            <a:solidFill>
              <a:srgbClr val="2B91C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6002300" y="5485319"/>
            <a:ext cx="11731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>
                <a:solidFill>
                  <a:schemeClr val="bg1">
                    <a:lumMod val="75000"/>
                  </a:schemeClr>
                </a:solidFill>
              </a:rPr>
              <a:t>© MobileXpense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057074" y="2733261"/>
            <a:ext cx="6802004" cy="0"/>
          </a:xfrm>
          <a:prstGeom prst="line">
            <a:avLst/>
          </a:prstGeom>
          <a:ln w="285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416563" y="506161"/>
            <a:ext cx="0" cy="5098404"/>
          </a:xfrm>
          <a:prstGeom prst="line">
            <a:avLst/>
          </a:prstGeom>
          <a:ln w="38100" cmpd="sng">
            <a:solidFill>
              <a:schemeClr val="tx1"/>
            </a:solidFill>
            <a:headEnd type="diamon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766888" y="2145946"/>
            <a:ext cx="6221412" cy="522287"/>
          </a:xfrm>
        </p:spPr>
        <p:txBody>
          <a:bodyPr>
            <a:normAutofit/>
          </a:bodyPr>
          <a:lstStyle>
            <a:lvl1pPr marL="0" indent="0">
              <a:buNone/>
              <a:defRPr sz="2800" baseline="0">
                <a:solidFill>
                  <a:schemeClr val="accent2"/>
                </a:solidFill>
                <a:latin typeface="Avenir Medium"/>
                <a:cs typeface="Avenir Medium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1401821" y="2825590"/>
            <a:ext cx="6340475" cy="200025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 baseline="0">
                <a:solidFill>
                  <a:srgbClr val="2B91CA"/>
                </a:solidFill>
                <a:latin typeface="Avenir Medium"/>
                <a:cs typeface="Avenir Medium"/>
              </a:defRPr>
            </a:lvl1pPr>
            <a:lvl2pPr>
              <a:defRPr>
                <a:solidFill>
                  <a:srgbClr val="2B91CA"/>
                </a:solidFill>
              </a:defRPr>
            </a:lvl2pPr>
            <a:lvl3pPr>
              <a:defRPr>
                <a:solidFill>
                  <a:srgbClr val="2B91CA"/>
                </a:solidFill>
              </a:defRPr>
            </a:lvl3pPr>
            <a:lvl4pPr>
              <a:defRPr>
                <a:solidFill>
                  <a:srgbClr val="2B91CA"/>
                </a:solidFill>
              </a:defRPr>
            </a:lvl4pPr>
            <a:lvl5pPr>
              <a:defRPr>
                <a:solidFill>
                  <a:srgbClr val="2B91CA"/>
                </a:solidFill>
              </a:defRPr>
            </a:lvl5pPr>
          </a:lstStyle>
          <a:p>
            <a:pPr lvl="0"/>
            <a:r>
              <a:rPr lang="en-US" dirty="0"/>
              <a:t>CHAPTER 1</a:t>
            </a:r>
          </a:p>
          <a:p>
            <a:pPr lvl="0"/>
            <a:r>
              <a:rPr lang="en-US" dirty="0"/>
              <a:t>CHAPTER 2</a:t>
            </a:r>
          </a:p>
          <a:p>
            <a:pPr lvl="0"/>
            <a:r>
              <a:rPr lang="en-US" dirty="0"/>
              <a:t>CHAPTER 3</a:t>
            </a:r>
          </a:p>
        </p:txBody>
      </p:sp>
    </p:spTree>
    <p:extLst>
      <p:ext uri="{BB962C8B-B14F-4D97-AF65-F5344CB8AC3E}">
        <p14:creationId xmlns:p14="http://schemas.microsoft.com/office/powerpoint/2010/main" val="1922201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6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xels-photo-7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0"/>
          <a:stretch/>
        </p:blipFill>
        <p:spPr>
          <a:xfrm>
            <a:off x="5584815" y="0"/>
            <a:ext cx="3578000" cy="5734428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-1" y="-6266"/>
            <a:ext cx="8595772" cy="57531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8578948" y="-6266"/>
            <a:ext cx="16823" cy="5753195"/>
          </a:xfrm>
          <a:prstGeom prst="line">
            <a:avLst/>
          </a:prstGeom>
          <a:ln w="28575" cmpd="sng">
            <a:solidFill>
              <a:srgbClr val="2B91C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79450" y="715963"/>
            <a:ext cx="7570788" cy="523875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1pPr>
            <a:lvl2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2pPr>
            <a:lvl3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5pPr>
          </a:lstStyle>
          <a:p>
            <a:pPr lvl="0"/>
            <a:r>
              <a:rPr lang="en-US" dirty="0"/>
              <a:t>Introduction Text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336688" y="5453390"/>
            <a:ext cx="11731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i="1" dirty="0">
                <a:solidFill>
                  <a:schemeClr val="bg1">
                    <a:lumMod val="75000"/>
                  </a:schemeClr>
                </a:solidFill>
              </a:rPr>
              <a:t>© MobileXpense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679449" y="134938"/>
            <a:ext cx="7916321" cy="460375"/>
          </a:xfrm>
        </p:spPr>
        <p:txBody>
          <a:bodyPr>
            <a:noAutofit/>
          </a:bodyPr>
          <a:lstStyle>
            <a:lvl1pPr marL="0" indent="0">
              <a:buNone/>
              <a:defRPr sz="2400" baseline="0">
                <a:solidFill>
                  <a:srgbClr val="2B91CA"/>
                </a:solidFill>
                <a:latin typeface="Avenir Medium"/>
                <a:cs typeface="Avenir Medium"/>
              </a:defRPr>
            </a:lvl1pPr>
            <a:lvl2pPr>
              <a:defRPr sz="2400">
                <a:solidFill>
                  <a:srgbClr val="2B91CA"/>
                </a:solidFill>
                <a:latin typeface="Avenir Medium"/>
                <a:cs typeface="Avenir Medium"/>
              </a:defRPr>
            </a:lvl2pPr>
            <a:lvl3pPr>
              <a:defRPr sz="2400">
                <a:solidFill>
                  <a:srgbClr val="2B91CA"/>
                </a:solidFill>
                <a:latin typeface="Avenir Medium"/>
                <a:cs typeface="Avenir Medium"/>
              </a:defRPr>
            </a:lvl3pPr>
            <a:lvl4pPr>
              <a:defRPr sz="2400">
                <a:solidFill>
                  <a:srgbClr val="2B91CA"/>
                </a:solidFill>
                <a:latin typeface="Avenir Medium"/>
                <a:cs typeface="Avenir Medium"/>
              </a:defRPr>
            </a:lvl4pPr>
            <a:lvl5pPr>
              <a:defRPr sz="2400">
                <a:solidFill>
                  <a:srgbClr val="2B91CA"/>
                </a:solidFill>
                <a:latin typeface="Avenir Medium"/>
                <a:cs typeface="Avenir Medium"/>
              </a:defRPr>
            </a:lvl5pPr>
          </a:lstStyle>
          <a:p>
            <a:pPr lvl="0"/>
            <a:r>
              <a:rPr lang="en-US" dirty="0"/>
              <a:t>CHAPTER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A6E8982-CCA7-4880-BFF6-F64DB5B451C7}"/>
              </a:ext>
            </a:extLst>
          </p:cNvPr>
          <p:cNvSpPr>
            <a:spLocks noChangeAspect="1"/>
          </p:cNvSpPr>
          <p:nvPr userDrawn="1"/>
        </p:nvSpPr>
        <p:spPr>
          <a:xfrm>
            <a:off x="262435" y="190654"/>
            <a:ext cx="392301" cy="392302"/>
          </a:xfrm>
          <a:prstGeom prst="ellipse">
            <a:avLst/>
          </a:prstGeom>
          <a:solidFill>
            <a:schemeClr val="accent2"/>
          </a:solidFill>
          <a:ln w="28575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1954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7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xels-photo-356079.jpe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6512" y="2950"/>
            <a:ext cx="6086691" cy="5743980"/>
          </a:xfrm>
          <a:prstGeom prst="rect">
            <a:avLst/>
          </a:prstGeom>
        </p:spPr>
      </p:pic>
      <p:sp>
        <p:nvSpPr>
          <p:cNvPr id="7" name="Rectangle 1"/>
          <p:cNvSpPr/>
          <p:nvPr userDrawn="1"/>
        </p:nvSpPr>
        <p:spPr>
          <a:xfrm>
            <a:off x="0" y="2949"/>
            <a:ext cx="8595771" cy="5743980"/>
          </a:xfrm>
          <a:custGeom>
            <a:avLst/>
            <a:gdLst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9144000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806522 w 9144000"/>
              <a:gd name="connsiteY2" fmla="*/ 5658632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23052"/>
              <a:gd name="connsiteX1" fmla="*/ 9144000 w 9144000"/>
              <a:gd name="connsiteY1" fmla="*/ 0 h 5723052"/>
              <a:gd name="connsiteX2" fmla="*/ 6806522 w 9144000"/>
              <a:gd name="connsiteY2" fmla="*/ 5723052 h 5723052"/>
              <a:gd name="connsiteX3" fmla="*/ 0 w 9144000"/>
              <a:gd name="connsiteY3" fmla="*/ 5713849 h 5723052"/>
              <a:gd name="connsiteX4" fmla="*/ 0 w 9144000"/>
              <a:gd name="connsiteY4" fmla="*/ 0 h 5723052"/>
              <a:gd name="connsiteX0" fmla="*/ 0 w 9144000"/>
              <a:gd name="connsiteY0" fmla="*/ 0 h 5732255"/>
              <a:gd name="connsiteX1" fmla="*/ 9144000 w 9144000"/>
              <a:gd name="connsiteY1" fmla="*/ 0 h 5732255"/>
              <a:gd name="connsiteX2" fmla="*/ 6732901 w 9144000"/>
              <a:gd name="connsiteY2" fmla="*/ 5732255 h 5732255"/>
              <a:gd name="connsiteX3" fmla="*/ 0 w 9144000"/>
              <a:gd name="connsiteY3" fmla="*/ 5713849 h 5732255"/>
              <a:gd name="connsiteX4" fmla="*/ 0 w 9144000"/>
              <a:gd name="connsiteY4" fmla="*/ 0 h 5732255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732901 w 9144000"/>
              <a:gd name="connsiteY2" fmla="*/ 5695443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03925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1362750 w 9144000"/>
              <a:gd name="connsiteY2" fmla="*/ 5710674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23374"/>
              <a:gd name="connsiteX1" fmla="*/ 9144000 w 9144000"/>
              <a:gd name="connsiteY1" fmla="*/ 0 h 5723374"/>
              <a:gd name="connsiteX2" fmla="*/ 1362750 w 9144000"/>
              <a:gd name="connsiteY2" fmla="*/ 5723374 h 5723374"/>
              <a:gd name="connsiteX3" fmla="*/ 0 w 9144000"/>
              <a:gd name="connsiteY3" fmla="*/ 5713849 h 5723374"/>
              <a:gd name="connsiteX4" fmla="*/ 0 w 9144000"/>
              <a:gd name="connsiteY4" fmla="*/ 0 h 5723374"/>
              <a:gd name="connsiteX0" fmla="*/ 0 w 9144000"/>
              <a:gd name="connsiteY0" fmla="*/ 0 h 5720199"/>
              <a:gd name="connsiteX1" fmla="*/ 9144000 w 9144000"/>
              <a:gd name="connsiteY1" fmla="*/ 0 h 5720199"/>
              <a:gd name="connsiteX2" fmla="*/ 1381800 w 9144000"/>
              <a:gd name="connsiteY2" fmla="*/ 5720199 h 5720199"/>
              <a:gd name="connsiteX3" fmla="*/ 0 w 9144000"/>
              <a:gd name="connsiteY3" fmla="*/ 5713849 h 5720199"/>
              <a:gd name="connsiteX4" fmla="*/ 0 w 9144000"/>
              <a:gd name="connsiteY4" fmla="*/ 0 h 5720199"/>
              <a:gd name="connsiteX0" fmla="*/ 0 w 9144000"/>
              <a:gd name="connsiteY0" fmla="*/ 0 h 5717024"/>
              <a:gd name="connsiteX1" fmla="*/ 9144000 w 9144000"/>
              <a:gd name="connsiteY1" fmla="*/ 0 h 5717024"/>
              <a:gd name="connsiteX2" fmla="*/ 1429425 w 9144000"/>
              <a:gd name="connsiteY2" fmla="*/ 5717024 h 5717024"/>
              <a:gd name="connsiteX3" fmla="*/ 0 w 9144000"/>
              <a:gd name="connsiteY3" fmla="*/ 5713849 h 5717024"/>
              <a:gd name="connsiteX4" fmla="*/ 0 w 9144000"/>
              <a:gd name="connsiteY4" fmla="*/ 0 h 5717024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2283500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709983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6709983 w 8239423"/>
              <a:gd name="connsiteY2" fmla="*/ 5713849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7623698 w 8239423"/>
              <a:gd name="connsiteY2" fmla="*/ 5686583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7605424 w 8239423"/>
              <a:gd name="connsiteY2" fmla="*/ 5632051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50"/>
              <a:gd name="connsiteX1" fmla="*/ 8239423 w 8239423"/>
              <a:gd name="connsiteY1" fmla="*/ 0 h 5713850"/>
              <a:gd name="connsiteX2" fmla="*/ 7660247 w 8239423"/>
              <a:gd name="connsiteY2" fmla="*/ 5713850 h 5713850"/>
              <a:gd name="connsiteX3" fmla="*/ 0 w 8239423"/>
              <a:gd name="connsiteY3" fmla="*/ 5713849 h 5713850"/>
              <a:gd name="connsiteX4" fmla="*/ 0 w 8239423"/>
              <a:gd name="connsiteY4" fmla="*/ 0 h 5713850"/>
              <a:gd name="connsiteX0" fmla="*/ 0 w 8595771"/>
              <a:gd name="connsiteY0" fmla="*/ 0 h 5713850"/>
              <a:gd name="connsiteX1" fmla="*/ 8595771 w 8595771"/>
              <a:gd name="connsiteY1" fmla="*/ 9088 h 5713850"/>
              <a:gd name="connsiteX2" fmla="*/ 7660247 w 8595771"/>
              <a:gd name="connsiteY2" fmla="*/ 5713850 h 5713850"/>
              <a:gd name="connsiteX3" fmla="*/ 0 w 8595771"/>
              <a:gd name="connsiteY3" fmla="*/ 5713849 h 5713850"/>
              <a:gd name="connsiteX4" fmla="*/ 0 w 8595771"/>
              <a:gd name="connsiteY4" fmla="*/ 0 h 5713850"/>
              <a:gd name="connsiteX0" fmla="*/ 0 w 8595771"/>
              <a:gd name="connsiteY0" fmla="*/ 0 h 5713850"/>
              <a:gd name="connsiteX1" fmla="*/ 8595771 w 8595771"/>
              <a:gd name="connsiteY1" fmla="*/ 0 h 5713850"/>
              <a:gd name="connsiteX2" fmla="*/ 7660247 w 8595771"/>
              <a:gd name="connsiteY2" fmla="*/ 5713850 h 5713850"/>
              <a:gd name="connsiteX3" fmla="*/ 0 w 8595771"/>
              <a:gd name="connsiteY3" fmla="*/ 5713849 h 5713850"/>
              <a:gd name="connsiteX4" fmla="*/ 0 w 8595771"/>
              <a:gd name="connsiteY4" fmla="*/ 0 h 5713850"/>
              <a:gd name="connsiteX0" fmla="*/ 0 w 8595771"/>
              <a:gd name="connsiteY0" fmla="*/ 0 h 5713849"/>
              <a:gd name="connsiteX1" fmla="*/ 8595771 w 8595771"/>
              <a:gd name="connsiteY1" fmla="*/ 0 h 5713849"/>
              <a:gd name="connsiteX2" fmla="*/ 7038921 w 8595771"/>
              <a:gd name="connsiteY2" fmla="*/ 5686584 h 5713849"/>
              <a:gd name="connsiteX3" fmla="*/ 0 w 8595771"/>
              <a:gd name="connsiteY3" fmla="*/ 5713849 h 5713849"/>
              <a:gd name="connsiteX4" fmla="*/ 0 w 8595771"/>
              <a:gd name="connsiteY4" fmla="*/ 0 h 5713849"/>
              <a:gd name="connsiteX0" fmla="*/ 0 w 8595771"/>
              <a:gd name="connsiteY0" fmla="*/ 0 h 5713851"/>
              <a:gd name="connsiteX1" fmla="*/ 8595771 w 8595771"/>
              <a:gd name="connsiteY1" fmla="*/ 0 h 5713851"/>
              <a:gd name="connsiteX2" fmla="*/ 7038921 w 8595771"/>
              <a:gd name="connsiteY2" fmla="*/ 5713851 h 5713851"/>
              <a:gd name="connsiteX3" fmla="*/ 0 w 8595771"/>
              <a:gd name="connsiteY3" fmla="*/ 5713849 h 5713851"/>
              <a:gd name="connsiteX4" fmla="*/ 0 w 8595771"/>
              <a:gd name="connsiteY4" fmla="*/ 0 h 571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5771" h="5713851">
                <a:moveTo>
                  <a:pt x="0" y="0"/>
                </a:moveTo>
                <a:lnTo>
                  <a:pt x="8595771" y="0"/>
                </a:lnTo>
                <a:lnTo>
                  <a:pt x="7038921" y="5713851"/>
                </a:lnTo>
                <a:lnTo>
                  <a:pt x="0" y="571384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>
            <a:stCxn id="7" idx="1"/>
          </p:cNvCxnSpPr>
          <p:nvPr userDrawn="1"/>
        </p:nvCxnSpPr>
        <p:spPr>
          <a:xfrm flipH="1">
            <a:off x="7053879" y="2949"/>
            <a:ext cx="1541892" cy="5743980"/>
          </a:xfrm>
          <a:prstGeom prst="line">
            <a:avLst/>
          </a:prstGeom>
          <a:ln w="28575" cmpd="sng">
            <a:solidFill>
              <a:srgbClr val="2B91C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6002300" y="5485319"/>
            <a:ext cx="11731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>
                <a:solidFill>
                  <a:schemeClr val="bg1">
                    <a:lumMod val="75000"/>
                  </a:schemeClr>
                </a:solidFill>
              </a:rPr>
              <a:t>© MobileXpense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057074" y="2733261"/>
            <a:ext cx="6802004" cy="0"/>
          </a:xfrm>
          <a:prstGeom prst="line">
            <a:avLst/>
          </a:prstGeom>
          <a:ln w="285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416563" y="506161"/>
            <a:ext cx="0" cy="5098404"/>
          </a:xfrm>
          <a:prstGeom prst="line">
            <a:avLst/>
          </a:prstGeom>
          <a:ln w="38100" cmpd="sng">
            <a:solidFill>
              <a:schemeClr val="tx1"/>
            </a:solidFill>
            <a:headEnd type="diamon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766888" y="2145946"/>
            <a:ext cx="6221412" cy="522287"/>
          </a:xfrm>
        </p:spPr>
        <p:txBody>
          <a:bodyPr>
            <a:normAutofit/>
          </a:bodyPr>
          <a:lstStyle>
            <a:lvl1pPr marL="0" indent="0">
              <a:buNone/>
              <a:defRPr sz="2800" baseline="0">
                <a:solidFill>
                  <a:schemeClr val="accent2"/>
                </a:solidFill>
                <a:latin typeface="Avenir Medium"/>
                <a:cs typeface="Avenir Medium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1401821" y="2825590"/>
            <a:ext cx="6340475" cy="200025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 baseline="0">
                <a:solidFill>
                  <a:srgbClr val="2B91CA"/>
                </a:solidFill>
                <a:latin typeface="Avenir Medium"/>
                <a:cs typeface="Avenir Medium"/>
              </a:defRPr>
            </a:lvl1pPr>
            <a:lvl2pPr>
              <a:defRPr>
                <a:solidFill>
                  <a:srgbClr val="2B91CA"/>
                </a:solidFill>
              </a:defRPr>
            </a:lvl2pPr>
            <a:lvl3pPr>
              <a:defRPr>
                <a:solidFill>
                  <a:srgbClr val="2B91CA"/>
                </a:solidFill>
              </a:defRPr>
            </a:lvl3pPr>
            <a:lvl4pPr>
              <a:defRPr>
                <a:solidFill>
                  <a:srgbClr val="2B91CA"/>
                </a:solidFill>
              </a:defRPr>
            </a:lvl4pPr>
            <a:lvl5pPr>
              <a:defRPr>
                <a:solidFill>
                  <a:srgbClr val="2B91CA"/>
                </a:solidFill>
              </a:defRPr>
            </a:lvl5pPr>
          </a:lstStyle>
          <a:p>
            <a:pPr lvl="0"/>
            <a:r>
              <a:rPr lang="en-US" dirty="0"/>
              <a:t>CHAPTER 1</a:t>
            </a:r>
          </a:p>
          <a:p>
            <a:pPr lvl="0"/>
            <a:r>
              <a:rPr lang="en-US" dirty="0"/>
              <a:t>CHAPTER 2</a:t>
            </a:r>
          </a:p>
          <a:p>
            <a:pPr lvl="0"/>
            <a:r>
              <a:rPr lang="en-US" dirty="0"/>
              <a:t>CHAPTER 3</a:t>
            </a:r>
          </a:p>
        </p:txBody>
      </p:sp>
    </p:spTree>
    <p:extLst>
      <p:ext uri="{BB962C8B-B14F-4D97-AF65-F5344CB8AC3E}">
        <p14:creationId xmlns:p14="http://schemas.microsoft.com/office/powerpoint/2010/main" val="2435057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7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xels-photo-356079.jpe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6711" y="2950"/>
            <a:ext cx="5087289" cy="574398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-1" y="-6266"/>
            <a:ext cx="8595772" cy="57531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8578948" y="-6266"/>
            <a:ext cx="16823" cy="5753195"/>
          </a:xfrm>
          <a:prstGeom prst="line">
            <a:avLst/>
          </a:prstGeom>
          <a:ln w="28575" cmpd="sng">
            <a:solidFill>
              <a:srgbClr val="2B91C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79450" y="715963"/>
            <a:ext cx="7570788" cy="523875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1pPr>
            <a:lvl2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2pPr>
            <a:lvl3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5pPr>
          </a:lstStyle>
          <a:p>
            <a:pPr lvl="0"/>
            <a:r>
              <a:rPr lang="en-US" dirty="0"/>
              <a:t>Introduction Text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336688" y="5453390"/>
            <a:ext cx="11731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i="1" dirty="0">
                <a:solidFill>
                  <a:schemeClr val="bg1">
                    <a:lumMod val="75000"/>
                  </a:schemeClr>
                </a:solidFill>
              </a:rPr>
              <a:t>© MobileXpense</a:t>
            </a:r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679449" y="134938"/>
            <a:ext cx="7916321" cy="460375"/>
          </a:xfrm>
        </p:spPr>
        <p:txBody>
          <a:bodyPr>
            <a:noAutofit/>
          </a:bodyPr>
          <a:lstStyle>
            <a:lvl1pPr marL="0" indent="0">
              <a:buNone/>
              <a:defRPr sz="2400" baseline="0">
                <a:solidFill>
                  <a:srgbClr val="2B91CA"/>
                </a:solidFill>
                <a:latin typeface="Avenir Medium"/>
                <a:cs typeface="Avenir Medium"/>
              </a:defRPr>
            </a:lvl1pPr>
            <a:lvl2pPr>
              <a:defRPr sz="2400">
                <a:solidFill>
                  <a:srgbClr val="2B91CA"/>
                </a:solidFill>
                <a:latin typeface="Avenir Medium"/>
                <a:cs typeface="Avenir Medium"/>
              </a:defRPr>
            </a:lvl2pPr>
            <a:lvl3pPr>
              <a:defRPr sz="2400">
                <a:solidFill>
                  <a:srgbClr val="2B91CA"/>
                </a:solidFill>
                <a:latin typeface="Avenir Medium"/>
                <a:cs typeface="Avenir Medium"/>
              </a:defRPr>
            </a:lvl3pPr>
            <a:lvl4pPr>
              <a:defRPr sz="2400">
                <a:solidFill>
                  <a:srgbClr val="2B91CA"/>
                </a:solidFill>
                <a:latin typeface="Avenir Medium"/>
                <a:cs typeface="Avenir Medium"/>
              </a:defRPr>
            </a:lvl4pPr>
            <a:lvl5pPr>
              <a:defRPr sz="2400">
                <a:solidFill>
                  <a:srgbClr val="2B91CA"/>
                </a:solidFill>
                <a:latin typeface="Avenir Medium"/>
                <a:cs typeface="Avenir Medium"/>
              </a:defRPr>
            </a:lvl5pPr>
          </a:lstStyle>
          <a:p>
            <a:pPr lvl="0"/>
            <a:r>
              <a:rPr lang="en-US" dirty="0"/>
              <a:t>CHAPTER TITLE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A6E8982-CCA7-4880-BFF6-F64DB5B451C7}"/>
              </a:ext>
            </a:extLst>
          </p:cNvPr>
          <p:cNvSpPr>
            <a:spLocks noChangeAspect="1"/>
          </p:cNvSpPr>
          <p:nvPr userDrawn="1"/>
        </p:nvSpPr>
        <p:spPr>
          <a:xfrm>
            <a:off x="262435" y="190654"/>
            <a:ext cx="392301" cy="392302"/>
          </a:xfrm>
          <a:prstGeom prst="ellipse">
            <a:avLst/>
          </a:prstGeom>
          <a:solidFill>
            <a:schemeClr val="accent2"/>
          </a:solidFill>
          <a:ln w="28575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4986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exels-photo-340885.jpeg"/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-7885" y="1"/>
            <a:ext cx="9168661" cy="5743978"/>
          </a:xfrm>
          <a:prstGeom prst="rect">
            <a:avLst/>
          </a:prstGeom>
        </p:spPr>
      </p:pic>
      <p:sp>
        <p:nvSpPr>
          <p:cNvPr id="7" name="Rectangle 1"/>
          <p:cNvSpPr/>
          <p:nvPr userDrawn="1"/>
        </p:nvSpPr>
        <p:spPr>
          <a:xfrm>
            <a:off x="-1" y="0"/>
            <a:ext cx="8595771" cy="5743980"/>
          </a:xfrm>
          <a:custGeom>
            <a:avLst/>
            <a:gdLst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9144000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806522 w 9144000"/>
              <a:gd name="connsiteY2" fmla="*/ 5658632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23052"/>
              <a:gd name="connsiteX1" fmla="*/ 9144000 w 9144000"/>
              <a:gd name="connsiteY1" fmla="*/ 0 h 5723052"/>
              <a:gd name="connsiteX2" fmla="*/ 6806522 w 9144000"/>
              <a:gd name="connsiteY2" fmla="*/ 5723052 h 5723052"/>
              <a:gd name="connsiteX3" fmla="*/ 0 w 9144000"/>
              <a:gd name="connsiteY3" fmla="*/ 5713849 h 5723052"/>
              <a:gd name="connsiteX4" fmla="*/ 0 w 9144000"/>
              <a:gd name="connsiteY4" fmla="*/ 0 h 5723052"/>
              <a:gd name="connsiteX0" fmla="*/ 0 w 9144000"/>
              <a:gd name="connsiteY0" fmla="*/ 0 h 5732255"/>
              <a:gd name="connsiteX1" fmla="*/ 9144000 w 9144000"/>
              <a:gd name="connsiteY1" fmla="*/ 0 h 5732255"/>
              <a:gd name="connsiteX2" fmla="*/ 6732901 w 9144000"/>
              <a:gd name="connsiteY2" fmla="*/ 5732255 h 5732255"/>
              <a:gd name="connsiteX3" fmla="*/ 0 w 9144000"/>
              <a:gd name="connsiteY3" fmla="*/ 5713849 h 5732255"/>
              <a:gd name="connsiteX4" fmla="*/ 0 w 9144000"/>
              <a:gd name="connsiteY4" fmla="*/ 0 h 5732255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732901 w 9144000"/>
              <a:gd name="connsiteY2" fmla="*/ 5695443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03925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1362750 w 9144000"/>
              <a:gd name="connsiteY2" fmla="*/ 5710674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23374"/>
              <a:gd name="connsiteX1" fmla="*/ 9144000 w 9144000"/>
              <a:gd name="connsiteY1" fmla="*/ 0 h 5723374"/>
              <a:gd name="connsiteX2" fmla="*/ 1362750 w 9144000"/>
              <a:gd name="connsiteY2" fmla="*/ 5723374 h 5723374"/>
              <a:gd name="connsiteX3" fmla="*/ 0 w 9144000"/>
              <a:gd name="connsiteY3" fmla="*/ 5713849 h 5723374"/>
              <a:gd name="connsiteX4" fmla="*/ 0 w 9144000"/>
              <a:gd name="connsiteY4" fmla="*/ 0 h 5723374"/>
              <a:gd name="connsiteX0" fmla="*/ 0 w 9144000"/>
              <a:gd name="connsiteY0" fmla="*/ 0 h 5720199"/>
              <a:gd name="connsiteX1" fmla="*/ 9144000 w 9144000"/>
              <a:gd name="connsiteY1" fmla="*/ 0 h 5720199"/>
              <a:gd name="connsiteX2" fmla="*/ 1381800 w 9144000"/>
              <a:gd name="connsiteY2" fmla="*/ 5720199 h 5720199"/>
              <a:gd name="connsiteX3" fmla="*/ 0 w 9144000"/>
              <a:gd name="connsiteY3" fmla="*/ 5713849 h 5720199"/>
              <a:gd name="connsiteX4" fmla="*/ 0 w 9144000"/>
              <a:gd name="connsiteY4" fmla="*/ 0 h 5720199"/>
              <a:gd name="connsiteX0" fmla="*/ 0 w 9144000"/>
              <a:gd name="connsiteY0" fmla="*/ 0 h 5717024"/>
              <a:gd name="connsiteX1" fmla="*/ 9144000 w 9144000"/>
              <a:gd name="connsiteY1" fmla="*/ 0 h 5717024"/>
              <a:gd name="connsiteX2" fmla="*/ 1429425 w 9144000"/>
              <a:gd name="connsiteY2" fmla="*/ 5717024 h 5717024"/>
              <a:gd name="connsiteX3" fmla="*/ 0 w 9144000"/>
              <a:gd name="connsiteY3" fmla="*/ 5713849 h 5717024"/>
              <a:gd name="connsiteX4" fmla="*/ 0 w 9144000"/>
              <a:gd name="connsiteY4" fmla="*/ 0 h 5717024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2283500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709983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6709983 w 8239423"/>
              <a:gd name="connsiteY2" fmla="*/ 5713849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7623698 w 8239423"/>
              <a:gd name="connsiteY2" fmla="*/ 5686583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7605424 w 8239423"/>
              <a:gd name="connsiteY2" fmla="*/ 5632051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50"/>
              <a:gd name="connsiteX1" fmla="*/ 8239423 w 8239423"/>
              <a:gd name="connsiteY1" fmla="*/ 0 h 5713850"/>
              <a:gd name="connsiteX2" fmla="*/ 7660247 w 8239423"/>
              <a:gd name="connsiteY2" fmla="*/ 5713850 h 5713850"/>
              <a:gd name="connsiteX3" fmla="*/ 0 w 8239423"/>
              <a:gd name="connsiteY3" fmla="*/ 5713849 h 5713850"/>
              <a:gd name="connsiteX4" fmla="*/ 0 w 8239423"/>
              <a:gd name="connsiteY4" fmla="*/ 0 h 5713850"/>
              <a:gd name="connsiteX0" fmla="*/ 0 w 8595771"/>
              <a:gd name="connsiteY0" fmla="*/ 0 h 5713850"/>
              <a:gd name="connsiteX1" fmla="*/ 8595771 w 8595771"/>
              <a:gd name="connsiteY1" fmla="*/ 9088 h 5713850"/>
              <a:gd name="connsiteX2" fmla="*/ 7660247 w 8595771"/>
              <a:gd name="connsiteY2" fmla="*/ 5713850 h 5713850"/>
              <a:gd name="connsiteX3" fmla="*/ 0 w 8595771"/>
              <a:gd name="connsiteY3" fmla="*/ 5713849 h 5713850"/>
              <a:gd name="connsiteX4" fmla="*/ 0 w 8595771"/>
              <a:gd name="connsiteY4" fmla="*/ 0 h 5713850"/>
              <a:gd name="connsiteX0" fmla="*/ 0 w 8595771"/>
              <a:gd name="connsiteY0" fmla="*/ 0 h 5713850"/>
              <a:gd name="connsiteX1" fmla="*/ 8595771 w 8595771"/>
              <a:gd name="connsiteY1" fmla="*/ 0 h 5713850"/>
              <a:gd name="connsiteX2" fmla="*/ 7660247 w 8595771"/>
              <a:gd name="connsiteY2" fmla="*/ 5713850 h 5713850"/>
              <a:gd name="connsiteX3" fmla="*/ 0 w 8595771"/>
              <a:gd name="connsiteY3" fmla="*/ 5713849 h 5713850"/>
              <a:gd name="connsiteX4" fmla="*/ 0 w 8595771"/>
              <a:gd name="connsiteY4" fmla="*/ 0 h 5713850"/>
              <a:gd name="connsiteX0" fmla="*/ 0 w 8595771"/>
              <a:gd name="connsiteY0" fmla="*/ 0 h 5713849"/>
              <a:gd name="connsiteX1" fmla="*/ 8595771 w 8595771"/>
              <a:gd name="connsiteY1" fmla="*/ 0 h 5713849"/>
              <a:gd name="connsiteX2" fmla="*/ 7038921 w 8595771"/>
              <a:gd name="connsiteY2" fmla="*/ 5686584 h 5713849"/>
              <a:gd name="connsiteX3" fmla="*/ 0 w 8595771"/>
              <a:gd name="connsiteY3" fmla="*/ 5713849 h 5713849"/>
              <a:gd name="connsiteX4" fmla="*/ 0 w 8595771"/>
              <a:gd name="connsiteY4" fmla="*/ 0 h 5713849"/>
              <a:gd name="connsiteX0" fmla="*/ 0 w 8595771"/>
              <a:gd name="connsiteY0" fmla="*/ 0 h 5713851"/>
              <a:gd name="connsiteX1" fmla="*/ 8595771 w 8595771"/>
              <a:gd name="connsiteY1" fmla="*/ 0 h 5713851"/>
              <a:gd name="connsiteX2" fmla="*/ 7038921 w 8595771"/>
              <a:gd name="connsiteY2" fmla="*/ 5713851 h 5713851"/>
              <a:gd name="connsiteX3" fmla="*/ 0 w 8595771"/>
              <a:gd name="connsiteY3" fmla="*/ 5713849 h 5713851"/>
              <a:gd name="connsiteX4" fmla="*/ 0 w 8595771"/>
              <a:gd name="connsiteY4" fmla="*/ 0 h 571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5771" h="5713851">
                <a:moveTo>
                  <a:pt x="0" y="0"/>
                </a:moveTo>
                <a:lnTo>
                  <a:pt x="8595771" y="0"/>
                </a:lnTo>
                <a:lnTo>
                  <a:pt x="7038921" y="5713851"/>
                </a:lnTo>
                <a:lnTo>
                  <a:pt x="0" y="571384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>
            <a:stCxn id="7" idx="1"/>
          </p:cNvCxnSpPr>
          <p:nvPr userDrawn="1"/>
        </p:nvCxnSpPr>
        <p:spPr>
          <a:xfrm flipH="1">
            <a:off x="7053878" y="0"/>
            <a:ext cx="1541892" cy="5743980"/>
          </a:xfrm>
          <a:prstGeom prst="line">
            <a:avLst/>
          </a:prstGeom>
          <a:ln w="28575" cmpd="sng"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6002300" y="5485319"/>
            <a:ext cx="11731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© MobileXpense</a:t>
            </a:r>
          </a:p>
        </p:txBody>
      </p:sp>
      <p:sp>
        <p:nvSpPr>
          <p:cNvPr id="10" name="Rectangle 16"/>
          <p:cNvSpPr>
            <a:spLocks noChangeAspect="1"/>
          </p:cNvSpPr>
          <p:nvPr userDrawn="1"/>
        </p:nvSpPr>
        <p:spPr>
          <a:xfrm>
            <a:off x="-1" y="90091"/>
            <a:ext cx="8560044" cy="601076"/>
          </a:xfrm>
          <a:custGeom>
            <a:avLst/>
            <a:gdLst>
              <a:gd name="connsiteX0" fmla="*/ 0 w 1939856"/>
              <a:gd name="connsiteY0" fmla="*/ 0 h 591478"/>
              <a:gd name="connsiteX1" fmla="*/ 1939856 w 1939856"/>
              <a:gd name="connsiteY1" fmla="*/ 0 h 591478"/>
              <a:gd name="connsiteX2" fmla="*/ 1939856 w 1939856"/>
              <a:gd name="connsiteY2" fmla="*/ 591478 h 591478"/>
              <a:gd name="connsiteX3" fmla="*/ 0 w 1939856"/>
              <a:gd name="connsiteY3" fmla="*/ 591478 h 591478"/>
              <a:gd name="connsiteX4" fmla="*/ 0 w 1939856"/>
              <a:gd name="connsiteY4" fmla="*/ 0 h 591478"/>
              <a:gd name="connsiteX0" fmla="*/ 0 w 1939856"/>
              <a:gd name="connsiteY0" fmla="*/ 0 h 591478"/>
              <a:gd name="connsiteX1" fmla="*/ 1939856 w 1939856"/>
              <a:gd name="connsiteY1" fmla="*/ 0 h 591478"/>
              <a:gd name="connsiteX2" fmla="*/ 1750717 w 1939856"/>
              <a:gd name="connsiteY2" fmla="*/ 591478 h 591478"/>
              <a:gd name="connsiteX3" fmla="*/ 0 w 1939856"/>
              <a:gd name="connsiteY3" fmla="*/ 591478 h 591478"/>
              <a:gd name="connsiteX4" fmla="*/ 0 w 1939856"/>
              <a:gd name="connsiteY4" fmla="*/ 0 h 591478"/>
              <a:gd name="connsiteX0" fmla="*/ 0 w 1939856"/>
              <a:gd name="connsiteY0" fmla="*/ 0 h 591478"/>
              <a:gd name="connsiteX1" fmla="*/ 1939856 w 1939856"/>
              <a:gd name="connsiteY1" fmla="*/ 0 h 591478"/>
              <a:gd name="connsiteX2" fmla="*/ 1766592 w 1939856"/>
              <a:gd name="connsiteY2" fmla="*/ 591478 h 591478"/>
              <a:gd name="connsiteX3" fmla="*/ 0 w 1939856"/>
              <a:gd name="connsiteY3" fmla="*/ 591478 h 591478"/>
              <a:gd name="connsiteX4" fmla="*/ 0 w 1939856"/>
              <a:gd name="connsiteY4" fmla="*/ 0 h 591478"/>
              <a:gd name="connsiteX0" fmla="*/ 0 w 1920806"/>
              <a:gd name="connsiteY0" fmla="*/ 0 h 591478"/>
              <a:gd name="connsiteX1" fmla="*/ 1920806 w 1920806"/>
              <a:gd name="connsiteY1" fmla="*/ 0 h 591478"/>
              <a:gd name="connsiteX2" fmla="*/ 1766592 w 1920806"/>
              <a:gd name="connsiteY2" fmla="*/ 591478 h 591478"/>
              <a:gd name="connsiteX3" fmla="*/ 0 w 1920806"/>
              <a:gd name="connsiteY3" fmla="*/ 591478 h 591478"/>
              <a:gd name="connsiteX4" fmla="*/ 0 w 1920806"/>
              <a:gd name="connsiteY4" fmla="*/ 0 h 591478"/>
              <a:gd name="connsiteX0" fmla="*/ 0 w 1936681"/>
              <a:gd name="connsiteY0" fmla="*/ 0 h 591478"/>
              <a:gd name="connsiteX1" fmla="*/ 1936681 w 1936681"/>
              <a:gd name="connsiteY1" fmla="*/ 0 h 591478"/>
              <a:gd name="connsiteX2" fmla="*/ 1766592 w 1936681"/>
              <a:gd name="connsiteY2" fmla="*/ 591478 h 591478"/>
              <a:gd name="connsiteX3" fmla="*/ 0 w 1936681"/>
              <a:gd name="connsiteY3" fmla="*/ 591478 h 591478"/>
              <a:gd name="connsiteX4" fmla="*/ 0 w 1936681"/>
              <a:gd name="connsiteY4" fmla="*/ 0 h 591478"/>
              <a:gd name="connsiteX0" fmla="*/ 0 w 1936681"/>
              <a:gd name="connsiteY0" fmla="*/ 0 h 594653"/>
              <a:gd name="connsiteX1" fmla="*/ 1936681 w 1936681"/>
              <a:gd name="connsiteY1" fmla="*/ 0 h 594653"/>
              <a:gd name="connsiteX2" fmla="*/ 1845072 w 1936681"/>
              <a:gd name="connsiteY2" fmla="*/ 594653 h 594653"/>
              <a:gd name="connsiteX3" fmla="*/ 0 w 1936681"/>
              <a:gd name="connsiteY3" fmla="*/ 591478 h 594653"/>
              <a:gd name="connsiteX4" fmla="*/ 0 w 1936681"/>
              <a:gd name="connsiteY4" fmla="*/ 0 h 594653"/>
              <a:gd name="connsiteX0" fmla="*/ 0 w 1920327"/>
              <a:gd name="connsiteY0" fmla="*/ 3248 h 597901"/>
              <a:gd name="connsiteX1" fmla="*/ 1920327 w 1920327"/>
              <a:gd name="connsiteY1" fmla="*/ 0 h 597901"/>
              <a:gd name="connsiteX2" fmla="*/ 1845072 w 1920327"/>
              <a:gd name="connsiteY2" fmla="*/ 597901 h 597901"/>
              <a:gd name="connsiteX3" fmla="*/ 0 w 1920327"/>
              <a:gd name="connsiteY3" fmla="*/ 594726 h 597901"/>
              <a:gd name="connsiteX4" fmla="*/ 0 w 1920327"/>
              <a:gd name="connsiteY4" fmla="*/ 3248 h 597901"/>
              <a:gd name="connsiteX0" fmla="*/ 0 w 1920327"/>
              <a:gd name="connsiteY0" fmla="*/ 3248 h 601076"/>
              <a:gd name="connsiteX1" fmla="*/ 1920327 w 1920327"/>
              <a:gd name="connsiteY1" fmla="*/ 0 h 601076"/>
              <a:gd name="connsiteX2" fmla="*/ 1883535 w 1920327"/>
              <a:gd name="connsiteY2" fmla="*/ 601076 h 601076"/>
              <a:gd name="connsiteX3" fmla="*/ 0 w 1920327"/>
              <a:gd name="connsiteY3" fmla="*/ 594726 h 601076"/>
              <a:gd name="connsiteX4" fmla="*/ 0 w 1920327"/>
              <a:gd name="connsiteY4" fmla="*/ 3248 h 601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327" h="601076">
                <a:moveTo>
                  <a:pt x="0" y="3248"/>
                </a:moveTo>
                <a:lnTo>
                  <a:pt x="1920327" y="0"/>
                </a:lnTo>
                <a:lnTo>
                  <a:pt x="1883535" y="601076"/>
                </a:lnTo>
                <a:lnTo>
                  <a:pt x="0" y="594726"/>
                </a:lnTo>
                <a:lnTo>
                  <a:pt x="0" y="3248"/>
                </a:lnTo>
                <a:close/>
              </a:path>
            </a:pathLst>
          </a:custGeom>
          <a:solidFill>
            <a:srgbClr val="2B91C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>
              <a:solidFill>
                <a:schemeClr val="bg1"/>
              </a:solidFill>
              <a:latin typeface="Avenir Light"/>
              <a:cs typeface="Avenir Light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91429" y="44836"/>
            <a:ext cx="5977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venir Medium"/>
                <a:cs typeface="Avenir Medium"/>
              </a:rPr>
              <a:t>APPENDIX</a:t>
            </a:r>
            <a:endParaRPr lang="en-US" sz="3200" dirty="0">
              <a:solidFill>
                <a:schemeClr val="bg1"/>
              </a:solidFill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11949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8BD49-7874-DE46-9D05-6F06870CFF12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D35F9-F9B2-4545-B6BE-02C7E2C78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4922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8BD49-7874-DE46-9D05-6F06870CFF12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D35F9-F9B2-4545-B6BE-02C7E2C78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484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xels-photo-195935.jpe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4934" y="0"/>
            <a:ext cx="7722367" cy="5746929"/>
          </a:xfrm>
          <a:prstGeom prst="rect">
            <a:avLst/>
          </a:prstGeom>
        </p:spPr>
      </p:pic>
      <p:sp>
        <p:nvSpPr>
          <p:cNvPr id="7" name="Rectangle 1"/>
          <p:cNvSpPr/>
          <p:nvPr userDrawn="1"/>
        </p:nvSpPr>
        <p:spPr>
          <a:xfrm>
            <a:off x="-1" y="0"/>
            <a:ext cx="8595771" cy="5743980"/>
          </a:xfrm>
          <a:custGeom>
            <a:avLst/>
            <a:gdLst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9144000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806522 w 9144000"/>
              <a:gd name="connsiteY2" fmla="*/ 5658632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23052"/>
              <a:gd name="connsiteX1" fmla="*/ 9144000 w 9144000"/>
              <a:gd name="connsiteY1" fmla="*/ 0 h 5723052"/>
              <a:gd name="connsiteX2" fmla="*/ 6806522 w 9144000"/>
              <a:gd name="connsiteY2" fmla="*/ 5723052 h 5723052"/>
              <a:gd name="connsiteX3" fmla="*/ 0 w 9144000"/>
              <a:gd name="connsiteY3" fmla="*/ 5713849 h 5723052"/>
              <a:gd name="connsiteX4" fmla="*/ 0 w 9144000"/>
              <a:gd name="connsiteY4" fmla="*/ 0 h 5723052"/>
              <a:gd name="connsiteX0" fmla="*/ 0 w 9144000"/>
              <a:gd name="connsiteY0" fmla="*/ 0 h 5732255"/>
              <a:gd name="connsiteX1" fmla="*/ 9144000 w 9144000"/>
              <a:gd name="connsiteY1" fmla="*/ 0 h 5732255"/>
              <a:gd name="connsiteX2" fmla="*/ 6732901 w 9144000"/>
              <a:gd name="connsiteY2" fmla="*/ 5732255 h 5732255"/>
              <a:gd name="connsiteX3" fmla="*/ 0 w 9144000"/>
              <a:gd name="connsiteY3" fmla="*/ 5713849 h 5732255"/>
              <a:gd name="connsiteX4" fmla="*/ 0 w 9144000"/>
              <a:gd name="connsiteY4" fmla="*/ 0 h 5732255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732901 w 9144000"/>
              <a:gd name="connsiteY2" fmla="*/ 5695443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03925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1362750 w 9144000"/>
              <a:gd name="connsiteY2" fmla="*/ 5710674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23374"/>
              <a:gd name="connsiteX1" fmla="*/ 9144000 w 9144000"/>
              <a:gd name="connsiteY1" fmla="*/ 0 h 5723374"/>
              <a:gd name="connsiteX2" fmla="*/ 1362750 w 9144000"/>
              <a:gd name="connsiteY2" fmla="*/ 5723374 h 5723374"/>
              <a:gd name="connsiteX3" fmla="*/ 0 w 9144000"/>
              <a:gd name="connsiteY3" fmla="*/ 5713849 h 5723374"/>
              <a:gd name="connsiteX4" fmla="*/ 0 w 9144000"/>
              <a:gd name="connsiteY4" fmla="*/ 0 h 5723374"/>
              <a:gd name="connsiteX0" fmla="*/ 0 w 9144000"/>
              <a:gd name="connsiteY0" fmla="*/ 0 h 5720199"/>
              <a:gd name="connsiteX1" fmla="*/ 9144000 w 9144000"/>
              <a:gd name="connsiteY1" fmla="*/ 0 h 5720199"/>
              <a:gd name="connsiteX2" fmla="*/ 1381800 w 9144000"/>
              <a:gd name="connsiteY2" fmla="*/ 5720199 h 5720199"/>
              <a:gd name="connsiteX3" fmla="*/ 0 w 9144000"/>
              <a:gd name="connsiteY3" fmla="*/ 5713849 h 5720199"/>
              <a:gd name="connsiteX4" fmla="*/ 0 w 9144000"/>
              <a:gd name="connsiteY4" fmla="*/ 0 h 5720199"/>
              <a:gd name="connsiteX0" fmla="*/ 0 w 9144000"/>
              <a:gd name="connsiteY0" fmla="*/ 0 h 5717024"/>
              <a:gd name="connsiteX1" fmla="*/ 9144000 w 9144000"/>
              <a:gd name="connsiteY1" fmla="*/ 0 h 5717024"/>
              <a:gd name="connsiteX2" fmla="*/ 1429425 w 9144000"/>
              <a:gd name="connsiteY2" fmla="*/ 5717024 h 5717024"/>
              <a:gd name="connsiteX3" fmla="*/ 0 w 9144000"/>
              <a:gd name="connsiteY3" fmla="*/ 5713849 h 5717024"/>
              <a:gd name="connsiteX4" fmla="*/ 0 w 9144000"/>
              <a:gd name="connsiteY4" fmla="*/ 0 h 5717024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2283500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709983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6709983 w 8239423"/>
              <a:gd name="connsiteY2" fmla="*/ 5713849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7623698 w 8239423"/>
              <a:gd name="connsiteY2" fmla="*/ 5686583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7605424 w 8239423"/>
              <a:gd name="connsiteY2" fmla="*/ 5632051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50"/>
              <a:gd name="connsiteX1" fmla="*/ 8239423 w 8239423"/>
              <a:gd name="connsiteY1" fmla="*/ 0 h 5713850"/>
              <a:gd name="connsiteX2" fmla="*/ 7660247 w 8239423"/>
              <a:gd name="connsiteY2" fmla="*/ 5713850 h 5713850"/>
              <a:gd name="connsiteX3" fmla="*/ 0 w 8239423"/>
              <a:gd name="connsiteY3" fmla="*/ 5713849 h 5713850"/>
              <a:gd name="connsiteX4" fmla="*/ 0 w 8239423"/>
              <a:gd name="connsiteY4" fmla="*/ 0 h 5713850"/>
              <a:gd name="connsiteX0" fmla="*/ 0 w 8595771"/>
              <a:gd name="connsiteY0" fmla="*/ 0 h 5713850"/>
              <a:gd name="connsiteX1" fmla="*/ 8595771 w 8595771"/>
              <a:gd name="connsiteY1" fmla="*/ 9088 h 5713850"/>
              <a:gd name="connsiteX2" fmla="*/ 7660247 w 8595771"/>
              <a:gd name="connsiteY2" fmla="*/ 5713850 h 5713850"/>
              <a:gd name="connsiteX3" fmla="*/ 0 w 8595771"/>
              <a:gd name="connsiteY3" fmla="*/ 5713849 h 5713850"/>
              <a:gd name="connsiteX4" fmla="*/ 0 w 8595771"/>
              <a:gd name="connsiteY4" fmla="*/ 0 h 5713850"/>
              <a:gd name="connsiteX0" fmla="*/ 0 w 8595771"/>
              <a:gd name="connsiteY0" fmla="*/ 0 h 5713850"/>
              <a:gd name="connsiteX1" fmla="*/ 8595771 w 8595771"/>
              <a:gd name="connsiteY1" fmla="*/ 0 h 5713850"/>
              <a:gd name="connsiteX2" fmla="*/ 7660247 w 8595771"/>
              <a:gd name="connsiteY2" fmla="*/ 5713850 h 5713850"/>
              <a:gd name="connsiteX3" fmla="*/ 0 w 8595771"/>
              <a:gd name="connsiteY3" fmla="*/ 5713849 h 5713850"/>
              <a:gd name="connsiteX4" fmla="*/ 0 w 8595771"/>
              <a:gd name="connsiteY4" fmla="*/ 0 h 5713850"/>
              <a:gd name="connsiteX0" fmla="*/ 0 w 8595771"/>
              <a:gd name="connsiteY0" fmla="*/ 0 h 5713849"/>
              <a:gd name="connsiteX1" fmla="*/ 8595771 w 8595771"/>
              <a:gd name="connsiteY1" fmla="*/ 0 h 5713849"/>
              <a:gd name="connsiteX2" fmla="*/ 7038921 w 8595771"/>
              <a:gd name="connsiteY2" fmla="*/ 5686584 h 5713849"/>
              <a:gd name="connsiteX3" fmla="*/ 0 w 8595771"/>
              <a:gd name="connsiteY3" fmla="*/ 5713849 h 5713849"/>
              <a:gd name="connsiteX4" fmla="*/ 0 w 8595771"/>
              <a:gd name="connsiteY4" fmla="*/ 0 h 5713849"/>
              <a:gd name="connsiteX0" fmla="*/ 0 w 8595771"/>
              <a:gd name="connsiteY0" fmla="*/ 0 h 5713851"/>
              <a:gd name="connsiteX1" fmla="*/ 8595771 w 8595771"/>
              <a:gd name="connsiteY1" fmla="*/ 0 h 5713851"/>
              <a:gd name="connsiteX2" fmla="*/ 7038921 w 8595771"/>
              <a:gd name="connsiteY2" fmla="*/ 5713851 h 5713851"/>
              <a:gd name="connsiteX3" fmla="*/ 0 w 8595771"/>
              <a:gd name="connsiteY3" fmla="*/ 5713849 h 5713851"/>
              <a:gd name="connsiteX4" fmla="*/ 0 w 8595771"/>
              <a:gd name="connsiteY4" fmla="*/ 0 h 571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5771" h="5713851">
                <a:moveTo>
                  <a:pt x="0" y="0"/>
                </a:moveTo>
                <a:lnTo>
                  <a:pt x="8595771" y="0"/>
                </a:lnTo>
                <a:lnTo>
                  <a:pt x="7038921" y="5713851"/>
                </a:lnTo>
                <a:lnTo>
                  <a:pt x="0" y="571384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>
            <a:stCxn id="7" idx="1"/>
          </p:cNvCxnSpPr>
          <p:nvPr userDrawn="1"/>
        </p:nvCxnSpPr>
        <p:spPr>
          <a:xfrm flipH="1">
            <a:off x="7053878" y="0"/>
            <a:ext cx="1541892" cy="5743980"/>
          </a:xfrm>
          <a:prstGeom prst="line">
            <a:avLst/>
          </a:prstGeom>
          <a:ln w="28575" cmpd="sng">
            <a:solidFill>
              <a:srgbClr val="2B91C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6002300" y="5485319"/>
            <a:ext cx="11731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© MobileXpense</a:t>
            </a:r>
          </a:p>
        </p:txBody>
      </p:sp>
      <p:sp>
        <p:nvSpPr>
          <p:cNvPr id="10" name="Rectangle 16"/>
          <p:cNvSpPr>
            <a:spLocks noChangeAspect="1"/>
          </p:cNvSpPr>
          <p:nvPr userDrawn="1"/>
        </p:nvSpPr>
        <p:spPr>
          <a:xfrm>
            <a:off x="-1" y="90091"/>
            <a:ext cx="8560044" cy="601076"/>
          </a:xfrm>
          <a:custGeom>
            <a:avLst/>
            <a:gdLst>
              <a:gd name="connsiteX0" fmla="*/ 0 w 1939856"/>
              <a:gd name="connsiteY0" fmla="*/ 0 h 591478"/>
              <a:gd name="connsiteX1" fmla="*/ 1939856 w 1939856"/>
              <a:gd name="connsiteY1" fmla="*/ 0 h 591478"/>
              <a:gd name="connsiteX2" fmla="*/ 1939856 w 1939856"/>
              <a:gd name="connsiteY2" fmla="*/ 591478 h 591478"/>
              <a:gd name="connsiteX3" fmla="*/ 0 w 1939856"/>
              <a:gd name="connsiteY3" fmla="*/ 591478 h 591478"/>
              <a:gd name="connsiteX4" fmla="*/ 0 w 1939856"/>
              <a:gd name="connsiteY4" fmla="*/ 0 h 591478"/>
              <a:gd name="connsiteX0" fmla="*/ 0 w 1939856"/>
              <a:gd name="connsiteY0" fmla="*/ 0 h 591478"/>
              <a:gd name="connsiteX1" fmla="*/ 1939856 w 1939856"/>
              <a:gd name="connsiteY1" fmla="*/ 0 h 591478"/>
              <a:gd name="connsiteX2" fmla="*/ 1750717 w 1939856"/>
              <a:gd name="connsiteY2" fmla="*/ 591478 h 591478"/>
              <a:gd name="connsiteX3" fmla="*/ 0 w 1939856"/>
              <a:gd name="connsiteY3" fmla="*/ 591478 h 591478"/>
              <a:gd name="connsiteX4" fmla="*/ 0 w 1939856"/>
              <a:gd name="connsiteY4" fmla="*/ 0 h 591478"/>
              <a:gd name="connsiteX0" fmla="*/ 0 w 1939856"/>
              <a:gd name="connsiteY0" fmla="*/ 0 h 591478"/>
              <a:gd name="connsiteX1" fmla="*/ 1939856 w 1939856"/>
              <a:gd name="connsiteY1" fmla="*/ 0 h 591478"/>
              <a:gd name="connsiteX2" fmla="*/ 1766592 w 1939856"/>
              <a:gd name="connsiteY2" fmla="*/ 591478 h 591478"/>
              <a:gd name="connsiteX3" fmla="*/ 0 w 1939856"/>
              <a:gd name="connsiteY3" fmla="*/ 591478 h 591478"/>
              <a:gd name="connsiteX4" fmla="*/ 0 w 1939856"/>
              <a:gd name="connsiteY4" fmla="*/ 0 h 591478"/>
              <a:gd name="connsiteX0" fmla="*/ 0 w 1920806"/>
              <a:gd name="connsiteY0" fmla="*/ 0 h 591478"/>
              <a:gd name="connsiteX1" fmla="*/ 1920806 w 1920806"/>
              <a:gd name="connsiteY1" fmla="*/ 0 h 591478"/>
              <a:gd name="connsiteX2" fmla="*/ 1766592 w 1920806"/>
              <a:gd name="connsiteY2" fmla="*/ 591478 h 591478"/>
              <a:gd name="connsiteX3" fmla="*/ 0 w 1920806"/>
              <a:gd name="connsiteY3" fmla="*/ 591478 h 591478"/>
              <a:gd name="connsiteX4" fmla="*/ 0 w 1920806"/>
              <a:gd name="connsiteY4" fmla="*/ 0 h 591478"/>
              <a:gd name="connsiteX0" fmla="*/ 0 w 1936681"/>
              <a:gd name="connsiteY0" fmla="*/ 0 h 591478"/>
              <a:gd name="connsiteX1" fmla="*/ 1936681 w 1936681"/>
              <a:gd name="connsiteY1" fmla="*/ 0 h 591478"/>
              <a:gd name="connsiteX2" fmla="*/ 1766592 w 1936681"/>
              <a:gd name="connsiteY2" fmla="*/ 591478 h 591478"/>
              <a:gd name="connsiteX3" fmla="*/ 0 w 1936681"/>
              <a:gd name="connsiteY3" fmla="*/ 591478 h 591478"/>
              <a:gd name="connsiteX4" fmla="*/ 0 w 1936681"/>
              <a:gd name="connsiteY4" fmla="*/ 0 h 591478"/>
              <a:gd name="connsiteX0" fmla="*/ 0 w 1936681"/>
              <a:gd name="connsiteY0" fmla="*/ 0 h 594653"/>
              <a:gd name="connsiteX1" fmla="*/ 1936681 w 1936681"/>
              <a:gd name="connsiteY1" fmla="*/ 0 h 594653"/>
              <a:gd name="connsiteX2" fmla="*/ 1845072 w 1936681"/>
              <a:gd name="connsiteY2" fmla="*/ 594653 h 594653"/>
              <a:gd name="connsiteX3" fmla="*/ 0 w 1936681"/>
              <a:gd name="connsiteY3" fmla="*/ 591478 h 594653"/>
              <a:gd name="connsiteX4" fmla="*/ 0 w 1936681"/>
              <a:gd name="connsiteY4" fmla="*/ 0 h 594653"/>
              <a:gd name="connsiteX0" fmla="*/ 0 w 1920327"/>
              <a:gd name="connsiteY0" fmla="*/ 3248 h 597901"/>
              <a:gd name="connsiteX1" fmla="*/ 1920327 w 1920327"/>
              <a:gd name="connsiteY1" fmla="*/ 0 h 597901"/>
              <a:gd name="connsiteX2" fmla="*/ 1845072 w 1920327"/>
              <a:gd name="connsiteY2" fmla="*/ 597901 h 597901"/>
              <a:gd name="connsiteX3" fmla="*/ 0 w 1920327"/>
              <a:gd name="connsiteY3" fmla="*/ 594726 h 597901"/>
              <a:gd name="connsiteX4" fmla="*/ 0 w 1920327"/>
              <a:gd name="connsiteY4" fmla="*/ 3248 h 597901"/>
              <a:gd name="connsiteX0" fmla="*/ 0 w 1920327"/>
              <a:gd name="connsiteY0" fmla="*/ 3248 h 601076"/>
              <a:gd name="connsiteX1" fmla="*/ 1920327 w 1920327"/>
              <a:gd name="connsiteY1" fmla="*/ 0 h 601076"/>
              <a:gd name="connsiteX2" fmla="*/ 1883535 w 1920327"/>
              <a:gd name="connsiteY2" fmla="*/ 601076 h 601076"/>
              <a:gd name="connsiteX3" fmla="*/ 0 w 1920327"/>
              <a:gd name="connsiteY3" fmla="*/ 594726 h 601076"/>
              <a:gd name="connsiteX4" fmla="*/ 0 w 1920327"/>
              <a:gd name="connsiteY4" fmla="*/ 3248 h 601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327" h="601076">
                <a:moveTo>
                  <a:pt x="0" y="3248"/>
                </a:moveTo>
                <a:lnTo>
                  <a:pt x="1920327" y="0"/>
                </a:lnTo>
                <a:lnTo>
                  <a:pt x="1883535" y="601076"/>
                </a:lnTo>
                <a:lnTo>
                  <a:pt x="0" y="594726"/>
                </a:lnTo>
                <a:lnTo>
                  <a:pt x="0" y="3248"/>
                </a:lnTo>
                <a:close/>
              </a:path>
            </a:pathLst>
          </a:custGeom>
          <a:solidFill>
            <a:srgbClr val="2B91C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>
              <a:solidFill>
                <a:schemeClr val="bg1"/>
              </a:solidFill>
              <a:latin typeface="Avenir Light"/>
              <a:cs typeface="Avenir Light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30083" y="132820"/>
            <a:ext cx="5738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Medium"/>
                <a:cs typeface="Avenir Medium"/>
              </a:rPr>
              <a:t>AGENDA</a:t>
            </a:r>
            <a:endParaRPr lang="en-US" sz="2400" dirty="0">
              <a:solidFill>
                <a:schemeClr val="bg1"/>
              </a:solidFill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4245310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8BD49-7874-DE46-9D05-6F06870CFF12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D35F9-F9B2-4545-B6BE-02C7E2C78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277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8BD49-7874-DE46-9D05-6F06870CFF12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D35F9-F9B2-4545-B6BE-02C7E2C78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851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8BD49-7874-DE46-9D05-6F06870CFF12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D35F9-F9B2-4545-B6BE-02C7E2C78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509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8BD49-7874-DE46-9D05-6F06870CFF12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D35F9-F9B2-4545-B6BE-02C7E2C78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672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8BD49-7874-DE46-9D05-6F06870CFF12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D35F9-F9B2-4545-B6BE-02C7E2C78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29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8BD49-7874-DE46-9D05-6F06870CFF12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D35F9-F9B2-4545-B6BE-02C7E2C78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296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8BD49-7874-DE46-9D05-6F06870CFF12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D35F9-F9B2-4545-B6BE-02C7E2C78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054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8BD49-7874-DE46-9D05-6F06870CFF12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D35F9-F9B2-4545-B6BE-02C7E2C78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3536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8BD49-7874-DE46-9D05-6F06870CFF12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D35F9-F9B2-4545-B6BE-02C7E2C78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0691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C33EB-959E-4574-9088-17B0B5C376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F5DEAB-4737-4072-B0CA-469D7DC446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6962B-207E-4EC9-8EF6-C423F1013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AC609-41F6-4A2F-BB0A-AED8BD748F8E}" type="datetimeFigureOut">
              <a:rPr lang="en-IN" smtClean="0"/>
              <a:t>07-06-2018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7E3CA-7CF7-4853-A848-1A53832D4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4157B5-96EB-49C8-A16A-E362BF94B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6D324-B416-4F51-AFD2-D9C4138E6BE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84838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1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2531" y="2949"/>
            <a:ext cx="5040807" cy="5725562"/>
          </a:xfrm>
          <a:prstGeom prst="rect">
            <a:avLst/>
          </a:prstGeom>
        </p:spPr>
      </p:pic>
      <p:sp>
        <p:nvSpPr>
          <p:cNvPr id="11" name="Rectangle 1"/>
          <p:cNvSpPr/>
          <p:nvPr userDrawn="1"/>
        </p:nvSpPr>
        <p:spPr>
          <a:xfrm>
            <a:off x="0" y="2949"/>
            <a:ext cx="8595771" cy="5743980"/>
          </a:xfrm>
          <a:custGeom>
            <a:avLst/>
            <a:gdLst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9144000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806522 w 9144000"/>
              <a:gd name="connsiteY2" fmla="*/ 5658632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23052"/>
              <a:gd name="connsiteX1" fmla="*/ 9144000 w 9144000"/>
              <a:gd name="connsiteY1" fmla="*/ 0 h 5723052"/>
              <a:gd name="connsiteX2" fmla="*/ 6806522 w 9144000"/>
              <a:gd name="connsiteY2" fmla="*/ 5723052 h 5723052"/>
              <a:gd name="connsiteX3" fmla="*/ 0 w 9144000"/>
              <a:gd name="connsiteY3" fmla="*/ 5713849 h 5723052"/>
              <a:gd name="connsiteX4" fmla="*/ 0 w 9144000"/>
              <a:gd name="connsiteY4" fmla="*/ 0 h 5723052"/>
              <a:gd name="connsiteX0" fmla="*/ 0 w 9144000"/>
              <a:gd name="connsiteY0" fmla="*/ 0 h 5732255"/>
              <a:gd name="connsiteX1" fmla="*/ 9144000 w 9144000"/>
              <a:gd name="connsiteY1" fmla="*/ 0 h 5732255"/>
              <a:gd name="connsiteX2" fmla="*/ 6732901 w 9144000"/>
              <a:gd name="connsiteY2" fmla="*/ 5732255 h 5732255"/>
              <a:gd name="connsiteX3" fmla="*/ 0 w 9144000"/>
              <a:gd name="connsiteY3" fmla="*/ 5713849 h 5732255"/>
              <a:gd name="connsiteX4" fmla="*/ 0 w 9144000"/>
              <a:gd name="connsiteY4" fmla="*/ 0 h 5732255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732901 w 9144000"/>
              <a:gd name="connsiteY2" fmla="*/ 5695443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03925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1362750 w 9144000"/>
              <a:gd name="connsiteY2" fmla="*/ 5710674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23374"/>
              <a:gd name="connsiteX1" fmla="*/ 9144000 w 9144000"/>
              <a:gd name="connsiteY1" fmla="*/ 0 h 5723374"/>
              <a:gd name="connsiteX2" fmla="*/ 1362750 w 9144000"/>
              <a:gd name="connsiteY2" fmla="*/ 5723374 h 5723374"/>
              <a:gd name="connsiteX3" fmla="*/ 0 w 9144000"/>
              <a:gd name="connsiteY3" fmla="*/ 5713849 h 5723374"/>
              <a:gd name="connsiteX4" fmla="*/ 0 w 9144000"/>
              <a:gd name="connsiteY4" fmla="*/ 0 h 5723374"/>
              <a:gd name="connsiteX0" fmla="*/ 0 w 9144000"/>
              <a:gd name="connsiteY0" fmla="*/ 0 h 5720199"/>
              <a:gd name="connsiteX1" fmla="*/ 9144000 w 9144000"/>
              <a:gd name="connsiteY1" fmla="*/ 0 h 5720199"/>
              <a:gd name="connsiteX2" fmla="*/ 1381800 w 9144000"/>
              <a:gd name="connsiteY2" fmla="*/ 5720199 h 5720199"/>
              <a:gd name="connsiteX3" fmla="*/ 0 w 9144000"/>
              <a:gd name="connsiteY3" fmla="*/ 5713849 h 5720199"/>
              <a:gd name="connsiteX4" fmla="*/ 0 w 9144000"/>
              <a:gd name="connsiteY4" fmla="*/ 0 h 5720199"/>
              <a:gd name="connsiteX0" fmla="*/ 0 w 9144000"/>
              <a:gd name="connsiteY0" fmla="*/ 0 h 5717024"/>
              <a:gd name="connsiteX1" fmla="*/ 9144000 w 9144000"/>
              <a:gd name="connsiteY1" fmla="*/ 0 h 5717024"/>
              <a:gd name="connsiteX2" fmla="*/ 1429425 w 9144000"/>
              <a:gd name="connsiteY2" fmla="*/ 5717024 h 5717024"/>
              <a:gd name="connsiteX3" fmla="*/ 0 w 9144000"/>
              <a:gd name="connsiteY3" fmla="*/ 5713849 h 5717024"/>
              <a:gd name="connsiteX4" fmla="*/ 0 w 9144000"/>
              <a:gd name="connsiteY4" fmla="*/ 0 h 5717024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2283500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709983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6709983 w 8239423"/>
              <a:gd name="connsiteY2" fmla="*/ 5713849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7623698 w 8239423"/>
              <a:gd name="connsiteY2" fmla="*/ 5686583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7605424 w 8239423"/>
              <a:gd name="connsiteY2" fmla="*/ 5632051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50"/>
              <a:gd name="connsiteX1" fmla="*/ 8239423 w 8239423"/>
              <a:gd name="connsiteY1" fmla="*/ 0 h 5713850"/>
              <a:gd name="connsiteX2" fmla="*/ 7660247 w 8239423"/>
              <a:gd name="connsiteY2" fmla="*/ 5713850 h 5713850"/>
              <a:gd name="connsiteX3" fmla="*/ 0 w 8239423"/>
              <a:gd name="connsiteY3" fmla="*/ 5713849 h 5713850"/>
              <a:gd name="connsiteX4" fmla="*/ 0 w 8239423"/>
              <a:gd name="connsiteY4" fmla="*/ 0 h 5713850"/>
              <a:gd name="connsiteX0" fmla="*/ 0 w 8595771"/>
              <a:gd name="connsiteY0" fmla="*/ 0 h 5713850"/>
              <a:gd name="connsiteX1" fmla="*/ 8595771 w 8595771"/>
              <a:gd name="connsiteY1" fmla="*/ 9088 h 5713850"/>
              <a:gd name="connsiteX2" fmla="*/ 7660247 w 8595771"/>
              <a:gd name="connsiteY2" fmla="*/ 5713850 h 5713850"/>
              <a:gd name="connsiteX3" fmla="*/ 0 w 8595771"/>
              <a:gd name="connsiteY3" fmla="*/ 5713849 h 5713850"/>
              <a:gd name="connsiteX4" fmla="*/ 0 w 8595771"/>
              <a:gd name="connsiteY4" fmla="*/ 0 h 5713850"/>
              <a:gd name="connsiteX0" fmla="*/ 0 w 8595771"/>
              <a:gd name="connsiteY0" fmla="*/ 0 h 5713850"/>
              <a:gd name="connsiteX1" fmla="*/ 8595771 w 8595771"/>
              <a:gd name="connsiteY1" fmla="*/ 0 h 5713850"/>
              <a:gd name="connsiteX2" fmla="*/ 7660247 w 8595771"/>
              <a:gd name="connsiteY2" fmla="*/ 5713850 h 5713850"/>
              <a:gd name="connsiteX3" fmla="*/ 0 w 8595771"/>
              <a:gd name="connsiteY3" fmla="*/ 5713849 h 5713850"/>
              <a:gd name="connsiteX4" fmla="*/ 0 w 8595771"/>
              <a:gd name="connsiteY4" fmla="*/ 0 h 5713850"/>
              <a:gd name="connsiteX0" fmla="*/ 0 w 8595771"/>
              <a:gd name="connsiteY0" fmla="*/ 0 h 5713849"/>
              <a:gd name="connsiteX1" fmla="*/ 8595771 w 8595771"/>
              <a:gd name="connsiteY1" fmla="*/ 0 h 5713849"/>
              <a:gd name="connsiteX2" fmla="*/ 7038921 w 8595771"/>
              <a:gd name="connsiteY2" fmla="*/ 5686584 h 5713849"/>
              <a:gd name="connsiteX3" fmla="*/ 0 w 8595771"/>
              <a:gd name="connsiteY3" fmla="*/ 5713849 h 5713849"/>
              <a:gd name="connsiteX4" fmla="*/ 0 w 8595771"/>
              <a:gd name="connsiteY4" fmla="*/ 0 h 5713849"/>
              <a:gd name="connsiteX0" fmla="*/ 0 w 8595771"/>
              <a:gd name="connsiteY0" fmla="*/ 0 h 5713851"/>
              <a:gd name="connsiteX1" fmla="*/ 8595771 w 8595771"/>
              <a:gd name="connsiteY1" fmla="*/ 0 h 5713851"/>
              <a:gd name="connsiteX2" fmla="*/ 7038921 w 8595771"/>
              <a:gd name="connsiteY2" fmla="*/ 5713851 h 5713851"/>
              <a:gd name="connsiteX3" fmla="*/ 0 w 8595771"/>
              <a:gd name="connsiteY3" fmla="*/ 5713849 h 5713851"/>
              <a:gd name="connsiteX4" fmla="*/ 0 w 8595771"/>
              <a:gd name="connsiteY4" fmla="*/ 0 h 571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5771" h="5713851">
                <a:moveTo>
                  <a:pt x="0" y="0"/>
                </a:moveTo>
                <a:lnTo>
                  <a:pt x="8595771" y="0"/>
                </a:lnTo>
                <a:lnTo>
                  <a:pt x="7038921" y="5713851"/>
                </a:lnTo>
                <a:lnTo>
                  <a:pt x="0" y="571384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/>
          <p:cNvCxnSpPr>
            <a:stCxn id="11" idx="1"/>
          </p:cNvCxnSpPr>
          <p:nvPr userDrawn="1"/>
        </p:nvCxnSpPr>
        <p:spPr>
          <a:xfrm flipH="1">
            <a:off x="7053879" y="2949"/>
            <a:ext cx="1541892" cy="5743980"/>
          </a:xfrm>
          <a:prstGeom prst="line">
            <a:avLst/>
          </a:prstGeom>
          <a:ln w="28575" cmpd="sng">
            <a:solidFill>
              <a:srgbClr val="2B91C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6002300" y="5485319"/>
            <a:ext cx="11731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>
                <a:solidFill>
                  <a:schemeClr val="bg1">
                    <a:lumMod val="75000"/>
                  </a:schemeClr>
                </a:solidFill>
              </a:rPr>
              <a:t>© MobileXpense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057074" y="2733261"/>
            <a:ext cx="6802004" cy="0"/>
          </a:xfrm>
          <a:prstGeom prst="line">
            <a:avLst/>
          </a:prstGeom>
          <a:ln w="285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416563" y="506161"/>
            <a:ext cx="0" cy="5098404"/>
          </a:xfrm>
          <a:prstGeom prst="line">
            <a:avLst/>
          </a:prstGeom>
          <a:ln w="38100" cmpd="sng">
            <a:solidFill>
              <a:schemeClr val="tx1"/>
            </a:solidFill>
            <a:headEnd type="diamon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766888" y="2145946"/>
            <a:ext cx="6221412" cy="522287"/>
          </a:xfrm>
        </p:spPr>
        <p:txBody>
          <a:bodyPr>
            <a:normAutofit/>
          </a:bodyPr>
          <a:lstStyle>
            <a:lvl1pPr marL="0" indent="0">
              <a:buNone/>
              <a:defRPr sz="2800" baseline="0">
                <a:solidFill>
                  <a:schemeClr val="accent2"/>
                </a:solidFill>
                <a:latin typeface="Avenir Medium"/>
                <a:cs typeface="Avenir Medium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1401821" y="2825590"/>
            <a:ext cx="6340475" cy="200025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 baseline="0">
                <a:solidFill>
                  <a:srgbClr val="2B91CA"/>
                </a:solidFill>
                <a:latin typeface="Avenir Medium"/>
                <a:cs typeface="Avenir Medium"/>
              </a:defRPr>
            </a:lvl1pPr>
            <a:lvl2pPr>
              <a:defRPr>
                <a:solidFill>
                  <a:srgbClr val="2B91CA"/>
                </a:solidFill>
              </a:defRPr>
            </a:lvl2pPr>
            <a:lvl3pPr>
              <a:defRPr>
                <a:solidFill>
                  <a:srgbClr val="2B91CA"/>
                </a:solidFill>
              </a:defRPr>
            </a:lvl3pPr>
            <a:lvl4pPr>
              <a:defRPr>
                <a:solidFill>
                  <a:srgbClr val="2B91CA"/>
                </a:solidFill>
              </a:defRPr>
            </a:lvl4pPr>
            <a:lvl5pPr>
              <a:defRPr>
                <a:solidFill>
                  <a:srgbClr val="2B91CA"/>
                </a:solidFill>
              </a:defRPr>
            </a:lvl5pPr>
          </a:lstStyle>
          <a:p>
            <a:pPr lvl="0"/>
            <a:r>
              <a:rPr lang="en-US" dirty="0"/>
              <a:t>CHAPTER 1</a:t>
            </a:r>
          </a:p>
          <a:p>
            <a:pPr lvl="0"/>
            <a:r>
              <a:rPr lang="en-US" dirty="0"/>
              <a:t>CHAPTER 2</a:t>
            </a:r>
          </a:p>
          <a:p>
            <a:pPr lvl="0"/>
            <a:r>
              <a:rPr lang="en-US" dirty="0"/>
              <a:t>CHAPTER 3</a:t>
            </a:r>
          </a:p>
        </p:txBody>
      </p:sp>
    </p:spTree>
    <p:extLst>
      <p:ext uri="{BB962C8B-B14F-4D97-AF65-F5344CB8AC3E}">
        <p14:creationId xmlns:p14="http://schemas.microsoft.com/office/powerpoint/2010/main" val="8055939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AAF92-4FBB-4166-849D-134290315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44335-74ED-4E4C-BF4E-87B5F55E0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C2755-9EC9-4505-A4FF-59F159475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AC609-41F6-4A2F-BB0A-AED8BD748F8E}" type="datetimeFigureOut">
              <a:rPr lang="en-IN" smtClean="0"/>
              <a:t>07-06-2018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A33268-B96F-44A8-8402-FDB6BF966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AD94D-D495-4CF9-A7AD-261ECB30F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6D324-B416-4F51-AFD2-D9C4138E6BE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158451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7EE81-0B35-441C-972D-19D5A7BAE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3BB1FF-94F5-452D-BB00-4D3535175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C4D68-7489-421C-9376-18F7AF8C8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AC609-41F6-4A2F-BB0A-AED8BD748F8E}" type="datetimeFigureOut">
              <a:rPr lang="en-IN" smtClean="0"/>
              <a:t>07-06-2018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024A4-1342-4B3E-B7A1-BDC5D9B82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4DCE8-9260-4047-9D79-A7E4D38B3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6D324-B416-4F51-AFD2-D9C4138E6BE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015005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7E9E2-AD14-497E-838B-5AE011C94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FCCDC-C6ED-4A74-95A6-634FFA2CBD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8D7BE0-95B8-4107-8366-0C44D96501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A81728-0872-4A04-9C52-BF4B14E64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AC609-41F6-4A2F-BB0A-AED8BD748F8E}" type="datetimeFigureOut">
              <a:rPr lang="en-IN" smtClean="0"/>
              <a:t>07-06-2018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EAFF20-B860-4641-9194-0E64F5F6C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BBCF5E-B91C-4DCB-929E-CA4871745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6D324-B416-4F51-AFD2-D9C4138E6BE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102705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C6DF6-6B2E-4C0B-9897-D68E98F1C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1784E-6F7F-4955-A74B-5134368AE5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9FCF40-1D81-4553-8209-725F24D3C8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1EA22A-04B5-4B80-AB05-9F5BA7DA6C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9D7BCE-E695-443B-8929-DB08C1A828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214B24-D5A9-408C-94D3-6FFBB0924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AC609-41F6-4A2F-BB0A-AED8BD748F8E}" type="datetimeFigureOut">
              <a:rPr lang="en-IN" smtClean="0"/>
              <a:t>07-06-2018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1CF007-6EDC-412D-B99D-0D25BF0B3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2CD9E7-6DAA-4427-8451-5D44D7317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6D324-B416-4F51-AFD2-D9C4138E6BE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744591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65A50-4AA5-429D-962B-DC03A6413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DDBF53-A96A-4877-8004-29ECD28D5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AC609-41F6-4A2F-BB0A-AED8BD748F8E}" type="datetimeFigureOut">
              <a:rPr lang="en-IN" smtClean="0"/>
              <a:t>07-06-2018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5AA057-F0D5-4EE6-BEB3-7B44AFA94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D38DDB-80E8-4CF6-A424-C0316F538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6D324-B416-4F51-AFD2-D9C4138E6BE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25806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8BA2E0-B2C1-48BD-857B-8C5A5B640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AC609-41F6-4A2F-BB0A-AED8BD748F8E}" type="datetimeFigureOut">
              <a:rPr lang="en-IN" smtClean="0"/>
              <a:t>07-06-2018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9B83A9-4FA5-4120-BEC6-06CF18A2D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C91DA4-B451-48FD-884E-AC494287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6D324-B416-4F51-AFD2-D9C4138E6BE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19701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78C87-CCDE-4A47-A951-0F439108D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BE3DF-BAA7-4846-9E8F-C7A0E236C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646325-567E-407D-BC2E-E87C8565B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58EC3-CA26-4FC7-80AC-E0AE356B1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AC609-41F6-4A2F-BB0A-AED8BD748F8E}" type="datetimeFigureOut">
              <a:rPr lang="en-IN" smtClean="0"/>
              <a:t>07-06-2018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2E2BF7-7C6E-4937-97C2-366CF75CC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205D96-641F-45C8-9586-677EBBF45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6D324-B416-4F51-AFD2-D9C4138E6BE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777072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20BC2-01E4-4CB7-812B-438291D48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2DCC65-D3AC-4A10-A6DE-30E9A637F9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6049D2-B4BA-4443-B5FB-376C065F5F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B3BEAC-B54A-4563-80A1-F0F5070C4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AC609-41F6-4A2F-BB0A-AED8BD748F8E}" type="datetimeFigureOut">
              <a:rPr lang="en-IN" smtClean="0"/>
              <a:t>07-06-2018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64CEB-A3ED-4919-B398-9A941E320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72DB5C-B615-4752-89DB-79D03F781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6D324-B416-4F51-AFD2-D9C4138E6BE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555169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CD820-EF6D-40CC-8CC2-DE62549C4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C16BE1-E01F-4A72-B72F-6EC2D7B1A6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4F121A-2AB2-493B-A8B1-FEFB5CB50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AC609-41F6-4A2F-BB0A-AED8BD748F8E}" type="datetimeFigureOut">
              <a:rPr lang="en-IN" smtClean="0"/>
              <a:t>07-06-2018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101A4-6A5D-42BF-88FA-A706BF2BF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5758F-794D-4604-83CC-5CE6988D2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6D324-B416-4F51-AFD2-D9C4138E6BE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6557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AC4715-89FF-422E-B126-209AE5C003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E57587-14E1-4F59-93E5-1238674150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768103-5002-4B05-96EE-70FBD13C5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AC609-41F6-4A2F-BB0A-AED8BD748F8E}" type="datetimeFigureOut">
              <a:rPr lang="en-IN" smtClean="0"/>
              <a:t>07-06-2018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8971DD-5291-4FCE-A31C-502B38280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008B38-3BDE-443B-928A-06EFF92AA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6D324-B416-4F51-AFD2-D9C4138E6BE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45093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1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2531" y="2949"/>
            <a:ext cx="5040807" cy="5725562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-1" y="-6266"/>
            <a:ext cx="8595772" cy="57531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578948" y="-6266"/>
            <a:ext cx="16823" cy="5753195"/>
          </a:xfrm>
          <a:prstGeom prst="line">
            <a:avLst/>
          </a:prstGeom>
          <a:ln w="28575" cmpd="sng">
            <a:solidFill>
              <a:srgbClr val="2B91C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7336688" y="5453390"/>
            <a:ext cx="11731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i="1" dirty="0">
                <a:solidFill>
                  <a:schemeClr val="bg1">
                    <a:lumMod val="75000"/>
                  </a:schemeClr>
                </a:solidFill>
              </a:rPr>
              <a:t>© MobileXpense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679449" y="134938"/>
            <a:ext cx="7916321" cy="460375"/>
          </a:xfrm>
        </p:spPr>
        <p:txBody>
          <a:bodyPr>
            <a:noAutofit/>
          </a:bodyPr>
          <a:lstStyle>
            <a:lvl1pPr marL="0" indent="0">
              <a:buNone/>
              <a:defRPr sz="2400" baseline="0">
                <a:solidFill>
                  <a:srgbClr val="2B91CA"/>
                </a:solidFill>
                <a:latin typeface="Avenir Medium"/>
                <a:cs typeface="Avenir Medium"/>
              </a:defRPr>
            </a:lvl1pPr>
            <a:lvl2pPr>
              <a:defRPr sz="2400">
                <a:solidFill>
                  <a:srgbClr val="2B91CA"/>
                </a:solidFill>
                <a:latin typeface="Avenir Medium"/>
                <a:cs typeface="Avenir Medium"/>
              </a:defRPr>
            </a:lvl2pPr>
            <a:lvl3pPr>
              <a:defRPr sz="2400">
                <a:solidFill>
                  <a:srgbClr val="2B91CA"/>
                </a:solidFill>
                <a:latin typeface="Avenir Medium"/>
                <a:cs typeface="Avenir Medium"/>
              </a:defRPr>
            </a:lvl3pPr>
            <a:lvl4pPr>
              <a:defRPr sz="2400">
                <a:solidFill>
                  <a:srgbClr val="2B91CA"/>
                </a:solidFill>
                <a:latin typeface="Avenir Medium"/>
                <a:cs typeface="Avenir Medium"/>
              </a:defRPr>
            </a:lvl4pPr>
            <a:lvl5pPr>
              <a:defRPr sz="2400">
                <a:solidFill>
                  <a:srgbClr val="2B91CA"/>
                </a:solidFill>
                <a:latin typeface="Avenir Medium"/>
                <a:cs typeface="Avenir Medium"/>
              </a:defRPr>
            </a:lvl5pPr>
          </a:lstStyle>
          <a:p>
            <a:pPr lvl="0"/>
            <a:r>
              <a:rPr lang="en-US" dirty="0"/>
              <a:t>CHAPTER TITLE</a:t>
            </a:r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79450" y="715963"/>
            <a:ext cx="7570788" cy="523875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1pPr>
            <a:lvl2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2pPr>
            <a:lvl3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5pPr>
          </a:lstStyle>
          <a:p>
            <a:pPr lvl="0"/>
            <a:r>
              <a:rPr lang="en-US" dirty="0"/>
              <a:t>Introduction Text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A6E8982-CCA7-4880-BFF6-F64DB5B451C7}"/>
              </a:ext>
            </a:extLst>
          </p:cNvPr>
          <p:cNvSpPr>
            <a:spLocks noChangeAspect="1"/>
          </p:cNvSpPr>
          <p:nvPr userDrawn="1"/>
        </p:nvSpPr>
        <p:spPr>
          <a:xfrm>
            <a:off x="262435" y="190654"/>
            <a:ext cx="392301" cy="392302"/>
          </a:xfrm>
          <a:prstGeom prst="ellipse">
            <a:avLst/>
          </a:prstGeom>
          <a:solidFill>
            <a:schemeClr val="accent2"/>
          </a:solidFill>
          <a:ln w="28575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729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.png"/>
          <p:cNvPicPr>
            <a:picLocks noChangeAspect="1"/>
          </p:cNvPicPr>
          <p:nvPr/>
        </p:nvPicPr>
        <p:blipFill rotWithShape="1">
          <a:blip r:embed="rId2" cstate="email">
            <a:alphaModFix amt="24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883" y="376642"/>
            <a:ext cx="8309120" cy="521133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088582" y="1555670"/>
            <a:ext cx="7469899" cy="0"/>
          </a:xfrm>
          <a:prstGeom prst="line">
            <a:avLst/>
          </a:prstGeom>
          <a:ln w="57150" cmpd="sng">
            <a:solidFill>
              <a:srgbClr val="00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6" y="280898"/>
            <a:ext cx="1145311" cy="51690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" y="277723"/>
            <a:ext cx="1147445" cy="2098877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0"/>
                </a:schemeClr>
              </a:gs>
              <a:gs pos="100000">
                <a:schemeClr val="accent2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1" name="Rectangle 10"/>
          <p:cNvSpPr/>
          <p:nvPr/>
        </p:nvSpPr>
        <p:spPr>
          <a:xfrm rot="10800000">
            <a:off x="1" y="3330812"/>
            <a:ext cx="1147445" cy="2119127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0"/>
                </a:schemeClr>
              </a:gs>
              <a:gs pos="100000">
                <a:schemeClr val="accent2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pic>
        <p:nvPicPr>
          <p:cNvPr id="12" name="Picture 11" descr="MobileXpenseLogo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988" y="4793605"/>
            <a:ext cx="2459752" cy="61493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flipV="1">
            <a:off x="0" y="-3"/>
            <a:ext cx="9144000" cy="260650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260648"/>
            <a:ext cx="9144000" cy="0"/>
          </a:xfrm>
          <a:prstGeom prst="line">
            <a:avLst/>
          </a:prstGeom>
          <a:ln w="3810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 flipV="1">
            <a:off x="0" y="5460945"/>
            <a:ext cx="9144000" cy="254056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5460944"/>
            <a:ext cx="9144000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6424880" y="1651592"/>
            <a:ext cx="2133600" cy="338554"/>
          </a:xfrm>
        </p:spPr>
        <p:txBody>
          <a:bodyPr/>
          <a:lstStyle>
            <a:lvl1pPr>
              <a:defRPr>
                <a:latin typeface="Avenir Light"/>
                <a:cs typeface="Avenir Light"/>
              </a:defRPr>
            </a:lvl1pPr>
          </a:lstStyle>
          <a:p>
            <a:fld id="{CB80E100-8F3E-4467-A13D-A3519D1156BE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775759" y="-27383"/>
            <a:ext cx="136824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80" b="1" i="1" dirty="0">
                <a:solidFill>
                  <a:srgbClr val="FFFFFF"/>
                </a:solidFill>
                <a:latin typeface="Trebuchet MS"/>
                <a:cs typeface="Trebuchet MS"/>
              </a:rPr>
              <a:t>MobileXpense</a:t>
            </a:r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16C5D2CB-0909-4443-AF11-D5076FF9597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78654" y="2122161"/>
            <a:ext cx="4436145" cy="560387"/>
          </a:xfrm>
        </p:spPr>
        <p:txBody>
          <a:bodyPr>
            <a:noAutofit/>
          </a:bodyPr>
          <a:lstStyle>
            <a:lvl1pPr marL="0" indent="0">
              <a:buNone/>
              <a:defRPr sz="3240" baseline="0">
                <a:solidFill>
                  <a:schemeClr val="accent1"/>
                </a:solidFill>
                <a:latin typeface="Avenir Medium"/>
                <a:cs typeface="Avenir Medium"/>
              </a:defRPr>
            </a:lvl1pPr>
          </a:lstStyle>
          <a:p>
            <a:pPr lvl="0"/>
            <a:r>
              <a:rPr lang="nl-BE" dirty="0" err="1"/>
              <a:t>Destination</a:t>
            </a:r>
            <a:r>
              <a:rPr lang="nl-BE" dirty="0"/>
              <a:t> ROI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7276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xels-photo-195935.jpe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4935" y="1"/>
            <a:ext cx="7722367" cy="5746929"/>
          </a:xfrm>
          <a:prstGeom prst="rect">
            <a:avLst/>
          </a:prstGeom>
        </p:spPr>
      </p:pic>
      <p:sp>
        <p:nvSpPr>
          <p:cNvPr id="7" name="Rectangle 1"/>
          <p:cNvSpPr/>
          <p:nvPr/>
        </p:nvSpPr>
        <p:spPr>
          <a:xfrm>
            <a:off x="-1" y="0"/>
            <a:ext cx="8595771" cy="5743980"/>
          </a:xfrm>
          <a:custGeom>
            <a:avLst/>
            <a:gdLst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9144000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806522 w 9144000"/>
              <a:gd name="connsiteY2" fmla="*/ 5658632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23052"/>
              <a:gd name="connsiteX1" fmla="*/ 9144000 w 9144000"/>
              <a:gd name="connsiteY1" fmla="*/ 0 h 5723052"/>
              <a:gd name="connsiteX2" fmla="*/ 6806522 w 9144000"/>
              <a:gd name="connsiteY2" fmla="*/ 5723052 h 5723052"/>
              <a:gd name="connsiteX3" fmla="*/ 0 w 9144000"/>
              <a:gd name="connsiteY3" fmla="*/ 5713849 h 5723052"/>
              <a:gd name="connsiteX4" fmla="*/ 0 w 9144000"/>
              <a:gd name="connsiteY4" fmla="*/ 0 h 5723052"/>
              <a:gd name="connsiteX0" fmla="*/ 0 w 9144000"/>
              <a:gd name="connsiteY0" fmla="*/ 0 h 5732255"/>
              <a:gd name="connsiteX1" fmla="*/ 9144000 w 9144000"/>
              <a:gd name="connsiteY1" fmla="*/ 0 h 5732255"/>
              <a:gd name="connsiteX2" fmla="*/ 6732901 w 9144000"/>
              <a:gd name="connsiteY2" fmla="*/ 5732255 h 5732255"/>
              <a:gd name="connsiteX3" fmla="*/ 0 w 9144000"/>
              <a:gd name="connsiteY3" fmla="*/ 5713849 h 5732255"/>
              <a:gd name="connsiteX4" fmla="*/ 0 w 9144000"/>
              <a:gd name="connsiteY4" fmla="*/ 0 h 5732255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732901 w 9144000"/>
              <a:gd name="connsiteY2" fmla="*/ 5695443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03925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1362750 w 9144000"/>
              <a:gd name="connsiteY2" fmla="*/ 5710674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23374"/>
              <a:gd name="connsiteX1" fmla="*/ 9144000 w 9144000"/>
              <a:gd name="connsiteY1" fmla="*/ 0 h 5723374"/>
              <a:gd name="connsiteX2" fmla="*/ 1362750 w 9144000"/>
              <a:gd name="connsiteY2" fmla="*/ 5723374 h 5723374"/>
              <a:gd name="connsiteX3" fmla="*/ 0 w 9144000"/>
              <a:gd name="connsiteY3" fmla="*/ 5713849 h 5723374"/>
              <a:gd name="connsiteX4" fmla="*/ 0 w 9144000"/>
              <a:gd name="connsiteY4" fmla="*/ 0 h 5723374"/>
              <a:gd name="connsiteX0" fmla="*/ 0 w 9144000"/>
              <a:gd name="connsiteY0" fmla="*/ 0 h 5720199"/>
              <a:gd name="connsiteX1" fmla="*/ 9144000 w 9144000"/>
              <a:gd name="connsiteY1" fmla="*/ 0 h 5720199"/>
              <a:gd name="connsiteX2" fmla="*/ 1381800 w 9144000"/>
              <a:gd name="connsiteY2" fmla="*/ 5720199 h 5720199"/>
              <a:gd name="connsiteX3" fmla="*/ 0 w 9144000"/>
              <a:gd name="connsiteY3" fmla="*/ 5713849 h 5720199"/>
              <a:gd name="connsiteX4" fmla="*/ 0 w 9144000"/>
              <a:gd name="connsiteY4" fmla="*/ 0 h 5720199"/>
              <a:gd name="connsiteX0" fmla="*/ 0 w 9144000"/>
              <a:gd name="connsiteY0" fmla="*/ 0 h 5717024"/>
              <a:gd name="connsiteX1" fmla="*/ 9144000 w 9144000"/>
              <a:gd name="connsiteY1" fmla="*/ 0 h 5717024"/>
              <a:gd name="connsiteX2" fmla="*/ 1429425 w 9144000"/>
              <a:gd name="connsiteY2" fmla="*/ 5717024 h 5717024"/>
              <a:gd name="connsiteX3" fmla="*/ 0 w 9144000"/>
              <a:gd name="connsiteY3" fmla="*/ 5713849 h 5717024"/>
              <a:gd name="connsiteX4" fmla="*/ 0 w 9144000"/>
              <a:gd name="connsiteY4" fmla="*/ 0 h 5717024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2283500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709983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6709983 w 8239423"/>
              <a:gd name="connsiteY2" fmla="*/ 5713849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7623698 w 8239423"/>
              <a:gd name="connsiteY2" fmla="*/ 5686583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7605424 w 8239423"/>
              <a:gd name="connsiteY2" fmla="*/ 5632051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50"/>
              <a:gd name="connsiteX1" fmla="*/ 8239423 w 8239423"/>
              <a:gd name="connsiteY1" fmla="*/ 0 h 5713850"/>
              <a:gd name="connsiteX2" fmla="*/ 7660247 w 8239423"/>
              <a:gd name="connsiteY2" fmla="*/ 5713850 h 5713850"/>
              <a:gd name="connsiteX3" fmla="*/ 0 w 8239423"/>
              <a:gd name="connsiteY3" fmla="*/ 5713849 h 5713850"/>
              <a:gd name="connsiteX4" fmla="*/ 0 w 8239423"/>
              <a:gd name="connsiteY4" fmla="*/ 0 h 5713850"/>
              <a:gd name="connsiteX0" fmla="*/ 0 w 8595771"/>
              <a:gd name="connsiteY0" fmla="*/ 0 h 5713850"/>
              <a:gd name="connsiteX1" fmla="*/ 8595771 w 8595771"/>
              <a:gd name="connsiteY1" fmla="*/ 9088 h 5713850"/>
              <a:gd name="connsiteX2" fmla="*/ 7660247 w 8595771"/>
              <a:gd name="connsiteY2" fmla="*/ 5713850 h 5713850"/>
              <a:gd name="connsiteX3" fmla="*/ 0 w 8595771"/>
              <a:gd name="connsiteY3" fmla="*/ 5713849 h 5713850"/>
              <a:gd name="connsiteX4" fmla="*/ 0 w 8595771"/>
              <a:gd name="connsiteY4" fmla="*/ 0 h 5713850"/>
              <a:gd name="connsiteX0" fmla="*/ 0 w 8595771"/>
              <a:gd name="connsiteY0" fmla="*/ 0 h 5713850"/>
              <a:gd name="connsiteX1" fmla="*/ 8595771 w 8595771"/>
              <a:gd name="connsiteY1" fmla="*/ 0 h 5713850"/>
              <a:gd name="connsiteX2" fmla="*/ 7660247 w 8595771"/>
              <a:gd name="connsiteY2" fmla="*/ 5713850 h 5713850"/>
              <a:gd name="connsiteX3" fmla="*/ 0 w 8595771"/>
              <a:gd name="connsiteY3" fmla="*/ 5713849 h 5713850"/>
              <a:gd name="connsiteX4" fmla="*/ 0 w 8595771"/>
              <a:gd name="connsiteY4" fmla="*/ 0 h 5713850"/>
              <a:gd name="connsiteX0" fmla="*/ 0 w 8595771"/>
              <a:gd name="connsiteY0" fmla="*/ 0 h 5713849"/>
              <a:gd name="connsiteX1" fmla="*/ 8595771 w 8595771"/>
              <a:gd name="connsiteY1" fmla="*/ 0 h 5713849"/>
              <a:gd name="connsiteX2" fmla="*/ 7038921 w 8595771"/>
              <a:gd name="connsiteY2" fmla="*/ 5686584 h 5713849"/>
              <a:gd name="connsiteX3" fmla="*/ 0 w 8595771"/>
              <a:gd name="connsiteY3" fmla="*/ 5713849 h 5713849"/>
              <a:gd name="connsiteX4" fmla="*/ 0 w 8595771"/>
              <a:gd name="connsiteY4" fmla="*/ 0 h 5713849"/>
              <a:gd name="connsiteX0" fmla="*/ 0 w 8595771"/>
              <a:gd name="connsiteY0" fmla="*/ 0 h 5713851"/>
              <a:gd name="connsiteX1" fmla="*/ 8595771 w 8595771"/>
              <a:gd name="connsiteY1" fmla="*/ 0 h 5713851"/>
              <a:gd name="connsiteX2" fmla="*/ 7038921 w 8595771"/>
              <a:gd name="connsiteY2" fmla="*/ 5713851 h 5713851"/>
              <a:gd name="connsiteX3" fmla="*/ 0 w 8595771"/>
              <a:gd name="connsiteY3" fmla="*/ 5713849 h 5713851"/>
              <a:gd name="connsiteX4" fmla="*/ 0 w 8595771"/>
              <a:gd name="connsiteY4" fmla="*/ 0 h 571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5771" h="5713851">
                <a:moveTo>
                  <a:pt x="0" y="0"/>
                </a:moveTo>
                <a:lnTo>
                  <a:pt x="8595771" y="0"/>
                </a:lnTo>
                <a:lnTo>
                  <a:pt x="7038921" y="5713851"/>
                </a:lnTo>
                <a:lnTo>
                  <a:pt x="0" y="571384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/>
          </a:p>
        </p:txBody>
      </p:sp>
      <p:cxnSp>
        <p:nvCxnSpPr>
          <p:cNvPr id="8" name="Straight Connector 7"/>
          <p:cNvCxnSpPr>
            <a:stCxn id="7" idx="1"/>
          </p:cNvCxnSpPr>
          <p:nvPr/>
        </p:nvCxnSpPr>
        <p:spPr>
          <a:xfrm flipH="1">
            <a:off x="7053878" y="0"/>
            <a:ext cx="1541892" cy="5743980"/>
          </a:xfrm>
          <a:prstGeom prst="line">
            <a:avLst/>
          </a:prstGeom>
          <a:ln w="28575" cmpd="sng">
            <a:solidFill>
              <a:srgbClr val="2B91C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002301" y="5485320"/>
            <a:ext cx="1003801" cy="237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45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© MobileXpense</a:t>
            </a:r>
          </a:p>
        </p:txBody>
      </p:sp>
      <p:sp>
        <p:nvSpPr>
          <p:cNvPr id="10" name="Rectangle 16"/>
          <p:cNvSpPr>
            <a:spLocks noChangeAspect="1"/>
          </p:cNvSpPr>
          <p:nvPr/>
        </p:nvSpPr>
        <p:spPr>
          <a:xfrm>
            <a:off x="-1" y="90091"/>
            <a:ext cx="8560044" cy="601076"/>
          </a:xfrm>
          <a:custGeom>
            <a:avLst/>
            <a:gdLst>
              <a:gd name="connsiteX0" fmla="*/ 0 w 1939856"/>
              <a:gd name="connsiteY0" fmla="*/ 0 h 591478"/>
              <a:gd name="connsiteX1" fmla="*/ 1939856 w 1939856"/>
              <a:gd name="connsiteY1" fmla="*/ 0 h 591478"/>
              <a:gd name="connsiteX2" fmla="*/ 1939856 w 1939856"/>
              <a:gd name="connsiteY2" fmla="*/ 591478 h 591478"/>
              <a:gd name="connsiteX3" fmla="*/ 0 w 1939856"/>
              <a:gd name="connsiteY3" fmla="*/ 591478 h 591478"/>
              <a:gd name="connsiteX4" fmla="*/ 0 w 1939856"/>
              <a:gd name="connsiteY4" fmla="*/ 0 h 591478"/>
              <a:gd name="connsiteX0" fmla="*/ 0 w 1939856"/>
              <a:gd name="connsiteY0" fmla="*/ 0 h 591478"/>
              <a:gd name="connsiteX1" fmla="*/ 1939856 w 1939856"/>
              <a:gd name="connsiteY1" fmla="*/ 0 h 591478"/>
              <a:gd name="connsiteX2" fmla="*/ 1750717 w 1939856"/>
              <a:gd name="connsiteY2" fmla="*/ 591478 h 591478"/>
              <a:gd name="connsiteX3" fmla="*/ 0 w 1939856"/>
              <a:gd name="connsiteY3" fmla="*/ 591478 h 591478"/>
              <a:gd name="connsiteX4" fmla="*/ 0 w 1939856"/>
              <a:gd name="connsiteY4" fmla="*/ 0 h 591478"/>
              <a:gd name="connsiteX0" fmla="*/ 0 w 1939856"/>
              <a:gd name="connsiteY0" fmla="*/ 0 h 591478"/>
              <a:gd name="connsiteX1" fmla="*/ 1939856 w 1939856"/>
              <a:gd name="connsiteY1" fmla="*/ 0 h 591478"/>
              <a:gd name="connsiteX2" fmla="*/ 1766592 w 1939856"/>
              <a:gd name="connsiteY2" fmla="*/ 591478 h 591478"/>
              <a:gd name="connsiteX3" fmla="*/ 0 w 1939856"/>
              <a:gd name="connsiteY3" fmla="*/ 591478 h 591478"/>
              <a:gd name="connsiteX4" fmla="*/ 0 w 1939856"/>
              <a:gd name="connsiteY4" fmla="*/ 0 h 591478"/>
              <a:gd name="connsiteX0" fmla="*/ 0 w 1920806"/>
              <a:gd name="connsiteY0" fmla="*/ 0 h 591478"/>
              <a:gd name="connsiteX1" fmla="*/ 1920806 w 1920806"/>
              <a:gd name="connsiteY1" fmla="*/ 0 h 591478"/>
              <a:gd name="connsiteX2" fmla="*/ 1766592 w 1920806"/>
              <a:gd name="connsiteY2" fmla="*/ 591478 h 591478"/>
              <a:gd name="connsiteX3" fmla="*/ 0 w 1920806"/>
              <a:gd name="connsiteY3" fmla="*/ 591478 h 591478"/>
              <a:gd name="connsiteX4" fmla="*/ 0 w 1920806"/>
              <a:gd name="connsiteY4" fmla="*/ 0 h 591478"/>
              <a:gd name="connsiteX0" fmla="*/ 0 w 1936681"/>
              <a:gd name="connsiteY0" fmla="*/ 0 h 591478"/>
              <a:gd name="connsiteX1" fmla="*/ 1936681 w 1936681"/>
              <a:gd name="connsiteY1" fmla="*/ 0 h 591478"/>
              <a:gd name="connsiteX2" fmla="*/ 1766592 w 1936681"/>
              <a:gd name="connsiteY2" fmla="*/ 591478 h 591478"/>
              <a:gd name="connsiteX3" fmla="*/ 0 w 1936681"/>
              <a:gd name="connsiteY3" fmla="*/ 591478 h 591478"/>
              <a:gd name="connsiteX4" fmla="*/ 0 w 1936681"/>
              <a:gd name="connsiteY4" fmla="*/ 0 h 591478"/>
              <a:gd name="connsiteX0" fmla="*/ 0 w 1936681"/>
              <a:gd name="connsiteY0" fmla="*/ 0 h 594653"/>
              <a:gd name="connsiteX1" fmla="*/ 1936681 w 1936681"/>
              <a:gd name="connsiteY1" fmla="*/ 0 h 594653"/>
              <a:gd name="connsiteX2" fmla="*/ 1845072 w 1936681"/>
              <a:gd name="connsiteY2" fmla="*/ 594653 h 594653"/>
              <a:gd name="connsiteX3" fmla="*/ 0 w 1936681"/>
              <a:gd name="connsiteY3" fmla="*/ 591478 h 594653"/>
              <a:gd name="connsiteX4" fmla="*/ 0 w 1936681"/>
              <a:gd name="connsiteY4" fmla="*/ 0 h 594653"/>
              <a:gd name="connsiteX0" fmla="*/ 0 w 1920327"/>
              <a:gd name="connsiteY0" fmla="*/ 3248 h 597901"/>
              <a:gd name="connsiteX1" fmla="*/ 1920327 w 1920327"/>
              <a:gd name="connsiteY1" fmla="*/ 0 h 597901"/>
              <a:gd name="connsiteX2" fmla="*/ 1845072 w 1920327"/>
              <a:gd name="connsiteY2" fmla="*/ 597901 h 597901"/>
              <a:gd name="connsiteX3" fmla="*/ 0 w 1920327"/>
              <a:gd name="connsiteY3" fmla="*/ 594726 h 597901"/>
              <a:gd name="connsiteX4" fmla="*/ 0 w 1920327"/>
              <a:gd name="connsiteY4" fmla="*/ 3248 h 597901"/>
              <a:gd name="connsiteX0" fmla="*/ 0 w 1920327"/>
              <a:gd name="connsiteY0" fmla="*/ 3248 h 601076"/>
              <a:gd name="connsiteX1" fmla="*/ 1920327 w 1920327"/>
              <a:gd name="connsiteY1" fmla="*/ 0 h 601076"/>
              <a:gd name="connsiteX2" fmla="*/ 1883535 w 1920327"/>
              <a:gd name="connsiteY2" fmla="*/ 601076 h 601076"/>
              <a:gd name="connsiteX3" fmla="*/ 0 w 1920327"/>
              <a:gd name="connsiteY3" fmla="*/ 594726 h 601076"/>
              <a:gd name="connsiteX4" fmla="*/ 0 w 1920327"/>
              <a:gd name="connsiteY4" fmla="*/ 3248 h 601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327" h="601076">
                <a:moveTo>
                  <a:pt x="0" y="3248"/>
                </a:moveTo>
                <a:lnTo>
                  <a:pt x="1920327" y="0"/>
                </a:lnTo>
                <a:lnTo>
                  <a:pt x="1883535" y="601076"/>
                </a:lnTo>
                <a:lnTo>
                  <a:pt x="0" y="594726"/>
                </a:lnTo>
                <a:lnTo>
                  <a:pt x="0" y="3248"/>
                </a:lnTo>
                <a:close/>
              </a:path>
            </a:pathLst>
          </a:custGeom>
          <a:solidFill>
            <a:srgbClr val="2B91C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60" dirty="0">
              <a:solidFill>
                <a:schemeClr val="bg1"/>
              </a:solidFill>
              <a:latin typeface="Avenir Light"/>
              <a:cs typeface="Avenir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30083" y="132821"/>
            <a:ext cx="573855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dirty="0">
                <a:solidFill>
                  <a:schemeClr val="bg1"/>
                </a:solidFill>
                <a:latin typeface="Avenir Medium"/>
                <a:cs typeface="Avenir Medium"/>
              </a:rPr>
              <a:t>AGENDA</a:t>
            </a:r>
            <a:endParaRPr lang="en-US" sz="2160" dirty="0">
              <a:solidFill>
                <a:schemeClr val="bg1"/>
              </a:solidFill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36213146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1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2531" y="2949"/>
            <a:ext cx="5040807" cy="5725562"/>
          </a:xfrm>
          <a:prstGeom prst="rect">
            <a:avLst/>
          </a:prstGeom>
        </p:spPr>
      </p:pic>
      <p:sp>
        <p:nvSpPr>
          <p:cNvPr id="11" name="Rectangle 1"/>
          <p:cNvSpPr/>
          <p:nvPr/>
        </p:nvSpPr>
        <p:spPr>
          <a:xfrm>
            <a:off x="1" y="2949"/>
            <a:ext cx="8595771" cy="5743980"/>
          </a:xfrm>
          <a:custGeom>
            <a:avLst/>
            <a:gdLst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9144000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806522 w 9144000"/>
              <a:gd name="connsiteY2" fmla="*/ 5658632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23052"/>
              <a:gd name="connsiteX1" fmla="*/ 9144000 w 9144000"/>
              <a:gd name="connsiteY1" fmla="*/ 0 h 5723052"/>
              <a:gd name="connsiteX2" fmla="*/ 6806522 w 9144000"/>
              <a:gd name="connsiteY2" fmla="*/ 5723052 h 5723052"/>
              <a:gd name="connsiteX3" fmla="*/ 0 w 9144000"/>
              <a:gd name="connsiteY3" fmla="*/ 5713849 h 5723052"/>
              <a:gd name="connsiteX4" fmla="*/ 0 w 9144000"/>
              <a:gd name="connsiteY4" fmla="*/ 0 h 5723052"/>
              <a:gd name="connsiteX0" fmla="*/ 0 w 9144000"/>
              <a:gd name="connsiteY0" fmla="*/ 0 h 5732255"/>
              <a:gd name="connsiteX1" fmla="*/ 9144000 w 9144000"/>
              <a:gd name="connsiteY1" fmla="*/ 0 h 5732255"/>
              <a:gd name="connsiteX2" fmla="*/ 6732901 w 9144000"/>
              <a:gd name="connsiteY2" fmla="*/ 5732255 h 5732255"/>
              <a:gd name="connsiteX3" fmla="*/ 0 w 9144000"/>
              <a:gd name="connsiteY3" fmla="*/ 5713849 h 5732255"/>
              <a:gd name="connsiteX4" fmla="*/ 0 w 9144000"/>
              <a:gd name="connsiteY4" fmla="*/ 0 h 5732255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732901 w 9144000"/>
              <a:gd name="connsiteY2" fmla="*/ 5695443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03925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1362750 w 9144000"/>
              <a:gd name="connsiteY2" fmla="*/ 5710674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23374"/>
              <a:gd name="connsiteX1" fmla="*/ 9144000 w 9144000"/>
              <a:gd name="connsiteY1" fmla="*/ 0 h 5723374"/>
              <a:gd name="connsiteX2" fmla="*/ 1362750 w 9144000"/>
              <a:gd name="connsiteY2" fmla="*/ 5723374 h 5723374"/>
              <a:gd name="connsiteX3" fmla="*/ 0 w 9144000"/>
              <a:gd name="connsiteY3" fmla="*/ 5713849 h 5723374"/>
              <a:gd name="connsiteX4" fmla="*/ 0 w 9144000"/>
              <a:gd name="connsiteY4" fmla="*/ 0 h 5723374"/>
              <a:gd name="connsiteX0" fmla="*/ 0 w 9144000"/>
              <a:gd name="connsiteY0" fmla="*/ 0 h 5720199"/>
              <a:gd name="connsiteX1" fmla="*/ 9144000 w 9144000"/>
              <a:gd name="connsiteY1" fmla="*/ 0 h 5720199"/>
              <a:gd name="connsiteX2" fmla="*/ 1381800 w 9144000"/>
              <a:gd name="connsiteY2" fmla="*/ 5720199 h 5720199"/>
              <a:gd name="connsiteX3" fmla="*/ 0 w 9144000"/>
              <a:gd name="connsiteY3" fmla="*/ 5713849 h 5720199"/>
              <a:gd name="connsiteX4" fmla="*/ 0 w 9144000"/>
              <a:gd name="connsiteY4" fmla="*/ 0 h 5720199"/>
              <a:gd name="connsiteX0" fmla="*/ 0 w 9144000"/>
              <a:gd name="connsiteY0" fmla="*/ 0 h 5717024"/>
              <a:gd name="connsiteX1" fmla="*/ 9144000 w 9144000"/>
              <a:gd name="connsiteY1" fmla="*/ 0 h 5717024"/>
              <a:gd name="connsiteX2" fmla="*/ 1429425 w 9144000"/>
              <a:gd name="connsiteY2" fmla="*/ 5717024 h 5717024"/>
              <a:gd name="connsiteX3" fmla="*/ 0 w 9144000"/>
              <a:gd name="connsiteY3" fmla="*/ 5713849 h 5717024"/>
              <a:gd name="connsiteX4" fmla="*/ 0 w 9144000"/>
              <a:gd name="connsiteY4" fmla="*/ 0 h 5717024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2283500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709983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6709983 w 8239423"/>
              <a:gd name="connsiteY2" fmla="*/ 5713849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7623698 w 8239423"/>
              <a:gd name="connsiteY2" fmla="*/ 5686583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7605424 w 8239423"/>
              <a:gd name="connsiteY2" fmla="*/ 5632051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50"/>
              <a:gd name="connsiteX1" fmla="*/ 8239423 w 8239423"/>
              <a:gd name="connsiteY1" fmla="*/ 0 h 5713850"/>
              <a:gd name="connsiteX2" fmla="*/ 7660247 w 8239423"/>
              <a:gd name="connsiteY2" fmla="*/ 5713850 h 5713850"/>
              <a:gd name="connsiteX3" fmla="*/ 0 w 8239423"/>
              <a:gd name="connsiteY3" fmla="*/ 5713849 h 5713850"/>
              <a:gd name="connsiteX4" fmla="*/ 0 w 8239423"/>
              <a:gd name="connsiteY4" fmla="*/ 0 h 5713850"/>
              <a:gd name="connsiteX0" fmla="*/ 0 w 8595771"/>
              <a:gd name="connsiteY0" fmla="*/ 0 h 5713850"/>
              <a:gd name="connsiteX1" fmla="*/ 8595771 w 8595771"/>
              <a:gd name="connsiteY1" fmla="*/ 9088 h 5713850"/>
              <a:gd name="connsiteX2" fmla="*/ 7660247 w 8595771"/>
              <a:gd name="connsiteY2" fmla="*/ 5713850 h 5713850"/>
              <a:gd name="connsiteX3" fmla="*/ 0 w 8595771"/>
              <a:gd name="connsiteY3" fmla="*/ 5713849 h 5713850"/>
              <a:gd name="connsiteX4" fmla="*/ 0 w 8595771"/>
              <a:gd name="connsiteY4" fmla="*/ 0 h 5713850"/>
              <a:gd name="connsiteX0" fmla="*/ 0 w 8595771"/>
              <a:gd name="connsiteY0" fmla="*/ 0 h 5713850"/>
              <a:gd name="connsiteX1" fmla="*/ 8595771 w 8595771"/>
              <a:gd name="connsiteY1" fmla="*/ 0 h 5713850"/>
              <a:gd name="connsiteX2" fmla="*/ 7660247 w 8595771"/>
              <a:gd name="connsiteY2" fmla="*/ 5713850 h 5713850"/>
              <a:gd name="connsiteX3" fmla="*/ 0 w 8595771"/>
              <a:gd name="connsiteY3" fmla="*/ 5713849 h 5713850"/>
              <a:gd name="connsiteX4" fmla="*/ 0 w 8595771"/>
              <a:gd name="connsiteY4" fmla="*/ 0 h 5713850"/>
              <a:gd name="connsiteX0" fmla="*/ 0 w 8595771"/>
              <a:gd name="connsiteY0" fmla="*/ 0 h 5713849"/>
              <a:gd name="connsiteX1" fmla="*/ 8595771 w 8595771"/>
              <a:gd name="connsiteY1" fmla="*/ 0 h 5713849"/>
              <a:gd name="connsiteX2" fmla="*/ 7038921 w 8595771"/>
              <a:gd name="connsiteY2" fmla="*/ 5686584 h 5713849"/>
              <a:gd name="connsiteX3" fmla="*/ 0 w 8595771"/>
              <a:gd name="connsiteY3" fmla="*/ 5713849 h 5713849"/>
              <a:gd name="connsiteX4" fmla="*/ 0 w 8595771"/>
              <a:gd name="connsiteY4" fmla="*/ 0 h 5713849"/>
              <a:gd name="connsiteX0" fmla="*/ 0 w 8595771"/>
              <a:gd name="connsiteY0" fmla="*/ 0 h 5713851"/>
              <a:gd name="connsiteX1" fmla="*/ 8595771 w 8595771"/>
              <a:gd name="connsiteY1" fmla="*/ 0 h 5713851"/>
              <a:gd name="connsiteX2" fmla="*/ 7038921 w 8595771"/>
              <a:gd name="connsiteY2" fmla="*/ 5713851 h 5713851"/>
              <a:gd name="connsiteX3" fmla="*/ 0 w 8595771"/>
              <a:gd name="connsiteY3" fmla="*/ 5713849 h 5713851"/>
              <a:gd name="connsiteX4" fmla="*/ 0 w 8595771"/>
              <a:gd name="connsiteY4" fmla="*/ 0 h 571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5771" h="5713851">
                <a:moveTo>
                  <a:pt x="0" y="0"/>
                </a:moveTo>
                <a:lnTo>
                  <a:pt x="8595771" y="0"/>
                </a:lnTo>
                <a:lnTo>
                  <a:pt x="7038921" y="5713851"/>
                </a:lnTo>
                <a:lnTo>
                  <a:pt x="0" y="571384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/>
          </a:p>
        </p:txBody>
      </p:sp>
      <p:cxnSp>
        <p:nvCxnSpPr>
          <p:cNvPr id="12" name="Straight Connector 11"/>
          <p:cNvCxnSpPr>
            <a:stCxn id="11" idx="1"/>
          </p:cNvCxnSpPr>
          <p:nvPr/>
        </p:nvCxnSpPr>
        <p:spPr>
          <a:xfrm flipH="1">
            <a:off x="7053879" y="2949"/>
            <a:ext cx="1541892" cy="5743980"/>
          </a:xfrm>
          <a:prstGeom prst="line">
            <a:avLst/>
          </a:prstGeom>
          <a:ln w="28575" cmpd="sng">
            <a:solidFill>
              <a:srgbClr val="2B91C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02301" y="5485320"/>
            <a:ext cx="1003801" cy="237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45" i="1" dirty="0">
                <a:solidFill>
                  <a:schemeClr val="bg1">
                    <a:lumMod val="75000"/>
                  </a:schemeClr>
                </a:solidFill>
              </a:rPr>
              <a:t>© MobileXpense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057075" y="2733261"/>
            <a:ext cx="6802004" cy="0"/>
          </a:xfrm>
          <a:prstGeom prst="line">
            <a:avLst/>
          </a:prstGeom>
          <a:ln w="285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16563" y="506161"/>
            <a:ext cx="0" cy="5098404"/>
          </a:xfrm>
          <a:prstGeom prst="line">
            <a:avLst/>
          </a:prstGeom>
          <a:ln w="38100" cmpd="sng">
            <a:solidFill>
              <a:schemeClr val="tx1"/>
            </a:solidFill>
            <a:headEnd type="diamon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766888" y="2145947"/>
            <a:ext cx="6221412" cy="522287"/>
          </a:xfrm>
        </p:spPr>
        <p:txBody>
          <a:bodyPr>
            <a:normAutofit/>
          </a:bodyPr>
          <a:lstStyle>
            <a:lvl1pPr marL="0" indent="0">
              <a:buNone/>
              <a:defRPr sz="2520" baseline="0">
                <a:solidFill>
                  <a:schemeClr val="accent2"/>
                </a:solidFill>
                <a:latin typeface="Avenir Medium"/>
                <a:cs typeface="Avenir Medium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1401822" y="2825590"/>
            <a:ext cx="6340475" cy="200025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40" baseline="0">
                <a:solidFill>
                  <a:srgbClr val="2B91CA"/>
                </a:solidFill>
                <a:latin typeface="Avenir Medium"/>
                <a:cs typeface="Avenir Medium"/>
              </a:defRPr>
            </a:lvl1pPr>
            <a:lvl2pPr>
              <a:defRPr>
                <a:solidFill>
                  <a:srgbClr val="2B91CA"/>
                </a:solidFill>
              </a:defRPr>
            </a:lvl2pPr>
            <a:lvl3pPr>
              <a:defRPr>
                <a:solidFill>
                  <a:srgbClr val="2B91CA"/>
                </a:solidFill>
              </a:defRPr>
            </a:lvl3pPr>
            <a:lvl4pPr>
              <a:defRPr>
                <a:solidFill>
                  <a:srgbClr val="2B91CA"/>
                </a:solidFill>
              </a:defRPr>
            </a:lvl4pPr>
            <a:lvl5pPr>
              <a:defRPr>
                <a:solidFill>
                  <a:srgbClr val="2B91CA"/>
                </a:solidFill>
              </a:defRPr>
            </a:lvl5pPr>
          </a:lstStyle>
          <a:p>
            <a:pPr lvl="0"/>
            <a:r>
              <a:rPr lang="en-US" dirty="0"/>
              <a:t>CHAPTER 1</a:t>
            </a:r>
          </a:p>
          <a:p>
            <a:pPr lvl="0"/>
            <a:r>
              <a:rPr lang="en-US" dirty="0"/>
              <a:t>CHAPTER 2</a:t>
            </a:r>
          </a:p>
          <a:p>
            <a:pPr lvl="0"/>
            <a:r>
              <a:rPr lang="en-US" dirty="0"/>
              <a:t>CHAPTER 3</a:t>
            </a:r>
          </a:p>
        </p:txBody>
      </p:sp>
    </p:spTree>
    <p:extLst>
      <p:ext uri="{BB962C8B-B14F-4D97-AF65-F5344CB8AC3E}">
        <p14:creationId xmlns:p14="http://schemas.microsoft.com/office/powerpoint/2010/main" val="9452812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1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2531" y="2949"/>
            <a:ext cx="5040807" cy="572556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1" y="-6266"/>
            <a:ext cx="8595772" cy="57531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8578949" y="-6266"/>
            <a:ext cx="16823" cy="5753195"/>
          </a:xfrm>
          <a:prstGeom prst="line">
            <a:avLst/>
          </a:prstGeom>
          <a:ln w="28575" cmpd="sng">
            <a:solidFill>
              <a:srgbClr val="2B91C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506075" y="5453390"/>
            <a:ext cx="1003801" cy="237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45" i="1" dirty="0">
                <a:solidFill>
                  <a:schemeClr val="bg1">
                    <a:lumMod val="75000"/>
                  </a:schemeClr>
                </a:solidFill>
              </a:rPr>
              <a:t>© MobileXpense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679450" y="134938"/>
            <a:ext cx="7916321" cy="460375"/>
          </a:xfrm>
        </p:spPr>
        <p:txBody>
          <a:bodyPr>
            <a:noAutofit/>
          </a:bodyPr>
          <a:lstStyle>
            <a:lvl1pPr marL="0" indent="0">
              <a:buNone/>
              <a:defRPr sz="2160" baseline="0">
                <a:solidFill>
                  <a:srgbClr val="2B91CA"/>
                </a:solidFill>
                <a:latin typeface="Avenir Medium"/>
                <a:cs typeface="Avenir Medium"/>
              </a:defRPr>
            </a:lvl1pPr>
            <a:lvl2pPr>
              <a:defRPr sz="2160">
                <a:solidFill>
                  <a:srgbClr val="2B91CA"/>
                </a:solidFill>
                <a:latin typeface="Avenir Medium"/>
                <a:cs typeface="Avenir Medium"/>
              </a:defRPr>
            </a:lvl2pPr>
            <a:lvl3pPr>
              <a:defRPr sz="2160">
                <a:solidFill>
                  <a:srgbClr val="2B91CA"/>
                </a:solidFill>
                <a:latin typeface="Avenir Medium"/>
                <a:cs typeface="Avenir Medium"/>
              </a:defRPr>
            </a:lvl3pPr>
            <a:lvl4pPr>
              <a:defRPr sz="2160">
                <a:solidFill>
                  <a:srgbClr val="2B91CA"/>
                </a:solidFill>
                <a:latin typeface="Avenir Medium"/>
                <a:cs typeface="Avenir Medium"/>
              </a:defRPr>
            </a:lvl4pPr>
            <a:lvl5pPr>
              <a:defRPr sz="2160">
                <a:solidFill>
                  <a:srgbClr val="2B91CA"/>
                </a:solidFill>
                <a:latin typeface="Avenir Medium"/>
                <a:cs typeface="Avenir Medium"/>
              </a:defRPr>
            </a:lvl5pPr>
          </a:lstStyle>
          <a:p>
            <a:pPr lvl="0"/>
            <a:r>
              <a:rPr lang="en-US" dirty="0"/>
              <a:t>CHAPTER TITLE</a:t>
            </a:r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79450" y="715963"/>
            <a:ext cx="7570788" cy="523875"/>
          </a:xfrm>
        </p:spPr>
        <p:txBody>
          <a:bodyPr>
            <a:noAutofit/>
          </a:bodyPr>
          <a:lstStyle>
            <a:lvl1pPr marL="0" indent="0">
              <a:buNone/>
              <a:defRPr sz="1260" baseline="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1pPr>
            <a:lvl2pPr>
              <a:defRPr sz="126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2pPr>
            <a:lvl3pPr>
              <a:defRPr sz="126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3pPr>
            <a:lvl4pPr>
              <a:defRPr sz="126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4pPr>
            <a:lvl5pPr>
              <a:defRPr sz="126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5pPr>
          </a:lstStyle>
          <a:p>
            <a:pPr lvl="0"/>
            <a:r>
              <a:rPr lang="en-US" dirty="0"/>
              <a:t>Introduction Text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A6E8982-CCA7-4880-BFF6-F64DB5B451C7}"/>
              </a:ext>
            </a:extLst>
          </p:cNvPr>
          <p:cNvSpPr>
            <a:spLocks noChangeAspect="1"/>
          </p:cNvSpPr>
          <p:nvPr/>
        </p:nvSpPr>
        <p:spPr>
          <a:xfrm>
            <a:off x="262436" y="190654"/>
            <a:ext cx="392301" cy="392302"/>
          </a:xfrm>
          <a:prstGeom prst="ellipse">
            <a:avLst/>
          </a:prstGeom>
          <a:solidFill>
            <a:schemeClr val="accent2"/>
          </a:solidFill>
          <a:ln w="28575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18BD5E-02CA-4AD0-A00D-540154A468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1074"/>
          <a:stretch/>
        </p:blipFill>
        <p:spPr>
          <a:xfrm>
            <a:off x="4112531" y="2949"/>
            <a:ext cx="5040807" cy="57255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9FC091E-928A-40BC-ADEC-745418F3ACDC}"/>
              </a:ext>
            </a:extLst>
          </p:cNvPr>
          <p:cNvSpPr/>
          <p:nvPr userDrawn="1"/>
        </p:nvSpPr>
        <p:spPr>
          <a:xfrm>
            <a:off x="-1" y="-6266"/>
            <a:ext cx="8595772" cy="57531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BB3931-331D-43BA-8A72-F3ED7FFF9E8E}"/>
              </a:ext>
            </a:extLst>
          </p:cNvPr>
          <p:cNvCxnSpPr/>
          <p:nvPr userDrawn="1"/>
        </p:nvCxnSpPr>
        <p:spPr>
          <a:xfrm flipH="1">
            <a:off x="8578949" y="-6266"/>
            <a:ext cx="16823" cy="5753195"/>
          </a:xfrm>
          <a:prstGeom prst="line">
            <a:avLst/>
          </a:prstGeom>
          <a:ln w="28575" cmpd="sng">
            <a:solidFill>
              <a:srgbClr val="2B91C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D219548-9979-41FF-B5D9-50E42B17F60D}"/>
              </a:ext>
            </a:extLst>
          </p:cNvPr>
          <p:cNvSpPr txBox="1"/>
          <p:nvPr userDrawn="1"/>
        </p:nvSpPr>
        <p:spPr>
          <a:xfrm>
            <a:off x="7506075" y="5453390"/>
            <a:ext cx="1003801" cy="237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45" i="1" dirty="0">
                <a:solidFill>
                  <a:schemeClr val="bg1">
                    <a:lumMod val="75000"/>
                  </a:schemeClr>
                </a:solidFill>
              </a:rPr>
              <a:t>© MobileXpense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71F654-35B5-4B31-9BEC-611F8619C8D8}"/>
              </a:ext>
            </a:extLst>
          </p:cNvPr>
          <p:cNvSpPr/>
          <p:nvPr userDrawn="1"/>
        </p:nvSpPr>
        <p:spPr>
          <a:xfrm>
            <a:off x="-1" y="435"/>
            <a:ext cx="9159371" cy="5746494"/>
          </a:xfrm>
          <a:prstGeom prst="rect">
            <a:avLst/>
          </a:prstGeom>
          <a:gradFill flip="none" rotWithShape="1">
            <a:gsLst>
              <a:gs pos="100000">
                <a:schemeClr val="accent3"/>
              </a:gs>
              <a:gs pos="0">
                <a:schemeClr val="bg1"/>
              </a:gs>
            </a:gsLst>
            <a:lin ang="13500000" scaled="1"/>
            <a:tileRect/>
          </a:gradFill>
          <a:ln>
            <a:noFill/>
          </a:ln>
          <a:effectLst>
            <a:innerShdw blurRad="304800">
              <a:prstClr val="black">
                <a:alpha val="3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IN" sz="1350" dirty="0">
              <a:solidFill>
                <a:prstClr val="white"/>
              </a:solidFill>
              <a:latin typeface="Avenir Medium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EEE00C-108D-46BA-A839-D13AC90A80FF}"/>
              </a:ext>
            </a:extLst>
          </p:cNvPr>
          <p:cNvSpPr/>
          <p:nvPr userDrawn="1"/>
        </p:nvSpPr>
        <p:spPr>
          <a:xfrm>
            <a:off x="1" y="146743"/>
            <a:ext cx="6695049" cy="377861"/>
          </a:xfrm>
          <a:prstGeom prst="rect">
            <a:avLst/>
          </a:prstGeom>
          <a:solidFill>
            <a:srgbClr val="267F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8B79061-9E39-4FF8-9279-12F651C26C08}"/>
              </a:ext>
            </a:extLst>
          </p:cNvPr>
          <p:cNvSpPr/>
          <p:nvPr userDrawn="1"/>
        </p:nvSpPr>
        <p:spPr>
          <a:xfrm>
            <a:off x="8457571" y="146743"/>
            <a:ext cx="715926" cy="377861"/>
          </a:xfrm>
          <a:prstGeom prst="rect">
            <a:avLst/>
          </a:prstGeom>
          <a:solidFill>
            <a:srgbClr val="267F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055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2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xels-photo-6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2868" y="0"/>
            <a:ext cx="5594493" cy="5746929"/>
          </a:xfrm>
          <a:prstGeom prst="rect">
            <a:avLst/>
          </a:prstGeom>
        </p:spPr>
      </p:pic>
      <p:sp>
        <p:nvSpPr>
          <p:cNvPr id="7" name="Rectangle 1"/>
          <p:cNvSpPr/>
          <p:nvPr/>
        </p:nvSpPr>
        <p:spPr>
          <a:xfrm>
            <a:off x="1" y="2949"/>
            <a:ext cx="8595771" cy="5743980"/>
          </a:xfrm>
          <a:custGeom>
            <a:avLst/>
            <a:gdLst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9144000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806522 w 9144000"/>
              <a:gd name="connsiteY2" fmla="*/ 5658632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23052"/>
              <a:gd name="connsiteX1" fmla="*/ 9144000 w 9144000"/>
              <a:gd name="connsiteY1" fmla="*/ 0 h 5723052"/>
              <a:gd name="connsiteX2" fmla="*/ 6806522 w 9144000"/>
              <a:gd name="connsiteY2" fmla="*/ 5723052 h 5723052"/>
              <a:gd name="connsiteX3" fmla="*/ 0 w 9144000"/>
              <a:gd name="connsiteY3" fmla="*/ 5713849 h 5723052"/>
              <a:gd name="connsiteX4" fmla="*/ 0 w 9144000"/>
              <a:gd name="connsiteY4" fmla="*/ 0 h 5723052"/>
              <a:gd name="connsiteX0" fmla="*/ 0 w 9144000"/>
              <a:gd name="connsiteY0" fmla="*/ 0 h 5732255"/>
              <a:gd name="connsiteX1" fmla="*/ 9144000 w 9144000"/>
              <a:gd name="connsiteY1" fmla="*/ 0 h 5732255"/>
              <a:gd name="connsiteX2" fmla="*/ 6732901 w 9144000"/>
              <a:gd name="connsiteY2" fmla="*/ 5732255 h 5732255"/>
              <a:gd name="connsiteX3" fmla="*/ 0 w 9144000"/>
              <a:gd name="connsiteY3" fmla="*/ 5713849 h 5732255"/>
              <a:gd name="connsiteX4" fmla="*/ 0 w 9144000"/>
              <a:gd name="connsiteY4" fmla="*/ 0 h 5732255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732901 w 9144000"/>
              <a:gd name="connsiteY2" fmla="*/ 5695443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03925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1362750 w 9144000"/>
              <a:gd name="connsiteY2" fmla="*/ 5710674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23374"/>
              <a:gd name="connsiteX1" fmla="*/ 9144000 w 9144000"/>
              <a:gd name="connsiteY1" fmla="*/ 0 h 5723374"/>
              <a:gd name="connsiteX2" fmla="*/ 1362750 w 9144000"/>
              <a:gd name="connsiteY2" fmla="*/ 5723374 h 5723374"/>
              <a:gd name="connsiteX3" fmla="*/ 0 w 9144000"/>
              <a:gd name="connsiteY3" fmla="*/ 5713849 h 5723374"/>
              <a:gd name="connsiteX4" fmla="*/ 0 w 9144000"/>
              <a:gd name="connsiteY4" fmla="*/ 0 h 5723374"/>
              <a:gd name="connsiteX0" fmla="*/ 0 w 9144000"/>
              <a:gd name="connsiteY0" fmla="*/ 0 h 5720199"/>
              <a:gd name="connsiteX1" fmla="*/ 9144000 w 9144000"/>
              <a:gd name="connsiteY1" fmla="*/ 0 h 5720199"/>
              <a:gd name="connsiteX2" fmla="*/ 1381800 w 9144000"/>
              <a:gd name="connsiteY2" fmla="*/ 5720199 h 5720199"/>
              <a:gd name="connsiteX3" fmla="*/ 0 w 9144000"/>
              <a:gd name="connsiteY3" fmla="*/ 5713849 h 5720199"/>
              <a:gd name="connsiteX4" fmla="*/ 0 w 9144000"/>
              <a:gd name="connsiteY4" fmla="*/ 0 h 5720199"/>
              <a:gd name="connsiteX0" fmla="*/ 0 w 9144000"/>
              <a:gd name="connsiteY0" fmla="*/ 0 h 5717024"/>
              <a:gd name="connsiteX1" fmla="*/ 9144000 w 9144000"/>
              <a:gd name="connsiteY1" fmla="*/ 0 h 5717024"/>
              <a:gd name="connsiteX2" fmla="*/ 1429425 w 9144000"/>
              <a:gd name="connsiteY2" fmla="*/ 5717024 h 5717024"/>
              <a:gd name="connsiteX3" fmla="*/ 0 w 9144000"/>
              <a:gd name="connsiteY3" fmla="*/ 5713849 h 5717024"/>
              <a:gd name="connsiteX4" fmla="*/ 0 w 9144000"/>
              <a:gd name="connsiteY4" fmla="*/ 0 h 5717024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2283500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709983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6709983 w 8239423"/>
              <a:gd name="connsiteY2" fmla="*/ 5713849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7623698 w 8239423"/>
              <a:gd name="connsiteY2" fmla="*/ 5686583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7605424 w 8239423"/>
              <a:gd name="connsiteY2" fmla="*/ 5632051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50"/>
              <a:gd name="connsiteX1" fmla="*/ 8239423 w 8239423"/>
              <a:gd name="connsiteY1" fmla="*/ 0 h 5713850"/>
              <a:gd name="connsiteX2" fmla="*/ 7660247 w 8239423"/>
              <a:gd name="connsiteY2" fmla="*/ 5713850 h 5713850"/>
              <a:gd name="connsiteX3" fmla="*/ 0 w 8239423"/>
              <a:gd name="connsiteY3" fmla="*/ 5713849 h 5713850"/>
              <a:gd name="connsiteX4" fmla="*/ 0 w 8239423"/>
              <a:gd name="connsiteY4" fmla="*/ 0 h 5713850"/>
              <a:gd name="connsiteX0" fmla="*/ 0 w 8595771"/>
              <a:gd name="connsiteY0" fmla="*/ 0 h 5713850"/>
              <a:gd name="connsiteX1" fmla="*/ 8595771 w 8595771"/>
              <a:gd name="connsiteY1" fmla="*/ 9088 h 5713850"/>
              <a:gd name="connsiteX2" fmla="*/ 7660247 w 8595771"/>
              <a:gd name="connsiteY2" fmla="*/ 5713850 h 5713850"/>
              <a:gd name="connsiteX3" fmla="*/ 0 w 8595771"/>
              <a:gd name="connsiteY3" fmla="*/ 5713849 h 5713850"/>
              <a:gd name="connsiteX4" fmla="*/ 0 w 8595771"/>
              <a:gd name="connsiteY4" fmla="*/ 0 h 5713850"/>
              <a:gd name="connsiteX0" fmla="*/ 0 w 8595771"/>
              <a:gd name="connsiteY0" fmla="*/ 0 h 5713850"/>
              <a:gd name="connsiteX1" fmla="*/ 8595771 w 8595771"/>
              <a:gd name="connsiteY1" fmla="*/ 0 h 5713850"/>
              <a:gd name="connsiteX2" fmla="*/ 7660247 w 8595771"/>
              <a:gd name="connsiteY2" fmla="*/ 5713850 h 5713850"/>
              <a:gd name="connsiteX3" fmla="*/ 0 w 8595771"/>
              <a:gd name="connsiteY3" fmla="*/ 5713849 h 5713850"/>
              <a:gd name="connsiteX4" fmla="*/ 0 w 8595771"/>
              <a:gd name="connsiteY4" fmla="*/ 0 h 5713850"/>
              <a:gd name="connsiteX0" fmla="*/ 0 w 8595771"/>
              <a:gd name="connsiteY0" fmla="*/ 0 h 5713849"/>
              <a:gd name="connsiteX1" fmla="*/ 8595771 w 8595771"/>
              <a:gd name="connsiteY1" fmla="*/ 0 h 5713849"/>
              <a:gd name="connsiteX2" fmla="*/ 7038921 w 8595771"/>
              <a:gd name="connsiteY2" fmla="*/ 5686584 h 5713849"/>
              <a:gd name="connsiteX3" fmla="*/ 0 w 8595771"/>
              <a:gd name="connsiteY3" fmla="*/ 5713849 h 5713849"/>
              <a:gd name="connsiteX4" fmla="*/ 0 w 8595771"/>
              <a:gd name="connsiteY4" fmla="*/ 0 h 5713849"/>
              <a:gd name="connsiteX0" fmla="*/ 0 w 8595771"/>
              <a:gd name="connsiteY0" fmla="*/ 0 h 5713851"/>
              <a:gd name="connsiteX1" fmla="*/ 8595771 w 8595771"/>
              <a:gd name="connsiteY1" fmla="*/ 0 h 5713851"/>
              <a:gd name="connsiteX2" fmla="*/ 7038921 w 8595771"/>
              <a:gd name="connsiteY2" fmla="*/ 5713851 h 5713851"/>
              <a:gd name="connsiteX3" fmla="*/ 0 w 8595771"/>
              <a:gd name="connsiteY3" fmla="*/ 5713849 h 5713851"/>
              <a:gd name="connsiteX4" fmla="*/ 0 w 8595771"/>
              <a:gd name="connsiteY4" fmla="*/ 0 h 571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5771" h="5713851">
                <a:moveTo>
                  <a:pt x="0" y="0"/>
                </a:moveTo>
                <a:lnTo>
                  <a:pt x="8595771" y="0"/>
                </a:lnTo>
                <a:lnTo>
                  <a:pt x="7038921" y="5713851"/>
                </a:lnTo>
                <a:lnTo>
                  <a:pt x="0" y="571384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/>
          </a:p>
        </p:txBody>
      </p:sp>
      <p:cxnSp>
        <p:nvCxnSpPr>
          <p:cNvPr id="8" name="Straight Connector 7"/>
          <p:cNvCxnSpPr>
            <a:stCxn id="7" idx="1"/>
          </p:cNvCxnSpPr>
          <p:nvPr/>
        </p:nvCxnSpPr>
        <p:spPr>
          <a:xfrm flipH="1">
            <a:off x="7053879" y="2949"/>
            <a:ext cx="1541892" cy="5743980"/>
          </a:xfrm>
          <a:prstGeom prst="line">
            <a:avLst/>
          </a:prstGeom>
          <a:ln w="28575" cmpd="sng">
            <a:solidFill>
              <a:srgbClr val="2B91C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002301" y="5485320"/>
            <a:ext cx="1003801" cy="237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45" i="1" dirty="0">
                <a:solidFill>
                  <a:schemeClr val="bg1">
                    <a:lumMod val="75000"/>
                  </a:schemeClr>
                </a:solidFill>
              </a:rPr>
              <a:t>© MobileXpense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057075" y="2733261"/>
            <a:ext cx="6802004" cy="0"/>
          </a:xfrm>
          <a:prstGeom prst="line">
            <a:avLst/>
          </a:prstGeom>
          <a:ln w="285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16563" y="506161"/>
            <a:ext cx="0" cy="5098404"/>
          </a:xfrm>
          <a:prstGeom prst="line">
            <a:avLst/>
          </a:prstGeom>
          <a:ln w="38100" cmpd="sng">
            <a:solidFill>
              <a:schemeClr val="tx1"/>
            </a:solidFill>
            <a:headEnd type="diamon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766888" y="2145947"/>
            <a:ext cx="6221412" cy="522287"/>
          </a:xfrm>
        </p:spPr>
        <p:txBody>
          <a:bodyPr>
            <a:normAutofit/>
          </a:bodyPr>
          <a:lstStyle>
            <a:lvl1pPr marL="0" indent="0">
              <a:buNone/>
              <a:defRPr sz="2520" baseline="0">
                <a:solidFill>
                  <a:schemeClr val="accent2"/>
                </a:solidFill>
                <a:latin typeface="Avenir Medium"/>
                <a:cs typeface="Avenir Medium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1401822" y="2825590"/>
            <a:ext cx="6340475" cy="200025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40" baseline="0">
                <a:solidFill>
                  <a:srgbClr val="2B91CA"/>
                </a:solidFill>
                <a:latin typeface="Avenir Medium"/>
                <a:cs typeface="Avenir Medium"/>
              </a:defRPr>
            </a:lvl1pPr>
            <a:lvl2pPr>
              <a:defRPr>
                <a:solidFill>
                  <a:srgbClr val="2B91CA"/>
                </a:solidFill>
              </a:defRPr>
            </a:lvl2pPr>
            <a:lvl3pPr>
              <a:defRPr>
                <a:solidFill>
                  <a:srgbClr val="2B91CA"/>
                </a:solidFill>
              </a:defRPr>
            </a:lvl3pPr>
            <a:lvl4pPr>
              <a:defRPr>
                <a:solidFill>
                  <a:srgbClr val="2B91CA"/>
                </a:solidFill>
              </a:defRPr>
            </a:lvl4pPr>
            <a:lvl5pPr>
              <a:defRPr>
                <a:solidFill>
                  <a:srgbClr val="2B91CA"/>
                </a:solidFill>
              </a:defRPr>
            </a:lvl5pPr>
          </a:lstStyle>
          <a:p>
            <a:pPr lvl="0"/>
            <a:r>
              <a:rPr lang="en-US" dirty="0"/>
              <a:t>CHAPTER 1</a:t>
            </a:r>
          </a:p>
          <a:p>
            <a:pPr lvl="0"/>
            <a:r>
              <a:rPr lang="en-US" dirty="0"/>
              <a:t>CHAPTER 2</a:t>
            </a:r>
          </a:p>
          <a:p>
            <a:pPr lvl="0"/>
            <a:r>
              <a:rPr lang="en-US" dirty="0"/>
              <a:t>CHAPTER 3</a:t>
            </a:r>
          </a:p>
        </p:txBody>
      </p:sp>
    </p:spTree>
    <p:extLst>
      <p:ext uri="{BB962C8B-B14F-4D97-AF65-F5344CB8AC3E}">
        <p14:creationId xmlns:p14="http://schemas.microsoft.com/office/powerpoint/2010/main" val="18783227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2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xels-photo-6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4062852" y="0"/>
            <a:ext cx="5146998" cy="574692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-1" y="-6266"/>
            <a:ext cx="8595772" cy="57531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8578949" y="-6266"/>
            <a:ext cx="16823" cy="5753195"/>
          </a:xfrm>
          <a:prstGeom prst="line">
            <a:avLst/>
          </a:prstGeom>
          <a:ln w="28575" cmpd="sng">
            <a:solidFill>
              <a:srgbClr val="2B91C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79450" y="715963"/>
            <a:ext cx="7570788" cy="523875"/>
          </a:xfrm>
        </p:spPr>
        <p:txBody>
          <a:bodyPr>
            <a:noAutofit/>
          </a:bodyPr>
          <a:lstStyle>
            <a:lvl1pPr marL="0" indent="0">
              <a:buNone/>
              <a:defRPr sz="1260" baseline="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1pPr>
            <a:lvl2pPr>
              <a:defRPr sz="126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2pPr>
            <a:lvl3pPr>
              <a:defRPr sz="126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3pPr>
            <a:lvl4pPr>
              <a:defRPr sz="126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4pPr>
            <a:lvl5pPr>
              <a:defRPr sz="126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5pPr>
          </a:lstStyle>
          <a:p>
            <a:pPr lvl="0"/>
            <a:r>
              <a:rPr lang="en-US" dirty="0"/>
              <a:t>Introduction Text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06075" y="5453390"/>
            <a:ext cx="1003801" cy="237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45" i="1" dirty="0">
                <a:solidFill>
                  <a:schemeClr val="bg1">
                    <a:lumMod val="75000"/>
                  </a:schemeClr>
                </a:solidFill>
              </a:rPr>
              <a:t>© MobileXpense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679450" y="134938"/>
            <a:ext cx="7916321" cy="460375"/>
          </a:xfrm>
        </p:spPr>
        <p:txBody>
          <a:bodyPr>
            <a:noAutofit/>
          </a:bodyPr>
          <a:lstStyle>
            <a:lvl1pPr marL="0" indent="0">
              <a:buNone/>
              <a:defRPr sz="2160" baseline="0">
                <a:solidFill>
                  <a:srgbClr val="2B91CA"/>
                </a:solidFill>
                <a:latin typeface="Avenir Medium"/>
                <a:cs typeface="Avenir Medium"/>
              </a:defRPr>
            </a:lvl1pPr>
            <a:lvl2pPr>
              <a:defRPr sz="2160">
                <a:solidFill>
                  <a:srgbClr val="2B91CA"/>
                </a:solidFill>
                <a:latin typeface="Avenir Medium"/>
                <a:cs typeface="Avenir Medium"/>
              </a:defRPr>
            </a:lvl2pPr>
            <a:lvl3pPr>
              <a:defRPr sz="2160">
                <a:solidFill>
                  <a:srgbClr val="2B91CA"/>
                </a:solidFill>
                <a:latin typeface="Avenir Medium"/>
                <a:cs typeface="Avenir Medium"/>
              </a:defRPr>
            </a:lvl3pPr>
            <a:lvl4pPr>
              <a:defRPr sz="2160">
                <a:solidFill>
                  <a:srgbClr val="2B91CA"/>
                </a:solidFill>
                <a:latin typeface="Avenir Medium"/>
                <a:cs typeface="Avenir Medium"/>
              </a:defRPr>
            </a:lvl4pPr>
            <a:lvl5pPr>
              <a:defRPr sz="2160">
                <a:solidFill>
                  <a:srgbClr val="2B91CA"/>
                </a:solidFill>
                <a:latin typeface="Avenir Medium"/>
                <a:cs typeface="Avenir Medium"/>
              </a:defRPr>
            </a:lvl5pPr>
          </a:lstStyle>
          <a:p>
            <a:pPr lvl="0"/>
            <a:r>
              <a:rPr lang="en-US" dirty="0"/>
              <a:t>CHAPTER TITLE</a:t>
            </a:r>
          </a:p>
        </p:txBody>
      </p:sp>
    </p:spTree>
    <p:extLst>
      <p:ext uri="{BB962C8B-B14F-4D97-AF65-F5344CB8AC3E}">
        <p14:creationId xmlns:p14="http://schemas.microsoft.com/office/powerpoint/2010/main" val="8541364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3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xels-photo-28179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4952" y="1"/>
            <a:ext cx="3361379" cy="5739661"/>
          </a:xfrm>
          <a:prstGeom prst="rect">
            <a:avLst/>
          </a:prstGeom>
        </p:spPr>
      </p:pic>
      <p:sp>
        <p:nvSpPr>
          <p:cNvPr id="7" name="Rectangle 1"/>
          <p:cNvSpPr/>
          <p:nvPr/>
        </p:nvSpPr>
        <p:spPr>
          <a:xfrm>
            <a:off x="1" y="2949"/>
            <a:ext cx="8595771" cy="5743980"/>
          </a:xfrm>
          <a:custGeom>
            <a:avLst/>
            <a:gdLst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9144000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806522 w 9144000"/>
              <a:gd name="connsiteY2" fmla="*/ 5658632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23052"/>
              <a:gd name="connsiteX1" fmla="*/ 9144000 w 9144000"/>
              <a:gd name="connsiteY1" fmla="*/ 0 h 5723052"/>
              <a:gd name="connsiteX2" fmla="*/ 6806522 w 9144000"/>
              <a:gd name="connsiteY2" fmla="*/ 5723052 h 5723052"/>
              <a:gd name="connsiteX3" fmla="*/ 0 w 9144000"/>
              <a:gd name="connsiteY3" fmla="*/ 5713849 h 5723052"/>
              <a:gd name="connsiteX4" fmla="*/ 0 w 9144000"/>
              <a:gd name="connsiteY4" fmla="*/ 0 h 5723052"/>
              <a:gd name="connsiteX0" fmla="*/ 0 w 9144000"/>
              <a:gd name="connsiteY0" fmla="*/ 0 h 5732255"/>
              <a:gd name="connsiteX1" fmla="*/ 9144000 w 9144000"/>
              <a:gd name="connsiteY1" fmla="*/ 0 h 5732255"/>
              <a:gd name="connsiteX2" fmla="*/ 6732901 w 9144000"/>
              <a:gd name="connsiteY2" fmla="*/ 5732255 h 5732255"/>
              <a:gd name="connsiteX3" fmla="*/ 0 w 9144000"/>
              <a:gd name="connsiteY3" fmla="*/ 5713849 h 5732255"/>
              <a:gd name="connsiteX4" fmla="*/ 0 w 9144000"/>
              <a:gd name="connsiteY4" fmla="*/ 0 h 5732255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732901 w 9144000"/>
              <a:gd name="connsiteY2" fmla="*/ 5695443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03925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1362750 w 9144000"/>
              <a:gd name="connsiteY2" fmla="*/ 5710674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23374"/>
              <a:gd name="connsiteX1" fmla="*/ 9144000 w 9144000"/>
              <a:gd name="connsiteY1" fmla="*/ 0 h 5723374"/>
              <a:gd name="connsiteX2" fmla="*/ 1362750 w 9144000"/>
              <a:gd name="connsiteY2" fmla="*/ 5723374 h 5723374"/>
              <a:gd name="connsiteX3" fmla="*/ 0 w 9144000"/>
              <a:gd name="connsiteY3" fmla="*/ 5713849 h 5723374"/>
              <a:gd name="connsiteX4" fmla="*/ 0 w 9144000"/>
              <a:gd name="connsiteY4" fmla="*/ 0 h 5723374"/>
              <a:gd name="connsiteX0" fmla="*/ 0 w 9144000"/>
              <a:gd name="connsiteY0" fmla="*/ 0 h 5720199"/>
              <a:gd name="connsiteX1" fmla="*/ 9144000 w 9144000"/>
              <a:gd name="connsiteY1" fmla="*/ 0 h 5720199"/>
              <a:gd name="connsiteX2" fmla="*/ 1381800 w 9144000"/>
              <a:gd name="connsiteY2" fmla="*/ 5720199 h 5720199"/>
              <a:gd name="connsiteX3" fmla="*/ 0 w 9144000"/>
              <a:gd name="connsiteY3" fmla="*/ 5713849 h 5720199"/>
              <a:gd name="connsiteX4" fmla="*/ 0 w 9144000"/>
              <a:gd name="connsiteY4" fmla="*/ 0 h 5720199"/>
              <a:gd name="connsiteX0" fmla="*/ 0 w 9144000"/>
              <a:gd name="connsiteY0" fmla="*/ 0 h 5717024"/>
              <a:gd name="connsiteX1" fmla="*/ 9144000 w 9144000"/>
              <a:gd name="connsiteY1" fmla="*/ 0 h 5717024"/>
              <a:gd name="connsiteX2" fmla="*/ 1429425 w 9144000"/>
              <a:gd name="connsiteY2" fmla="*/ 5717024 h 5717024"/>
              <a:gd name="connsiteX3" fmla="*/ 0 w 9144000"/>
              <a:gd name="connsiteY3" fmla="*/ 5713849 h 5717024"/>
              <a:gd name="connsiteX4" fmla="*/ 0 w 9144000"/>
              <a:gd name="connsiteY4" fmla="*/ 0 h 5717024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2283500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709983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6709983 w 8239423"/>
              <a:gd name="connsiteY2" fmla="*/ 5713849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7623698 w 8239423"/>
              <a:gd name="connsiteY2" fmla="*/ 5686583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7605424 w 8239423"/>
              <a:gd name="connsiteY2" fmla="*/ 5632051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50"/>
              <a:gd name="connsiteX1" fmla="*/ 8239423 w 8239423"/>
              <a:gd name="connsiteY1" fmla="*/ 0 h 5713850"/>
              <a:gd name="connsiteX2" fmla="*/ 7660247 w 8239423"/>
              <a:gd name="connsiteY2" fmla="*/ 5713850 h 5713850"/>
              <a:gd name="connsiteX3" fmla="*/ 0 w 8239423"/>
              <a:gd name="connsiteY3" fmla="*/ 5713849 h 5713850"/>
              <a:gd name="connsiteX4" fmla="*/ 0 w 8239423"/>
              <a:gd name="connsiteY4" fmla="*/ 0 h 5713850"/>
              <a:gd name="connsiteX0" fmla="*/ 0 w 8595771"/>
              <a:gd name="connsiteY0" fmla="*/ 0 h 5713850"/>
              <a:gd name="connsiteX1" fmla="*/ 8595771 w 8595771"/>
              <a:gd name="connsiteY1" fmla="*/ 9088 h 5713850"/>
              <a:gd name="connsiteX2" fmla="*/ 7660247 w 8595771"/>
              <a:gd name="connsiteY2" fmla="*/ 5713850 h 5713850"/>
              <a:gd name="connsiteX3" fmla="*/ 0 w 8595771"/>
              <a:gd name="connsiteY3" fmla="*/ 5713849 h 5713850"/>
              <a:gd name="connsiteX4" fmla="*/ 0 w 8595771"/>
              <a:gd name="connsiteY4" fmla="*/ 0 h 5713850"/>
              <a:gd name="connsiteX0" fmla="*/ 0 w 8595771"/>
              <a:gd name="connsiteY0" fmla="*/ 0 h 5713850"/>
              <a:gd name="connsiteX1" fmla="*/ 8595771 w 8595771"/>
              <a:gd name="connsiteY1" fmla="*/ 0 h 5713850"/>
              <a:gd name="connsiteX2" fmla="*/ 7660247 w 8595771"/>
              <a:gd name="connsiteY2" fmla="*/ 5713850 h 5713850"/>
              <a:gd name="connsiteX3" fmla="*/ 0 w 8595771"/>
              <a:gd name="connsiteY3" fmla="*/ 5713849 h 5713850"/>
              <a:gd name="connsiteX4" fmla="*/ 0 w 8595771"/>
              <a:gd name="connsiteY4" fmla="*/ 0 h 5713850"/>
              <a:gd name="connsiteX0" fmla="*/ 0 w 8595771"/>
              <a:gd name="connsiteY0" fmla="*/ 0 h 5713849"/>
              <a:gd name="connsiteX1" fmla="*/ 8595771 w 8595771"/>
              <a:gd name="connsiteY1" fmla="*/ 0 h 5713849"/>
              <a:gd name="connsiteX2" fmla="*/ 7038921 w 8595771"/>
              <a:gd name="connsiteY2" fmla="*/ 5686584 h 5713849"/>
              <a:gd name="connsiteX3" fmla="*/ 0 w 8595771"/>
              <a:gd name="connsiteY3" fmla="*/ 5713849 h 5713849"/>
              <a:gd name="connsiteX4" fmla="*/ 0 w 8595771"/>
              <a:gd name="connsiteY4" fmla="*/ 0 h 5713849"/>
              <a:gd name="connsiteX0" fmla="*/ 0 w 8595771"/>
              <a:gd name="connsiteY0" fmla="*/ 0 h 5713851"/>
              <a:gd name="connsiteX1" fmla="*/ 8595771 w 8595771"/>
              <a:gd name="connsiteY1" fmla="*/ 0 h 5713851"/>
              <a:gd name="connsiteX2" fmla="*/ 7038921 w 8595771"/>
              <a:gd name="connsiteY2" fmla="*/ 5713851 h 5713851"/>
              <a:gd name="connsiteX3" fmla="*/ 0 w 8595771"/>
              <a:gd name="connsiteY3" fmla="*/ 5713849 h 5713851"/>
              <a:gd name="connsiteX4" fmla="*/ 0 w 8595771"/>
              <a:gd name="connsiteY4" fmla="*/ 0 h 571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5771" h="5713851">
                <a:moveTo>
                  <a:pt x="0" y="0"/>
                </a:moveTo>
                <a:lnTo>
                  <a:pt x="8595771" y="0"/>
                </a:lnTo>
                <a:lnTo>
                  <a:pt x="7038921" y="5713851"/>
                </a:lnTo>
                <a:lnTo>
                  <a:pt x="0" y="571384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/>
          </a:p>
        </p:txBody>
      </p:sp>
      <p:cxnSp>
        <p:nvCxnSpPr>
          <p:cNvPr id="8" name="Straight Connector 7"/>
          <p:cNvCxnSpPr>
            <a:stCxn id="7" idx="1"/>
          </p:cNvCxnSpPr>
          <p:nvPr/>
        </p:nvCxnSpPr>
        <p:spPr>
          <a:xfrm flipH="1">
            <a:off x="7053879" y="2949"/>
            <a:ext cx="1541892" cy="5743980"/>
          </a:xfrm>
          <a:prstGeom prst="line">
            <a:avLst/>
          </a:prstGeom>
          <a:ln w="28575" cmpd="sng">
            <a:solidFill>
              <a:srgbClr val="2B91C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002301" y="5485320"/>
            <a:ext cx="1003801" cy="237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45" i="1" dirty="0">
                <a:solidFill>
                  <a:schemeClr val="bg1">
                    <a:lumMod val="75000"/>
                  </a:schemeClr>
                </a:solidFill>
              </a:rPr>
              <a:t>© MobileXpense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057075" y="2733261"/>
            <a:ext cx="6802004" cy="0"/>
          </a:xfrm>
          <a:prstGeom prst="line">
            <a:avLst/>
          </a:prstGeom>
          <a:ln w="285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16563" y="506161"/>
            <a:ext cx="0" cy="5098404"/>
          </a:xfrm>
          <a:prstGeom prst="line">
            <a:avLst/>
          </a:prstGeom>
          <a:ln w="38100" cmpd="sng">
            <a:solidFill>
              <a:schemeClr val="tx1"/>
            </a:solidFill>
            <a:headEnd type="diamon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766888" y="2145947"/>
            <a:ext cx="6221412" cy="522287"/>
          </a:xfrm>
        </p:spPr>
        <p:txBody>
          <a:bodyPr>
            <a:normAutofit/>
          </a:bodyPr>
          <a:lstStyle>
            <a:lvl1pPr marL="0" indent="0">
              <a:buNone/>
              <a:defRPr sz="2520" baseline="0">
                <a:solidFill>
                  <a:schemeClr val="accent2"/>
                </a:solidFill>
                <a:latin typeface="Avenir Medium"/>
                <a:cs typeface="Avenir Medium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1401822" y="2825590"/>
            <a:ext cx="6340475" cy="200025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40" baseline="0">
                <a:solidFill>
                  <a:srgbClr val="2B91CA"/>
                </a:solidFill>
                <a:latin typeface="Avenir Medium"/>
                <a:cs typeface="Avenir Medium"/>
              </a:defRPr>
            </a:lvl1pPr>
            <a:lvl2pPr>
              <a:defRPr>
                <a:solidFill>
                  <a:srgbClr val="2B91CA"/>
                </a:solidFill>
              </a:defRPr>
            </a:lvl2pPr>
            <a:lvl3pPr>
              <a:defRPr>
                <a:solidFill>
                  <a:srgbClr val="2B91CA"/>
                </a:solidFill>
              </a:defRPr>
            </a:lvl3pPr>
            <a:lvl4pPr>
              <a:defRPr>
                <a:solidFill>
                  <a:srgbClr val="2B91CA"/>
                </a:solidFill>
              </a:defRPr>
            </a:lvl4pPr>
            <a:lvl5pPr>
              <a:defRPr>
                <a:solidFill>
                  <a:srgbClr val="2B91CA"/>
                </a:solidFill>
              </a:defRPr>
            </a:lvl5pPr>
          </a:lstStyle>
          <a:p>
            <a:pPr lvl="0"/>
            <a:r>
              <a:rPr lang="en-US" dirty="0"/>
              <a:t>CHAPTER 1</a:t>
            </a:r>
          </a:p>
          <a:p>
            <a:pPr lvl="0"/>
            <a:r>
              <a:rPr lang="en-US" dirty="0"/>
              <a:t>CHAPTER 2</a:t>
            </a:r>
          </a:p>
          <a:p>
            <a:pPr lvl="0"/>
            <a:r>
              <a:rPr lang="en-US" dirty="0"/>
              <a:t>CHAPTER 3</a:t>
            </a:r>
          </a:p>
        </p:txBody>
      </p:sp>
    </p:spTree>
    <p:extLst>
      <p:ext uri="{BB962C8B-B14F-4D97-AF65-F5344CB8AC3E}">
        <p14:creationId xmlns:p14="http://schemas.microsoft.com/office/powerpoint/2010/main" val="30997318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3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xels-photo-28179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4952" y="1"/>
            <a:ext cx="3361379" cy="573966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1" y="-6266"/>
            <a:ext cx="8595772" cy="57531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578949" y="-6266"/>
            <a:ext cx="16823" cy="5753195"/>
          </a:xfrm>
          <a:prstGeom prst="line">
            <a:avLst/>
          </a:prstGeom>
          <a:ln w="28575" cmpd="sng">
            <a:solidFill>
              <a:srgbClr val="2B91C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79450" y="715963"/>
            <a:ext cx="7570788" cy="523875"/>
          </a:xfrm>
        </p:spPr>
        <p:txBody>
          <a:bodyPr>
            <a:noAutofit/>
          </a:bodyPr>
          <a:lstStyle>
            <a:lvl1pPr marL="0" indent="0">
              <a:buNone/>
              <a:defRPr sz="1260" baseline="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1pPr>
            <a:lvl2pPr>
              <a:defRPr sz="126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2pPr>
            <a:lvl3pPr>
              <a:defRPr sz="126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3pPr>
            <a:lvl4pPr>
              <a:defRPr sz="126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4pPr>
            <a:lvl5pPr>
              <a:defRPr sz="126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5pPr>
          </a:lstStyle>
          <a:p>
            <a:pPr lvl="0"/>
            <a:r>
              <a:rPr lang="en-US" dirty="0"/>
              <a:t>Introduction Text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06075" y="5453390"/>
            <a:ext cx="1003801" cy="237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45" i="1" dirty="0">
                <a:solidFill>
                  <a:schemeClr val="bg1">
                    <a:lumMod val="75000"/>
                  </a:schemeClr>
                </a:solidFill>
              </a:rPr>
              <a:t>© MobileXpense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679450" y="134938"/>
            <a:ext cx="7916321" cy="460375"/>
          </a:xfrm>
        </p:spPr>
        <p:txBody>
          <a:bodyPr>
            <a:noAutofit/>
          </a:bodyPr>
          <a:lstStyle>
            <a:lvl1pPr marL="0" indent="0">
              <a:buNone/>
              <a:defRPr sz="2160" baseline="0">
                <a:solidFill>
                  <a:srgbClr val="2B91CA"/>
                </a:solidFill>
                <a:latin typeface="Avenir Medium"/>
                <a:cs typeface="Avenir Medium"/>
              </a:defRPr>
            </a:lvl1pPr>
            <a:lvl2pPr>
              <a:defRPr sz="2160">
                <a:solidFill>
                  <a:srgbClr val="2B91CA"/>
                </a:solidFill>
                <a:latin typeface="Avenir Medium"/>
                <a:cs typeface="Avenir Medium"/>
              </a:defRPr>
            </a:lvl2pPr>
            <a:lvl3pPr>
              <a:defRPr sz="2160">
                <a:solidFill>
                  <a:srgbClr val="2B91CA"/>
                </a:solidFill>
                <a:latin typeface="Avenir Medium"/>
                <a:cs typeface="Avenir Medium"/>
              </a:defRPr>
            </a:lvl3pPr>
            <a:lvl4pPr>
              <a:defRPr sz="2160">
                <a:solidFill>
                  <a:srgbClr val="2B91CA"/>
                </a:solidFill>
                <a:latin typeface="Avenir Medium"/>
                <a:cs typeface="Avenir Medium"/>
              </a:defRPr>
            </a:lvl4pPr>
            <a:lvl5pPr>
              <a:defRPr sz="2160">
                <a:solidFill>
                  <a:srgbClr val="2B91CA"/>
                </a:solidFill>
                <a:latin typeface="Avenir Medium"/>
                <a:cs typeface="Avenir Medium"/>
              </a:defRPr>
            </a:lvl5pPr>
          </a:lstStyle>
          <a:p>
            <a:pPr lvl="0"/>
            <a:r>
              <a:rPr lang="en-US" dirty="0"/>
              <a:t>CHAPTER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A6E8982-CCA7-4880-BFF6-F64DB5B451C7}"/>
              </a:ext>
            </a:extLst>
          </p:cNvPr>
          <p:cNvSpPr>
            <a:spLocks noChangeAspect="1"/>
          </p:cNvSpPr>
          <p:nvPr/>
        </p:nvSpPr>
        <p:spPr>
          <a:xfrm>
            <a:off x="262436" y="190654"/>
            <a:ext cx="392301" cy="392302"/>
          </a:xfrm>
          <a:prstGeom prst="ellipse">
            <a:avLst/>
          </a:prstGeom>
          <a:solidFill>
            <a:schemeClr val="accent2"/>
          </a:solidFill>
          <a:ln w="28575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</p:spTree>
    <p:extLst>
      <p:ext uri="{BB962C8B-B14F-4D97-AF65-F5344CB8AC3E}">
        <p14:creationId xmlns:p14="http://schemas.microsoft.com/office/powerpoint/2010/main" val="14080678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4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xels-photo-195703.jpe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2506"/>
          <a:stretch/>
        </p:blipFill>
        <p:spPr>
          <a:xfrm>
            <a:off x="2158185" y="2950"/>
            <a:ext cx="6985816" cy="5746929"/>
          </a:xfrm>
          <a:prstGeom prst="rect">
            <a:avLst/>
          </a:prstGeom>
        </p:spPr>
      </p:pic>
      <p:sp>
        <p:nvSpPr>
          <p:cNvPr id="7" name="Rectangle 1"/>
          <p:cNvSpPr/>
          <p:nvPr/>
        </p:nvSpPr>
        <p:spPr>
          <a:xfrm>
            <a:off x="1" y="2949"/>
            <a:ext cx="8595771" cy="5743980"/>
          </a:xfrm>
          <a:custGeom>
            <a:avLst/>
            <a:gdLst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9144000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806522 w 9144000"/>
              <a:gd name="connsiteY2" fmla="*/ 5658632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23052"/>
              <a:gd name="connsiteX1" fmla="*/ 9144000 w 9144000"/>
              <a:gd name="connsiteY1" fmla="*/ 0 h 5723052"/>
              <a:gd name="connsiteX2" fmla="*/ 6806522 w 9144000"/>
              <a:gd name="connsiteY2" fmla="*/ 5723052 h 5723052"/>
              <a:gd name="connsiteX3" fmla="*/ 0 w 9144000"/>
              <a:gd name="connsiteY3" fmla="*/ 5713849 h 5723052"/>
              <a:gd name="connsiteX4" fmla="*/ 0 w 9144000"/>
              <a:gd name="connsiteY4" fmla="*/ 0 h 5723052"/>
              <a:gd name="connsiteX0" fmla="*/ 0 w 9144000"/>
              <a:gd name="connsiteY0" fmla="*/ 0 h 5732255"/>
              <a:gd name="connsiteX1" fmla="*/ 9144000 w 9144000"/>
              <a:gd name="connsiteY1" fmla="*/ 0 h 5732255"/>
              <a:gd name="connsiteX2" fmla="*/ 6732901 w 9144000"/>
              <a:gd name="connsiteY2" fmla="*/ 5732255 h 5732255"/>
              <a:gd name="connsiteX3" fmla="*/ 0 w 9144000"/>
              <a:gd name="connsiteY3" fmla="*/ 5713849 h 5732255"/>
              <a:gd name="connsiteX4" fmla="*/ 0 w 9144000"/>
              <a:gd name="connsiteY4" fmla="*/ 0 h 5732255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732901 w 9144000"/>
              <a:gd name="connsiteY2" fmla="*/ 5695443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03925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1362750 w 9144000"/>
              <a:gd name="connsiteY2" fmla="*/ 5710674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23374"/>
              <a:gd name="connsiteX1" fmla="*/ 9144000 w 9144000"/>
              <a:gd name="connsiteY1" fmla="*/ 0 h 5723374"/>
              <a:gd name="connsiteX2" fmla="*/ 1362750 w 9144000"/>
              <a:gd name="connsiteY2" fmla="*/ 5723374 h 5723374"/>
              <a:gd name="connsiteX3" fmla="*/ 0 w 9144000"/>
              <a:gd name="connsiteY3" fmla="*/ 5713849 h 5723374"/>
              <a:gd name="connsiteX4" fmla="*/ 0 w 9144000"/>
              <a:gd name="connsiteY4" fmla="*/ 0 h 5723374"/>
              <a:gd name="connsiteX0" fmla="*/ 0 w 9144000"/>
              <a:gd name="connsiteY0" fmla="*/ 0 h 5720199"/>
              <a:gd name="connsiteX1" fmla="*/ 9144000 w 9144000"/>
              <a:gd name="connsiteY1" fmla="*/ 0 h 5720199"/>
              <a:gd name="connsiteX2" fmla="*/ 1381800 w 9144000"/>
              <a:gd name="connsiteY2" fmla="*/ 5720199 h 5720199"/>
              <a:gd name="connsiteX3" fmla="*/ 0 w 9144000"/>
              <a:gd name="connsiteY3" fmla="*/ 5713849 h 5720199"/>
              <a:gd name="connsiteX4" fmla="*/ 0 w 9144000"/>
              <a:gd name="connsiteY4" fmla="*/ 0 h 5720199"/>
              <a:gd name="connsiteX0" fmla="*/ 0 w 9144000"/>
              <a:gd name="connsiteY0" fmla="*/ 0 h 5717024"/>
              <a:gd name="connsiteX1" fmla="*/ 9144000 w 9144000"/>
              <a:gd name="connsiteY1" fmla="*/ 0 h 5717024"/>
              <a:gd name="connsiteX2" fmla="*/ 1429425 w 9144000"/>
              <a:gd name="connsiteY2" fmla="*/ 5717024 h 5717024"/>
              <a:gd name="connsiteX3" fmla="*/ 0 w 9144000"/>
              <a:gd name="connsiteY3" fmla="*/ 5713849 h 5717024"/>
              <a:gd name="connsiteX4" fmla="*/ 0 w 9144000"/>
              <a:gd name="connsiteY4" fmla="*/ 0 h 5717024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2283500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709983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6709983 w 8239423"/>
              <a:gd name="connsiteY2" fmla="*/ 5713849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7623698 w 8239423"/>
              <a:gd name="connsiteY2" fmla="*/ 5686583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7605424 w 8239423"/>
              <a:gd name="connsiteY2" fmla="*/ 5632051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50"/>
              <a:gd name="connsiteX1" fmla="*/ 8239423 w 8239423"/>
              <a:gd name="connsiteY1" fmla="*/ 0 h 5713850"/>
              <a:gd name="connsiteX2" fmla="*/ 7660247 w 8239423"/>
              <a:gd name="connsiteY2" fmla="*/ 5713850 h 5713850"/>
              <a:gd name="connsiteX3" fmla="*/ 0 w 8239423"/>
              <a:gd name="connsiteY3" fmla="*/ 5713849 h 5713850"/>
              <a:gd name="connsiteX4" fmla="*/ 0 w 8239423"/>
              <a:gd name="connsiteY4" fmla="*/ 0 h 5713850"/>
              <a:gd name="connsiteX0" fmla="*/ 0 w 8595771"/>
              <a:gd name="connsiteY0" fmla="*/ 0 h 5713850"/>
              <a:gd name="connsiteX1" fmla="*/ 8595771 w 8595771"/>
              <a:gd name="connsiteY1" fmla="*/ 9088 h 5713850"/>
              <a:gd name="connsiteX2" fmla="*/ 7660247 w 8595771"/>
              <a:gd name="connsiteY2" fmla="*/ 5713850 h 5713850"/>
              <a:gd name="connsiteX3" fmla="*/ 0 w 8595771"/>
              <a:gd name="connsiteY3" fmla="*/ 5713849 h 5713850"/>
              <a:gd name="connsiteX4" fmla="*/ 0 w 8595771"/>
              <a:gd name="connsiteY4" fmla="*/ 0 h 5713850"/>
              <a:gd name="connsiteX0" fmla="*/ 0 w 8595771"/>
              <a:gd name="connsiteY0" fmla="*/ 0 h 5713850"/>
              <a:gd name="connsiteX1" fmla="*/ 8595771 w 8595771"/>
              <a:gd name="connsiteY1" fmla="*/ 0 h 5713850"/>
              <a:gd name="connsiteX2" fmla="*/ 7660247 w 8595771"/>
              <a:gd name="connsiteY2" fmla="*/ 5713850 h 5713850"/>
              <a:gd name="connsiteX3" fmla="*/ 0 w 8595771"/>
              <a:gd name="connsiteY3" fmla="*/ 5713849 h 5713850"/>
              <a:gd name="connsiteX4" fmla="*/ 0 w 8595771"/>
              <a:gd name="connsiteY4" fmla="*/ 0 h 5713850"/>
              <a:gd name="connsiteX0" fmla="*/ 0 w 8595771"/>
              <a:gd name="connsiteY0" fmla="*/ 0 h 5713849"/>
              <a:gd name="connsiteX1" fmla="*/ 8595771 w 8595771"/>
              <a:gd name="connsiteY1" fmla="*/ 0 h 5713849"/>
              <a:gd name="connsiteX2" fmla="*/ 7038921 w 8595771"/>
              <a:gd name="connsiteY2" fmla="*/ 5686584 h 5713849"/>
              <a:gd name="connsiteX3" fmla="*/ 0 w 8595771"/>
              <a:gd name="connsiteY3" fmla="*/ 5713849 h 5713849"/>
              <a:gd name="connsiteX4" fmla="*/ 0 w 8595771"/>
              <a:gd name="connsiteY4" fmla="*/ 0 h 5713849"/>
              <a:gd name="connsiteX0" fmla="*/ 0 w 8595771"/>
              <a:gd name="connsiteY0" fmla="*/ 0 h 5713851"/>
              <a:gd name="connsiteX1" fmla="*/ 8595771 w 8595771"/>
              <a:gd name="connsiteY1" fmla="*/ 0 h 5713851"/>
              <a:gd name="connsiteX2" fmla="*/ 7038921 w 8595771"/>
              <a:gd name="connsiteY2" fmla="*/ 5713851 h 5713851"/>
              <a:gd name="connsiteX3" fmla="*/ 0 w 8595771"/>
              <a:gd name="connsiteY3" fmla="*/ 5713849 h 5713851"/>
              <a:gd name="connsiteX4" fmla="*/ 0 w 8595771"/>
              <a:gd name="connsiteY4" fmla="*/ 0 h 571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5771" h="5713851">
                <a:moveTo>
                  <a:pt x="0" y="0"/>
                </a:moveTo>
                <a:lnTo>
                  <a:pt x="8595771" y="0"/>
                </a:lnTo>
                <a:lnTo>
                  <a:pt x="7038921" y="5713851"/>
                </a:lnTo>
                <a:lnTo>
                  <a:pt x="0" y="571384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/>
          </a:p>
        </p:txBody>
      </p:sp>
      <p:cxnSp>
        <p:nvCxnSpPr>
          <p:cNvPr id="8" name="Straight Connector 7"/>
          <p:cNvCxnSpPr>
            <a:stCxn id="7" idx="1"/>
          </p:cNvCxnSpPr>
          <p:nvPr/>
        </p:nvCxnSpPr>
        <p:spPr>
          <a:xfrm flipH="1">
            <a:off x="7053879" y="2949"/>
            <a:ext cx="1541892" cy="5743980"/>
          </a:xfrm>
          <a:prstGeom prst="line">
            <a:avLst/>
          </a:prstGeom>
          <a:ln w="28575" cmpd="sng">
            <a:solidFill>
              <a:srgbClr val="2B91C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002301" y="5485320"/>
            <a:ext cx="1003801" cy="237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45" i="1" dirty="0">
                <a:solidFill>
                  <a:schemeClr val="bg1">
                    <a:lumMod val="75000"/>
                  </a:schemeClr>
                </a:solidFill>
              </a:rPr>
              <a:t>© MobileXpense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057075" y="2733261"/>
            <a:ext cx="6802004" cy="0"/>
          </a:xfrm>
          <a:prstGeom prst="line">
            <a:avLst/>
          </a:prstGeom>
          <a:ln w="285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16563" y="506161"/>
            <a:ext cx="0" cy="5098404"/>
          </a:xfrm>
          <a:prstGeom prst="line">
            <a:avLst/>
          </a:prstGeom>
          <a:ln w="38100" cmpd="sng">
            <a:solidFill>
              <a:schemeClr val="tx1"/>
            </a:solidFill>
            <a:headEnd type="diamon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766888" y="2145947"/>
            <a:ext cx="6221412" cy="522287"/>
          </a:xfrm>
        </p:spPr>
        <p:txBody>
          <a:bodyPr>
            <a:normAutofit/>
          </a:bodyPr>
          <a:lstStyle>
            <a:lvl1pPr marL="0" indent="0">
              <a:buNone/>
              <a:defRPr sz="2520" baseline="0">
                <a:solidFill>
                  <a:schemeClr val="accent2"/>
                </a:solidFill>
                <a:latin typeface="Avenir Medium"/>
                <a:cs typeface="Avenir Medium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1401822" y="2825590"/>
            <a:ext cx="6340475" cy="200025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40" baseline="0">
                <a:solidFill>
                  <a:srgbClr val="2B91CA"/>
                </a:solidFill>
                <a:latin typeface="Avenir Medium"/>
                <a:cs typeface="Avenir Medium"/>
              </a:defRPr>
            </a:lvl1pPr>
            <a:lvl2pPr>
              <a:defRPr>
                <a:solidFill>
                  <a:srgbClr val="2B91CA"/>
                </a:solidFill>
              </a:defRPr>
            </a:lvl2pPr>
            <a:lvl3pPr>
              <a:defRPr>
                <a:solidFill>
                  <a:srgbClr val="2B91CA"/>
                </a:solidFill>
              </a:defRPr>
            </a:lvl3pPr>
            <a:lvl4pPr>
              <a:defRPr>
                <a:solidFill>
                  <a:srgbClr val="2B91CA"/>
                </a:solidFill>
              </a:defRPr>
            </a:lvl4pPr>
            <a:lvl5pPr>
              <a:defRPr>
                <a:solidFill>
                  <a:srgbClr val="2B91CA"/>
                </a:solidFill>
              </a:defRPr>
            </a:lvl5pPr>
          </a:lstStyle>
          <a:p>
            <a:pPr lvl="0"/>
            <a:r>
              <a:rPr lang="en-US" dirty="0"/>
              <a:t>CHAPTER 1</a:t>
            </a:r>
          </a:p>
          <a:p>
            <a:pPr lvl="0"/>
            <a:r>
              <a:rPr lang="en-US" dirty="0"/>
              <a:t>CHAPTER 2</a:t>
            </a:r>
          </a:p>
          <a:p>
            <a:pPr lvl="0"/>
            <a:r>
              <a:rPr lang="en-US" dirty="0"/>
              <a:t>CHAPTER 3</a:t>
            </a:r>
          </a:p>
        </p:txBody>
      </p:sp>
    </p:spTree>
    <p:extLst>
      <p:ext uri="{BB962C8B-B14F-4D97-AF65-F5344CB8AC3E}">
        <p14:creationId xmlns:p14="http://schemas.microsoft.com/office/powerpoint/2010/main" val="13471036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4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xels-photo-195703.jpe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1625"/>
          <a:stretch/>
        </p:blipFill>
        <p:spPr>
          <a:xfrm>
            <a:off x="2620028" y="2950"/>
            <a:ext cx="6533379" cy="57469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1" y="-6266"/>
            <a:ext cx="8595772" cy="57531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578949" y="-6266"/>
            <a:ext cx="16823" cy="5753195"/>
          </a:xfrm>
          <a:prstGeom prst="line">
            <a:avLst/>
          </a:prstGeom>
          <a:ln w="28575" cmpd="sng">
            <a:solidFill>
              <a:srgbClr val="2B91C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79450" y="715963"/>
            <a:ext cx="7570788" cy="523875"/>
          </a:xfrm>
        </p:spPr>
        <p:txBody>
          <a:bodyPr>
            <a:noAutofit/>
          </a:bodyPr>
          <a:lstStyle>
            <a:lvl1pPr marL="0" indent="0">
              <a:buNone/>
              <a:defRPr sz="1260" baseline="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1pPr>
            <a:lvl2pPr>
              <a:defRPr sz="126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2pPr>
            <a:lvl3pPr>
              <a:defRPr sz="126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3pPr>
            <a:lvl4pPr>
              <a:defRPr sz="126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4pPr>
            <a:lvl5pPr>
              <a:defRPr sz="126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5pPr>
          </a:lstStyle>
          <a:p>
            <a:pPr lvl="0"/>
            <a:r>
              <a:rPr lang="en-US" dirty="0"/>
              <a:t>Introduction Text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06075" y="5453390"/>
            <a:ext cx="1003801" cy="237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45" i="1" dirty="0">
                <a:solidFill>
                  <a:schemeClr val="bg1">
                    <a:lumMod val="75000"/>
                  </a:schemeClr>
                </a:solidFill>
              </a:rPr>
              <a:t>© MobileXpense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679450" y="134938"/>
            <a:ext cx="7916321" cy="460375"/>
          </a:xfrm>
        </p:spPr>
        <p:txBody>
          <a:bodyPr>
            <a:noAutofit/>
          </a:bodyPr>
          <a:lstStyle>
            <a:lvl1pPr marL="0" indent="0">
              <a:buNone/>
              <a:defRPr sz="2160" baseline="0">
                <a:solidFill>
                  <a:srgbClr val="2B91CA"/>
                </a:solidFill>
                <a:latin typeface="Avenir Medium"/>
                <a:cs typeface="Avenir Medium"/>
              </a:defRPr>
            </a:lvl1pPr>
            <a:lvl2pPr>
              <a:defRPr sz="2160">
                <a:solidFill>
                  <a:srgbClr val="2B91CA"/>
                </a:solidFill>
                <a:latin typeface="Avenir Medium"/>
                <a:cs typeface="Avenir Medium"/>
              </a:defRPr>
            </a:lvl2pPr>
            <a:lvl3pPr>
              <a:defRPr sz="2160">
                <a:solidFill>
                  <a:srgbClr val="2B91CA"/>
                </a:solidFill>
                <a:latin typeface="Avenir Medium"/>
                <a:cs typeface="Avenir Medium"/>
              </a:defRPr>
            </a:lvl3pPr>
            <a:lvl4pPr>
              <a:defRPr sz="2160">
                <a:solidFill>
                  <a:srgbClr val="2B91CA"/>
                </a:solidFill>
                <a:latin typeface="Avenir Medium"/>
                <a:cs typeface="Avenir Medium"/>
              </a:defRPr>
            </a:lvl4pPr>
            <a:lvl5pPr>
              <a:defRPr sz="2160">
                <a:solidFill>
                  <a:srgbClr val="2B91CA"/>
                </a:solidFill>
                <a:latin typeface="Avenir Medium"/>
                <a:cs typeface="Avenir Medium"/>
              </a:defRPr>
            </a:lvl5pPr>
          </a:lstStyle>
          <a:p>
            <a:pPr lvl="0"/>
            <a:r>
              <a:rPr lang="en-US" dirty="0"/>
              <a:t>CHAPTER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A6E8982-CCA7-4880-BFF6-F64DB5B451C7}"/>
              </a:ext>
            </a:extLst>
          </p:cNvPr>
          <p:cNvSpPr>
            <a:spLocks noChangeAspect="1"/>
          </p:cNvSpPr>
          <p:nvPr/>
        </p:nvSpPr>
        <p:spPr>
          <a:xfrm>
            <a:off x="262436" y="190654"/>
            <a:ext cx="392301" cy="392302"/>
          </a:xfrm>
          <a:prstGeom prst="ellipse">
            <a:avLst/>
          </a:prstGeom>
          <a:solidFill>
            <a:schemeClr val="accent2"/>
          </a:solidFill>
          <a:ln w="28575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</p:spTree>
    <p:extLst>
      <p:ext uri="{BB962C8B-B14F-4D97-AF65-F5344CB8AC3E}">
        <p14:creationId xmlns:p14="http://schemas.microsoft.com/office/powerpoint/2010/main" val="3311062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2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xels-photo-6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2867" y="-1"/>
            <a:ext cx="5594493" cy="5746929"/>
          </a:xfrm>
          <a:prstGeom prst="rect">
            <a:avLst/>
          </a:prstGeom>
        </p:spPr>
      </p:pic>
      <p:sp>
        <p:nvSpPr>
          <p:cNvPr id="7" name="Rectangle 1"/>
          <p:cNvSpPr/>
          <p:nvPr userDrawn="1"/>
        </p:nvSpPr>
        <p:spPr>
          <a:xfrm>
            <a:off x="0" y="2949"/>
            <a:ext cx="8595771" cy="5743980"/>
          </a:xfrm>
          <a:custGeom>
            <a:avLst/>
            <a:gdLst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9144000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806522 w 9144000"/>
              <a:gd name="connsiteY2" fmla="*/ 5658632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23052"/>
              <a:gd name="connsiteX1" fmla="*/ 9144000 w 9144000"/>
              <a:gd name="connsiteY1" fmla="*/ 0 h 5723052"/>
              <a:gd name="connsiteX2" fmla="*/ 6806522 w 9144000"/>
              <a:gd name="connsiteY2" fmla="*/ 5723052 h 5723052"/>
              <a:gd name="connsiteX3" fmla="*/ 0 w 9144000"/>
              <a:gd name="connsiteY3" fmla="*/ 5713849 h 5723052"/>
              <a:gd name="connsiteX4" fmla="*/ 0 w 9144000"/>
              <a:gd name="connsiteY4" fmla="*/ 0 h 5723052"/>
              <a:gd name="connsiteX0" fmla="*/ 0 w 9144000"/>
              <a:gd name="connsiteY0" fmla="*/ 0 h 5732255"/>
              <a:gd name="connsiteX1" fmla="*/ 9144000 w 9144000"/>
              <a:gd name="connsiteY1" fmla="*/ 0 h 5732255"/>
              <a:gd name="connsiteX2" fmla="*/ 6732901 w 9144000"/>
              <a:gd name="connsiteY2" fmla="*/ 5732255 h 5732255"/>
              <a:gd name="connsiteX3" fmla="*/ 0 w 9144000"/>
              <a:gd name="connsiteY3" fmla="*/ 5713849 h 5732255"/>
              <a:gd name="connsiteX4" fmla="*/ 0 w 9144000"/>
              <a:gd name="connsiteY4" fmla="*/ 0 h 5732255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732901 w 9144000"/>
              <a:gd name="connsiteY2" fmla="*/ 5695443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03925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1362750 w 9144000"/>
              <a:gd name="connsiteY2" fmla="*/ 5710674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23374"/>
              <a:gd name="connsiteX1" fmla="*/ 9144000 w 9144000"/>
              <a:gd name="connsiteY1" fmla="*/ 0 h 5723374"/>
              <a:gd name="connsiteX2" fmla="*/ 1362750 w 9144000"/>
              <a:gd name="connsiteY2" fmla="*/ 5723374 h 5723374"/>
              <a:gd name="connsiteX3" fmla="*/ 0 w 9144000"/>
              <a:gd name="connsiteY3" fmla="*/ 5713849 h 5723374"/>
              <a:gd name="connsiteX4" fmla="*/ 0 w 9144000"/>
              <a:gd name="connsiteY4" fmla="*/ 0 h 5723374"/>
              <a:gd name="connsiteX0" fmla="*/ 0 w 9144000"/>
              <a:gd name="connsiteY0" fmla="*/ 0 h 5720199"/>
              <a:gd name="connsiteX1" fmla="*/ 9144000 w 9144000"/>
              <a:gd name="connsiteY1" fmla="*/ 0 h 5720199"/>
              <a:gd name="connsiteX2" fmla="*/ 1381800 w 9144000"/>
              <a:gd name="connsiteY2" fmla="*/ 5720199 h 5720199"/>
              <a:gd name="connsiteX3" fmla="*/ 0 w 9144000"/>
              <a:gd name="connsiteY3" fmla="*/ 5713849 h 5720199"/>
              <a:gd name="connsiteX4" fmla="*/ 0 w 9144000"/>
              <a:gd name="connsiteY4" fmla="*/ 0 h 5720199"/>
              <a:gd name="connsiteX0" fmla="*/ 0 w 9144000"/>
              <a:gd name="connsiteY0" fmla="*/ 0 h 5717024"/>
              <a:gd name="connsiteX1" fmla="*/ 9144000 w 9144000"/>
              <a:gd name="connsiteY1" fmla="*/ 0 h 5717024"/>
              <a:gd name="connsiteX2" fmla="*/ 1429425 w 9144000"/>
              <a:gd name="connsiteY2" fmla="*/ 5717024 h 5717024"/>
              <a:gd name="connsiteX3" fmla="*/ 0 w 9144000"/>
              <a:gd name="connsiteY3" fmla="*/ 5713849 h 5717024"/>
              <a:gd name="connsiteX4" fmla="*/ 0 w 9144000"/>
              <a:gd name="connsiteY4" fmla="*/ 0 h 5717024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2283500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709983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6709983 w 8239423"/>
              <a:gd name="connsiteY2" fmla="*/ 5713849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7623698 w 8239423"/>
              <a:gd name="connsiteY2" fmla="*/ 5686583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7605424 w 8239423"/>
              <a:gd name="connsiteY2" fmla="*/ 5632051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50"/>
              <a:gd name="connsiteX1" fmla="*/ 8239423 w 8239423"/>
              <a:gd name="connsiteY1" fmla="*/ 0 h 5713850"/>
              <a:gd name="connsiteX2" fmla="*/ 7660247 w 8239423"/>
              <a:gd name="connsiteY2" fmla="*/ 5713850 h 5713850"/>
              <a:gd name="connsiteX3" fmla="*/ 0 w 8239423"/>
              <a:gd name="connsiteY3" fmla="*/ 5713849 h 5713850"/>
              <a:gd name="connsiteX4" fmla="*/ 0 w 8239423"/>
              <a:gd name="connsiteY4" fmla="*/ 0 h 5713850"/>
              <a:gd name="connsiteX0" fmla="*/ 0 w 8595771"/>
              <a:gd name="connsiteY0" fmla="*/ 0 h 5713850"/>
              <a:gd name="connsiteX1" fmla="*/ 8595771 w 8595771"/>
              <a:gd name="connsiteY1" fmla="*/ 9088 h 5713850"/>
              <a:gd name="connsiteX2" fmla="*/ 7660247 w 8595771"/>
              <a:gd name="connsiteY2" fmla="*/ 5713850 h 5713850"/>
              <a:gd name="connsiteX3" fmla="*/ 0 w 8595771"/>
              <a:gd name="connsiteY3" fmla="*/ 5713849 h 5713850"/>
              <a:gd name="connsiteX4" fmla="*/ 0 w 8595771"/>
              <a:gd name="connsiteY4" fmla="*/ 0 h 5713850"/>
              <a:gd name="connsiteX0" fmla="*/ 0 w 8595771"/>
              <a:gd name="connsiteY0" fmla="*/ 0 h 5713850"/>
              <a:gd name="connsiteX1" fmla="*/ 8595771 w 8595771"/>
              <a:gd name="connsiteY1" fmla="*/ 0 h 5713850"/>
              <a:gd name="connsiteX2" fmla="*/ 7660247 w 8595771"/>
              <a:gd name="connsiteY2" fmla="*/ 5713850 h 5713850"/>
              <a:gd name="connsiteX3" fmla="*/ 0 w 8595771"/>
              <a:gd name="connsiteY3" fmla="*/ 5713849 h 5713850"/>
              <a:gd name="connsiteX4" fmla="*/ 0 w 8595771"/>
              <a:gd name="connsiteY4" fmla="*/ 0 h 5713850"/>
              <a:gd name="connsiteX0" fmla="*/ 0 w 8595771"/>
              <a:gd name="connsiteY0" fmla="*/ 0 h 5713849"/>
              <a:gd name="connsiteX1" fmla="*/ 8595771 w 8595771"/>
              <a:gd name="connsiteY1" fmla="*/ 0 h 5713849"/>
              <a:gd name="connsiteX2" fmla="*/ 7038921 w 8595771"/>
              <a:gd name="connsiteY2" fmla="*/ 5686584 h 5713849"/>
              <a:gd name="connsiteX3" fmla="*/ 0 w 8595771"/>
              <a:gd name="connsiteY3" fmla="*/ 5713849 h 5713849"/>
              <a:gd name="connsiteX4" fmla="*/ 0 w 8595771"/>
              <a:gd name="connsiteY4" fmla="*/ 0 h 5713849"/>
              <a:gd name="connsiteX0" fmla="*/ 0 w 8595771"/>
              <a:gd name="connsiteY0" fmla="*/ 0 h 5713851"/>
              <a:gd name="connsiteX1" fmla="*/ 8595771 w 8595771"/>
              <a:gd name="connsiteY1" fmla="*/ 0 h 5713851"/>
              <a:gd name="connsiteX2" fmla="*/ 7038921 w 8595771"/>
              <a:gd name="connsiteY2" fmla="*/ 5713851 h 5713851"/>
              <a:gd name="connsiteX3" fmla="*/ 0 w 8595771"/>
              <a:gd name="connsiteY3" fmla="*/ 5713849 h 5713851"/>
              <a:gd name="connsiteX4" fmla="*/ 0 w 8595771"/>
              <a:gd name="connsiteY4" fmla="*/ 0 h 571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5771" h="5713851">
                <a:moveTo>
                  <a:pt x="0" y="0"/>
                </a:moveTo>
                <a:lnTo>
                  <a:pt x="8595771" y="0"/>
                </a:lnTo>
                <a:lnTo>
                  <a:pt x="7038921" y="5713851"/>
                </a:lnTo>
                <a:lnTo>
                  <a:pt x="0" y="571384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>
            <a:stCxn id="7" idx="1"/>
          </p:cNvCxnSpPr>
          <p:nvPr userDrawn="1"/>
        </p:nvCxnSpPr>
        <p:spPr>
          <a:xfrm flipH="1">
            <a:off x="7053879" y="2949"/>
            <a:ext cx="1541892" cy="5743980"/>
          </a:xfrm>
          <a:prstGeom prst="line">
            <a:avLst/>
          </a:prstGeom>
          <a:ln w="28575" cmpd="sng">
            <a:solidFill>
              <a:srgbClr val="2B91C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6002300" y="5485319"/>
            <a:ext cx="11731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>
                <a:solidFill>
                  <a:schemeClr val="bg1">
                    <a:lumMod val="75000"/>
                  </a:schemeClr>
                </a:solidFill>
              </a:rPr>
              <a:t>© MobileXpense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057074" y="2733261"/>
            <a:ext cx="6802004" cy="0"/>
          </a:xfrm>
          <a:prstGeom prst="line">
            <a:avLst/>
          </a:prstGeom>
          <a:ln w="285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416563" y="506161"/>
            <a:ext cx="0" cy="5098404"/>
          </a:xfrm>
          <a:prstGeom prst="line">
            <a:avLst/>
          </a:prstGeom>
          <a:ln w="38100" cmpd="sng">
            <a:solidFill>
              <a:schemeClr val="tx1"/>
            </a:solidFill>
            <a:headEnd type="diamon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766888" y="2145946"/>
            <a:ext cx="6221412" cy="522287"/>
          </a:xfrm>
        </p:spPr>
        <p:txBody>
          <a:bodyPr>
            <a:normAutofit/>
          </a:bodyPr>
          <a:lstStyle>
            <a:lvl1pPr marL="0" indent="0">
              <a:buNone/>
              <a:defRPr sz="2800" baseline="0">
                <a:solidFill>
                  <a:schemeClr val="accent2"/>
                </a:solidFill>
                <a:latin typeface="Avenir Medium"/>
                <a:cs typeface="Avenir Medium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1401821" y="2825590"/>
            <a:ext cx="6340475" cy="200025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 baseline="0">
                <a:solidFill>
                  <a:srgbClr val="2B91CA"/>
                </a:solidFill>
                <a:latin typeface="Avenir Medium"/>
                <a:cs typeface="Avenir Medium"/>
              </a:defRPr>
            </a:lvl1pPr>
            <a:lvl2pPr>
              <a:defRPr>
                <a:solidFill>
                  <a:srgbClr val="2B91CA"/>
                </a:solidFill>
              </a:defRPr>
            </a:lvl2pPr>
            <a:lvl3pPr>
              <a:defRPr>
                <a:solidFill>
                  <a:srgbClr val="2B91CA"/>
                </a:solidFill>
              </a:defRPr>
            </a:lvl3pPr>
            <a:lvl4pPr>
              <a:defRPr>
                <a:solidFill>
                  <a:srgbClr val="2B91CA"/>
                </a:solidFill>
              </a:defRPr>
            </a:lvl4pPr>
            <a:lvl5pPr>
              <a:defRPr>
                <a:solidFill>
                  <a:srgbClr val="2B91CA"/>
                </a:solidFill>
              </a:defRPr>
            </a:lvl5pPr>
          </a:lstStyle>
          <a:p>
            <a:pPr lvl="0"/>
            <a:r>
              <a:rPr lang="en-US" dirty="0"/>
              <a:t>CHAPTER 1</a:t>
            </a:r>
          </a:p>
          <a:p>
            <a:pPr lvl="0"/>
            <a:r>
              <a:rPr lang="en-US" dirty="0"/>
              <a:t>CHAPTER 2</a:t>
            </a:r>
          </a:p>
          <a:p>
            <a:pPr lvl="0"/>
            <a:r>
              <a:rPr lang="en-US" dirty="0"/>
              <a:t>CHAPTER 3</a:t>
            </a:r>
          </a:p>
        </p:txBody>
      </p:sp>
    </p:spTree>
    <p:extLst>
      <p:ext uri="{BB962C8B-B14F-4D97-AF65-F5344CB8AC3E}">
        <p14:creationId xmlns:p14="http://schemas.microsoft.com/office/powerpoint/2010/main" val="7719232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5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xels-photo-281782.jpe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075"/>
          <a:stretch/>
        </p:blipFill>
        <p:spPr>
          <a:xfrm>
            <a:off x="3343339" y="2950"/>
            <a:ext cx="5800662" cy="5733276"/>
          </a:xfrm>
          <a:prstGeom prst="rect">
            <a:avLst/>
          </a:prstGeom>
        </p:spPr>
      </p:pic>
      <p:sp>
        <p:nvSpPr>
          <p:cNvPr id="7" name="Rectangle 1"/>
          <p:cNvSpPr/>
          <p:nvPr/>
        </p:nvSpPr>
        <p:spPr>
          <a:xfrm>
            <a:off x="1" y="2949"/>
            <a:ext cx="8595771" cy="5743980"/>
          </a:xfrm>
          <a:custGeom>
            <a:avLst/>
            <a:gdLst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9144000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806522 w 9144000"/>
              <a:gd name="connsiteY2" fmla="*/ 5658632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23052"/>
              <a:gd name="connsiteX1" fmla="*/ 9144000 w 9144000"/>
              <a:gd name="connsiteY1" fmla="*/ 0 h 5723052"/>
              <a:gd name="connsiteX2" fmla="*/ 6806522 w 9144000"/>
              <a:gd name="connsiteY2" fmla="*/ 5723052 h 5723052"/>
              <a:gd name="connsiteX3" fmla="*/ 0 w 9144000"/>
              <a:gd name="connsiteY3" fmla="*/ 5713849 h 5723052"/>
              <a:gd name="connsiteX4" fmla="*/ 0 w 9144000"/>
              <a:gd name="connsiteY4" fmla="*/ 0 h 5723052"/>
              <a:gd name="connsiteX0" fmla="*/ 0 w 9144000"/>
              <a:gd name="connsiteY0" fmla="*/ 0 h 5732255"/>
              <a:gd name="connsiteX1" fmla="*/ 9144000 w 9144000"/>
              <a:gd name="connsiteY1" fmla="*/ 0 h 5732255"/>
              <a:gd name="connsiteX2" fmla="*/ 6732901 w 9144000"/>
              <a:gd name="connsiteY2" fmla="*/ 5732255 h 5732255"/>
              <a:gd name="connsiteX3" fmla="*/ 0 w 9144000"/>
              <a:gd name="connsiteY3" fmla="*/ 5713849 h 5732255"/>
              <a:gd name="connsiteX4" fmla="*/ 0 w 9144000"/>
              <a:gd name="connsiteY4" fmla="*/ 0 h 5732255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732901 w 9144000"/>
              <a:gd name="connsiteY2" fmla="*/ 5695443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03925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1362750 w 9144000"/>
              <a:gd name="connsiteY2" fmla="*/ 5710674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23374"/>
              <a:gd name="connsiteX1" fmla="*/ 9144000 w 9144000"/>
              <a:gd name="connsiteY1" fmla="*/ 0 h 5723374"/>
              <a:gd name="connsiteX2" fmla="*/ 1362750 w 9144000"/>
              <a:gd name="connsiteY2" fmla="*/ 5723374 h 5723374"/>
              <a:gd name="connsiteX3" fmla="*/ 0 w 9144000"/>
              <a:gd name="connsiteY3" fmla="*/ 5713849 h 5723374"/>
              <a:gd name="connsiteX4" fmla="*/ 0 w 9144000"/>
              <a:gd name="connsiteY4" fmla="*/ 0 h 5723374"/>
              <a:gd name="connsiteX0" fmla="*/ 0 w 9144000"/>
              <a:gd name="connsiteY0" fmla="*/ 0 h 5720199"/>
              <a:gd name="connsiteX1" fmla="*/ 9144000 w 9144000"/>
              <a:gd name="connsiteY1" fmla="*/ 0 h 5720199"/>
              <a:gd name="connsiteX2" fmla="*/ 1381800 w 9144000"/>
              <a:gd name="connsiteY2" fmla="*/ 5720199 h 5720199"/>
              <a:gd name="connsiteX3" fmla="*/ 0 w 9144000"/>
              <a:gd name="connsiteY3" fmla="*/ 5713849 h 5720199"/>
              <a:gd name="connsiteX4" fmla="*/ 0 w 9144000"/>
              <a:gd name="connsiteY4" fmla="*/ 0 h 5720199"/>
              <a:gd name="connsiteX0" fmla="*/ 0 w 9144000"/>
              <a:gd name="connsiteY0" fmla="*/ 0 h 5717024"/>
              <a:gd name="connsiteX1" fmla="*/ 9144000 w 9144000"/>
              <a:gd name="connsiteY1" fmla="*/ 0 h 5717024"/>
              <a:gd name="connsiteX2" fmla="*/ 1429425 w 9144000"/>
              <a:gd name="connsiteY2" fmla="*/ 5717024 h 5717024"/>
              <a:gd name="connsiteX3" fmla="*/ 0 w 9144000"/>
              <a:gd name="connsiteY3" fmla="*/ 5713849 h 5717024"/>
              <a:gd name="connsiteX4" fmla="*/ 0 w 9144000"/>
              <a:gd name="connsiteY4" fmla="*/ 0 h 5717024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2283500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709983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6709983 w 8239423"/>
              <a:gd name="connsiteY2" fmla="*/ 5713849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7623698 w 8239423"/>
              <a:gd name="connsiteY2" fmla="*/ 5686583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7605424 w 8239423"/>
              <a:gd name="connsiteY2" fmla="*/ 5632051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50"/>
              <a:gd name="connsiteX1" fmla="*/ 8239423 w 8239423"/>
              <a:gd name="connsiteY1" fmla="*/ 0 h 5713850"/>
              <a:gd name="connsiteX2" fmla="*/ 7660247 w 8239423"/>
              <a:gd name="connsiteY2" fmla="*/ 5713850 h 5713850"/>
              <a:gd name="connsiteX3" fmla="*/ 0 w 8239423"/>
              <a:gd name="connsiteY3" fmla="*/ 5713849 h 5713850"/>
              <a:gd name="connsiteX4" fmla="*/ 0 w 8239423"/>
              <a:gd name="connsiteY4" fmla="*/ 0 h 5713850"/>
              <a:gd name="connsiteX0" fmla="*/ 0 w 8595771"/>
              <a:gd name="connsiteY0" fmla="*/ 0 h 5713850"/>
              <a:gd name="connsiteX1" fmla="*/ 8595771 w 8595771"/>
              <a:gd name="connsiteY1" fmla="*/ 9088 h 5713850"/>
              <a:gd name="connsiteX2" fmla="*/ 7660247 w 8595771"/>
              <a:gd name="connsiteY2" fmla="*/ 5713850 h 5713850"/>
              <a:gd name="connsiteX3" fmla="*/ 0 w 8595771"/>
              <a:gd name="connsiteY3" fmla="*/ 5713849 h 5713850"/>
              <a:gd name="connsiteX4" fmla="*/ 0 w 8595771"/>
              <a:gd name="connsiteY4" fmla="*/ 0 h 5713850"/>
              <a:gd name="connsiteX0" fmla="*/ 0 w 8595771"/>
              <a:gd name="connsiteY0" fmla="*/ 0 h 5713850"/>
              <a:gd name="connsiteX1" fmla="*/ 8595771 w 8595771"/>
              <a:gd name="connsiteY1" fmla="*/ 0 h 5713850"/>
              <a:gd name="connsiteX2" fmla="*/ 7660247 w 8595771"/>
              <a:gd name="connsiteY2" fmla="*/ 5713850 h 5713850"/>
              <a:gd name="connsiteX3" fmla="*/ 0 w 8595771"/>
              <a:gd name="connsiteY3" fmla="*/ 5713849 h 5713850"/>
              <a:gd name="connsiteX4" fmla="*/ 0 w 8595771"/>
              <a:gd name="connsiteY4" fmla="*/ 0 h 5713850"/>
              <a:gd name="connsiteX0" fmla="*/ 0 w 8595771"/>
              <a:gd name="connsiteY0" fmla="*/ 0 h 5713849"/>
              <a:gd name="connsiteX1" fmla="*/ 8595771 w 8595771"/>
              <a:gd name="connsiteY1" fmla="*/ 0 h 5713849"/>
              <a:gd name="connsiteX2" fmla="*/ 7038921 w 8595771"/>
              <a:gd name="connsiteY2" fmla="*/ 5686584 h 5713849"/>
              <a:gd name="connsiteX3" fmla="*/ 0 w 8595771"/>
              <a:gd name="connsiteY3" fmla="*/ 5713849 h 5713849"/>
              <a:gd name="connsiteX4" fmla="*/ 0 w 8595771"/>
              <a:gd name="connsiteY4" fmla="*/ 0 h 5713849"/>
              <a:gd name="connsiteX0" fmla="*/ 0 w 8595771"/>
              <a:gd name="connsiteY0" fmla="*/ 0 h 5713851"/>
              <a:gd name="connsiteX1" fmla="*/ 8595771 w 8595771"/>
              <a:gd name="connsiteY1" fmla="*/ 0 h 5713851"/>
              <a:gd name="connsiteX2" fmla="*/ 7038921 w 8595771"/>
              <a:gd name="connsiteY2" fmla="*/ 5713851 h 5713851"/>
              <a:gd name="connsiteX3" fmla="*/ 0 w 8595771"/>
              <a:gd name="connsiteY3" fmla="*/ 5713849 h 5713851"/>
              <a:gd name="connsiteX4" fmla="*/ 0 w 8595771"/>
              <a:gd name="connsiteY4" fmla="*/ 0 h 571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5771" h="5713851">
                <a:moveTo>
                  <a:pt x="0" y="0"/>
                </a:moveTo>
                <a:lnTo>
                  <a:pt x="8595771" y="0"/>
                </a:lnTo>
                <a:lnTo>
                  <a:pt x="7038921" y="5713851"/>
                </a:lnTo>
                <a:lnTo>
                  <a:pt x="0" y="571384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/>
          </a:p>
        </p:txBody>
      </p:sp>
      <p:cxnSp>
        <p:nvCxnSpPr>
          <p:cNvPr id="8" name="Straight Connector 7"/>
          <p:cNvCxnSpPr>
            <a:stCxn id="7" idx="1"/>
          </p:cNvCxnSpPr>
          <p:nvPr/>
        </p:nvCxnSpPr>
        <p:spPr>
          <a:xfrm flipH="1">
            <a:off x="7053879" y="2949"/>
            <a:ext cx="1541892" cy="5743980"/>
          </a:xfrm>
          <a:prstGeom prst="line">
            <a:avLst/>
          </a:prstGeom>
          <a:ln w="28575" cmpd="sng">
            <a:solidFill>
              <a:srgbClr val="2B91C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002301" y="5485320"/>
            <a:ext cx="1003801" cy="237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45" i="1" dirty="0">
                <a:solidFill>
                  <a:schemeClr val="bg1">
                    <a:lumMod val="75000"/>
                  </a:schemeClr>
                </a:solidFill>
              </a:rPr>
              <a:t>© MobileXpense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057075" y="2733261"/>
            <a:ext cx="6802004" cy="0"/>
          </a:xfrm>
          <a:prstGeom prst="line">
            <a:avLst/>
          </a:prstGeom>
          <a:ln w="285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16563" y="506161"/>
            <a:ext cx="0" cy="5098404"/>
          </a:xfrm>
          <a:prstGeom prst="line">
            <a:avLst/>
          </a:prstGeom>
          <a:ln w="38100" cmpd="sng">
            <a:solidFill>
              <a:schemeClr val="tx1"/>
            </a:solidFill>
            <a:headEnd type="diamon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766888" y="2145947"/>
            <a:ext cx="6221412" cy="522287"/>
          </a:xfrm>
        </p:spPr>
        <p:txBody>
          <a:bodyPr>
            <a:normAutofit/>
          </a:bodyPr>
          <a:lstStyle>
            <a:lvl1pPr marL="0" indent="0">
              <a:buNone/>
              <a:defRPr sz="2520" baseline="0">
                <a:solidFill>
                  <a:schemeClr val="accent2"/>
                </a:solidFill>
                <a:latin typeface="Avenir Medium"/>
                <a:cs typeface="Avenir Medium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1401822" y="2825590"/>
            <a:ext cx="6340475" cy="200025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40" baseline="0">
                <a:solidFill>
                  <a:srgbClr val="2B91CA"/>
                </a:solidFill>
                <a:latin typeface="Avenir Medium"/>
                <a:cs typeface="Avenir Medium"/>
              </a:defRPr>
            </a:lvl1pPr>
            <a:lvl2pPr>
              <a:defRPr>
                <a:solidFill>
                  <a:srgbClr val="2B91CA"/>
                </a:solidFill>
              </a:defRPr>
            </a:lvl2pPr>
            <a:lvl3pPr>
              <a:defRPr>
                <a:solidFill>
                  <a:srgbClr val="2B91CA"/>
                </a:solidFill>
              </a:defRPr>
            </a:lvl3pPr>
            <a:lvl4pPr>
              <a:defRPr>
                <a:solidFill>
                  <a:srgbClr val="2B91CA"/>
                </a:solidFill>
              </a:defRPr>
            </a:lvl4pPr>
            <a:lvl5pPr>
              <a:defRPr>
                <a:solidFill>
                  <a:srgbClr val="2B91CA"/>
                </a:solidFill>
              </a:defRPr>
            </a:lvl5pPr>
          </a:lstStyle>
          <a:p>
            <a:pPr lvl="0"/>
            <a:r>
              <a:rPr lang="en-US" dirty="0"/>
              <a:t>CHAPTER 1</a:t>
            </a:r>
          </a:p>
          <a:p>
            <a:pPr lvl="0"/>
            <a:r>
              <a:rPr lang="en-US" dirty="0"/>
              <a:t>CHAPTER 2</a:t>
            </a:r>
          </a:p>
          <a:p>
            <a:pPr lvl="0"/>
            <a:r>
              <a:rPr lang="en-US" dirty="0"/>
              <a:t>CHAPTER 3</a:t>
            </a:r>
          </a:p>
        </p:txBody>
      </p:sp>
    </p:spTree>
    <p:extLst>
      <p:ext uri="{BB962C8B-B14F-4D97-AF65-F5344CB8AC3E}">
        <p14:creationId xmlns:p14="http://schemas.microsoft.com/office/powerpoint/2010/main" val="15019805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5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xels-photo-281782.jpe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793"/>
          <a:stretch/>
        </p:blipFill>
        <p:spPr>
          <a:xfrm>
            <a:off x="3693666" y="2950"/>
            <a:ext cx="5478556" cy="57332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1" y="-6266"/>
            <a:ext cx="8595772" cy="57531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578949" y="-6266"/>
            <a:ext cx="16823" cy="5753195"/>
          </a:xfrm>
          <a:prstGeom prst="line">
            <a:avLst/>
          </a:prstGeom>
          <a:ln w="28575" cmpd="sng">
            <a:solidFill>
              <a:srgbClr val="2B91C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79450" y="715963"/>
            <a:ext cx="7570788" cy="523875"/>
          </a:xfrm>
        </p:spPr>
        <p:txBody>
          <a:bodyPr>
            <a:noAutofit/>
          </a:bodyPr>
          <a:lstStyle>
            <a:lvl1pPr marL="0" indent="0">
              <a:buNone/>
              <a:defRPr sz="1260" baseline="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1pPr>
            <a:lvl2pPr>
              <a:defRPr sz="126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2pPr>
            <a:lvl3pPr>
              <a:defRPr sz="126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3pPr>
            <a:lvl4pPr>
              <a:defRPr sz="126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4pPr>
            <a:lvl5pPr>
              <a:defRPr sz="126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5pPr>
          </a:lstStyle>
          <a:p>
            <a:pPr lvl="0"/>
            <a:r>
              <a:rPr lang="en-US" dirty="0"/>
              <a:t>Introduction Text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06075" y="5453390"/>
            <a:ext cx="1003801" cy="237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45" i="1" dirty="0">
                <a:solidFill>
                  <a:schemeClr val="bg1">
                    <a:lumMod val="75000"/>
                  </a:schemeClr>
                </a:solidFill>
              </a:rPr>
              <a:t>© MobileXpense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679450" y="134938"/>
            <a:ext cx="7916321" cy="460375"/>
          </a:xfrm>
        </p:spPr>
        <p:txBody>
          <a:bodyPr>
            <a:noAutofit/>
          </a:bodyPr>
          <a:lstStyle>
            <a:lvl1pPr marL="0" indent="0">
              <a:buNone/>
              <a:defRPr sz="2160" baseline="0">
                <a:solidFill>
                  <a:srgbClr val="2B91CA"/>
                </a:solidFill>
                <a:latin typeface="Avenir Medium"/>
                <a:cs typeface="Avenir Medium"/>
              </a:defRPr>
            </a:lvl1pPr>
            <a:lvl2pPr>
              <a:defRPr sz="2160">
                <a:solidFill>
                  <a:srgbClr val="2B91CA"/>
                </a:solidFill>
                <a:latin typeface="Avenir Medium"/>
                <a:cs typeface="Avenir Medium"/>
              </a:defRPr>
            </a:lvl2pPr>
            <a:lvl3pPr>
              <a:defRPr sz="2160">
                <a:solidFill>
                  <a:srgbClr val="2B91CA"/>
                </a:solidFill>
                <a:latin typeface="Avenir Medium"/>
                <a:cs typeface="Avenir Medium"/>
              </a:defRPr>
            </a:lvl3pPr>
            <a:lvl4pPr>
              <a:defRPr sz="2160">
                <a:solidFill>
                  <a:srgbClr val="2B91CA"/>
                </a:solidFill>
                <a:latin typeface="Avenir Medium"/>
                <a:cs typeface="Avenir Medium"/>
              </a:defRPr>
            </a:lvl4pPr>
            <a:lvl5pPr>
              <a:defRPr sz="2160">
                <a:solidFill>
                  <a:srgbClr val="2B91CA"/>
                </a:solidFill>
                <a:latin typeface="Avenir Medium"/>
                <a:cs typeface="Avenir Medium"/>
              </a:defRPr>
            </a:lvl5pPr>
          </a:lstStyle>
          <a:p>
            <a:pPr lvl="0"/>
            <a:r>
              <a:rPr lang="en-US" dirty="0"/>
              <a:t>CHAPTER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A6E8982-CCA7-4880-BFF6-F64DB5B451C7}"/>
              </a:ext>
            </a:extLst>
          </p:cNvPr>
          <p:cNvSpPr>
            <a:spLocks noChangeAspect="1"/>
          </p:cNvSpPr>
          <p:nvPr/>
        </p:nvSpPr>
        <p:spPr>
          <a:xfrm>
            <a:off x="262436" y="190654"/>
            <a:ext cx="392301" cy="392302"/>
          </a:xfrm>
          <a:prstGeom prst="ellipse">
            <a:avLst/>
          </a:prstGeom>
          <a:solidFill>
            <a:schemeClr val="accent2"/>
          </a:solidFill>
          <a:ln w="28575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</p:spTree>
    <p:extLst>
      <p:ext uri="{BB962C8B-B14F-4D97-AF65-F5344CB8AC3E}">
        <p14:creationId xmlns:p14="http://schemas.microsoft.com/office/powerpoint/2010/main" val="21010652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6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xels-photo-7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0"/>
          <a:stretch/>
        </p:blipFill>
        <p:spPr>
          <a:xfrm>
            <a:off x="5391144" y="0"/>
            <a:ext cx="3752857" cy="5734428"/>
          </a:xfrm>
          <a:prstGeom prst="rect">
            <a:avLst/>
          </a:prstGeom>
        </p:spPr>
      </p:pic>
      <p:sp>
        <p:nvSpPr>
          <p:cNvPr id="7" name="Rectangle 1"/>
          <p:cNvSpPr/>
          <p:nvPr/>
        </p:nvSpPr>
        <p:spPr>
          <a:xfrm>
            <a:off x="1" y="2949"/>
            <a:ext cx="8595771" cy="5743980"/>
          </a:xfrm>
          <a:custGeom>
            <a:avLst/>
            <a:gdLst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9144000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806522 w 9144000"/>
              <a:gd name="connsiteY2" fmla="*/ 5658632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23052"/>
              <a:gd name="connsiteX1" fmla="*/ 9144000 w 9144000"/>
              <a:gd name="connsiteY1" fmla="*/ 0 h 5723052"/>
              <a:gd name="connsiteX2" fmla="*/ 6806522 w 9144000"/>
              <a:gd name="connsiteY2" fmla="*/ 5723052 h 5723052"/>
              <a:gd name="connsiteX3" fmla="*/ 0 w 9144000"/>
              <a:gd name="connsiteY3" fmla="*/ 5713849 h 5723052"/>
              <a:gd name="connsiteX4" fmla="*/ 0 w 9144000"/>
              <a:gd name="connsiteY4" fmla="*/ 0 h 5723052"/>
              <a:gd name="connsiteX0" fmla="*/ 0 w 9144000"/>
              <a:gd name="connsiteY0" fmla="*/ 0 h 5732255"/>
              <a:gd name="connsiteX1" fmla="*/ 9144000 w 9144000"/>
              <a:gd name="connsiteY1" fmla="*/ 0 h 5732255"/>
              <a:gd name="connsiteX2" fmla="*/ 6732901 w 9144000"/>
              <a:gd name="connsiteY2" fmla="*/ 5732255 h 5732255"/>
              <a:gd name="connsiteX3" fmla="*/ 0 w 9144000"/>
              <a:gd name="connsiteY3" fmla="*/ 5713849 h 5732255"/>
              <a:gd name="connsiteX4" fmla="*/ 0 w 9144000"/>
              <a:gd name="connsiteY4" fmla="*/ 0 h 5732255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732901 w 9144000"/>
              <a:gd name="connsiteY2" fmla="*/ 5695443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03925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1362750 w 9144000"/>
              <a:gd name="connsiteY2" fmla="*/ 5710674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23374"/>
              <a:gd name="connsiteX1" fmla="*/ 9144000 w 9144000"/>
              <a:gd name="connsiteY1" fmla="*/ 0 h 5723374"/>
              <a:gd name="connsiteX2" fmla="*/ 1362750 w 9144000"/>
              <a:gd name="connsiteY2" fmla="*/ 5723374 h 5723374"/>
              <a:gd name="connsiteX3" fmla="*/ 0 w 9144000"/>
              <a:gd name="connsiteY3" fmla="*/ 5713849 h 5723374"/>
              <a:gd name="connsiteX4" fmla="*/ 0 w 9144000"/>
              <a:gd name="connsiteY4" fmla="*/ 0 h 5723374"/>
              <a:gd name="connsiteX0" fmla="*/ 0 w 9144000"/>
              <a:gd name="connsiteY0" fmla="*/ 0 h 5720199"/>
              <a:gd name="connsiteX1" fmla="*/ 9144000 w 9144000"/>
              <a:gd name="connsiteY1" fmla="*/ 0 h 5720199"/>
              <a:gd name="connsiteX2" fmla="*/ 1381800 w 9144000"/>
              <a:gd name="connsiteY2" fmla="*/ 5720199 h 5720199"/>
              <a:gd name="connsiteX3" fmla="*/ 0 w 9144000"/>
              <a:gd name="connsiteY3" fmla="*/ 5713849 h 5720199"/>
              <a:gd name="connsiteX4" fmla="*/ 0 w 9144000"/>
              <a:gd name="connsiteY4" fmla="*/ 0 h 5720199"/>
              <a:gd name="connsiteX0" fmla="*/ 0 w 9144000"/>
              <a:gd name="connsiteY0" fmla="*/ 0 h 5717024"/>
              <a:gd name="connsiteX1" fmla="*/ 9144000 w 9144000"/>
              <a:gd name="connsiteY1" fmla="*/ 0 h 5717024"/>
              <a:gd name="connsiteX2" fmla="*/ 1429425 w 9144000"/>
              <a:gd name="connsiteY2" fmla="*/ 5717024 h 5717024"/>
              <a:gd name="connsiteX3" fmla="*/ 0 w 9144000"/>
              <a:gd name="connsiteY3" fmla="*/ 5713849 h 5717024"/>
              <a:gd name="connsiteX4" fmla="*/ 0 w 9144000"/>
              <a:gd name="connsiteY4" fmla="*/ 0 h 5717024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2283500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709983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6709983 w 8239423"/>
              <a:gd name="connsiteY2" fmla="*/ 5713849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7623698 w 8239423"/>
              <a:gd name="connsiteY2" fmla="*/ 5686583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7605424 w 8239423"/>
              <a:gd name="connsiteY2" fmla="*/ 5632051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50"/>
              <a:gd name="connsiteX1" fmla="*/ 8239423 w 8239423"/>
              <a:gd name="connsiteY1" fmla="*/ 0 h 5713850"/>
              <a:gd name="connsiteX2" fmla="*/ 7660247 w 8239423"/>
              <a:gd name="connsiteY2" fmla="*/ 5713850 h 5713850"/>
              <a:gd name="connsiteX3" fmla="*/ 0 w 8239423"/>
              <a:gd name="connsiteY3" fmla="*/ 5713849 h 5713850"/>
              <a:gd name="connsiteX4" fmla="*/ 0 w 8239423"/>
              <a:gd name="connsiteY4" fmla="*/ 0 h 5713850"/>
              <a:gd name="connsiteX0" fmla="*/ 0 w 8595771"/>
              <a:gd name="connsiteY0" fmla="*/ 0 h 5713850"/>
              <a:gd name="connsiteX1" fmla="*/ 8595771 w 8595771"/>
              <a:gd name="connsiteY1" fmla="*/ 9088 h 5713850"/>
              <a:gd name="connsiteX2" fmla="*/ 7660247 w 8595771"/>
              <a:gd name="connsiteY2" fmla="*/ 5713850 h 5713850"/>
              <a:gd name="connsiteX3" fmla="*/ 0 w 8595771"/>
              <a:gd name="connsiteY3" fmla="*/ 5713849 h 5713850"/>
              <a:gd name="connsiteX4" fmla="*/ 0 w 8595771"/>
              <a:gd name="connsiteY4" fmla="*/ 0 h 5713850"/>
              <a:gd name="connsiteX0" fmla="*/ 0 w 8595771"/>
              <a:gd name="connsiteY0" fmla="*/ 0 h 5713850"/>
              <a:gd name="connsiteX1" fmla="*/ 8595771 w 8595771"/>
              <a:gd name="connsiteY1" fmla="*/ 0 h 5713850"/>
              <a:gd name="connsiteX2" fmla="*/ 7660247 w 8595771"/>
              <a:gd name="connsiteY2" fmla="*/ 5713850 h 5713850"/>
              <a:gd name="connsiteX3" fmla="*/ 0 w 8595771"/>
              <a:gd name="connsiteY3" fmla="*/ 5713849 h 5713850"/>
              <a:gd name="connsiteX4" fmla="*/ 0 w 8595771"/>
              <a:gd name="connsiteY4" fmla="*/ 0 h 5713850"/>
              <a:gd name="connsiteX0" fmla="*/ 0 w 8595771"/>
              <a:gd name="connsiteY0" fmla="*/ 0 h 5713849"/>
              <a:gd name="connsiteX1" fmla="*/ 8595771 w 8595771"/>
              <a:gd name="connsiteY1" fmla="*/ 0 h 5713849"/>
              <a:gd name="connsiteX2" fmla="*/ 7038921 w 8595771"/>
              <a:gd name="connsiteY2" fmla="*/ 5686584 h 5713849"/>
              <a:gd name="connsiteX3" fmla="*/ 0 w 8595771"/>
              <a:gd name="connsiteY3" fmla="*/ 5713849 h 5713849"/>
              <a:gd name="connsiteX4" fmla="*/ 0 w 8595771"/>
              <a:gd name="connsiteY4" fmla="*/ 0 h 5713849"/>
              <a:gd name="connsiteX0" fmla="*/ 0 w 8595771"/>
              <a:gd name="connsiteY0" fmla="*/ 0 h 5713851"/>
              <a:gd name="connsiteX1" fmla="*/ 8595771 w 8595771"/>
              <a:gd name="connsiteY1" fmla="*/ 0 h 5713851"/>
              <a:gd name="connsiteX2" fmla="*/ 7038921 w 8595771"/>
              <a:gd name="connsiteY2" fmla="*/ 5713851 h 5713851"/>
              <a:gd name="connsiteX3" fmla="*/ 0 w 8595771"/>
              <a:gd name="connsiteY3" fmla="*/ 5713849 h 5713851"/>
              <a:gd name="connsiteX4" fmla="*/ 0 w 8595771"/>
              <a:gd name="connsiteY4" fmla="*/ 0 h 571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5771" h="5713851">
                <a:moveTo>
                  <a:pt x="0" y="0"/>
                </a:moveTo>
                <a:lnTo>
                  <a:pt x="8595771" y="0"/>
                </a:lnTo>
                <a:lnTo>
                  <a:pt x="7038921" y="5713851"/>
                </a:lnTo>
                <a:lnTo>
                  <a:pt x="0" y="571384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/>
          </a:p>
        </p:txBody>
      </p:sp>
      <p:cxnSp>
        <p:nvCxnSpPr>
          <p:cNvPr id="8" name="Straight Connector 7"/>
          <p:cNvCxnSpPr>
            <a:stCxn id="7" idx="1"/>
          </p:cNvCxnSpPr>
          <p:nvPr/>
        </p:nvCxnSpPr>
        <p:spPr>
          <a:xfrm flipH="1">
            <a:off x="7053879" y="2949"/>
            <a:ext cx="1541892" cy="5743980"/>
          </a:xfrm>
          <a:prstGeom prst="line">
            <a:avLst/>
          </a:prstGeom>
          <a:ln w="28575" cmpd="sng">
            <a:solidFill>
              <a:srgbClr val="2B91C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002301" y="5485320"/>
            <a:ext cx="1003801" cy="237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45" i="1" dirty="0">
                <a:solidFill>
                  <a:schemeClr val="bg1">
                    <a:lumMod val="75000"/>
                  </a:schemeClr>
                </a:solidFill>
              </a:rPr>
              <a:t>© MobileXpense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057075" y="2733261"/>
            <a:ext cx="6802004" cy="0"/>
          </a:xfrm>
          <a:prstGeom prst="line">
            <a:avLst/>
          </a:prstGeom>
          <a:ln w="285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16563" y="506161"/>
            <a:ext cx="0" cy="5098404"/>
          </a:xfrm>
          <a:prstGeom prst="line">
            <a:avLst/>
          </a:prstGeom>
          <a:ln w="38100" cmpd="sng">
            <a:solidFill>
              <a:schemeClr val="tx1"/>
            </a:solidFill>
            <a:headEnd type="diamon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766888" y="2145947"/>
            <a:ext cx="6221412" cy="522287"/>
          </a:xfrm>
        </p:spPr>
        <p:txBody>
          <a:bodyPr>
            <a:normAutofit/>
          </a:bodyPr>
          <a:lstStyle>
            <a:lvl1pPr marL="0" indent="0">
              <a:buNone/>
              <a:defRPr sz="2520" baseline="0">
                <a:solidFill>
                  <a:schemeClr val="accent2"/>
                </a:solidFill>
                <a:latin typeface="Avenir Medium"/>
                <a:cs typeface="Avenir Medium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1401822" y="2825590"/>
            <a:ext cx="6340475" cy="200025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40" baseline="0">
                <a:solidFill>
                  <a:srgbClr val="2B91CA"/>
                </a:solidFill>
                <a:latin typeface="Avenir Medium"/>
                <a:cs typeface="Avenir Medium"/>
              </a:defRPr>
            </a:lvl1pPr>
            <a:lvl2pPr>
              <a:defRPr>
                <a:solidFill>
                  <a:srgbClr val="2B91CA"/>
                </a:solidFill>
              </a:defRPr>
            </a:lvl2pPr>
            <a:lvl3pPr>
              <a:defRPr>
                <a:solidFill>
                  <a:srgbClr val="2B91CA"/>
                </a:solidFill>
              </a:defRPr>
            </a:lvl3pPr>
            <a:lvl4pPr>
              <a:defRPr>
                <a:solidFill>
                  <a:srgbClr val="2B91CA"/>
                </a:solidFill>
              </a:defRPr>
            </a:lvl4pPr>
            <a:lvl5pPr>
              <a:defRPr>
                <a:solidFill>
                  <a:srgbClr val="2B91CA"/>
                </a:solidFill>
              </a:defRPr>
            </a:lvl5pPr>
          </a:lstStyle>
          <a:p>
            <a:pPr lvl="0"/>
            <a:r>
              <a:rPr lang="en-US" dirty="0"/>
              <a:t>CHAPTER 1</a:t>
            </a:r>
          </a:p>
          <a:p>
            <a:pPr lvl="0"/>
            <a:r>
              <a:rPr lang="en-US" dirty="0"/>
              <a:t>CHAPTER 2</a:t>
            </a:r>
          </a:p>
          <a:p>
            <a:pPr lvl="0"/>
            <a:r>
              <a:rPr lang="en-US" dirty="0"/>
              <a:t>CHAPTER 3</a:t>
            </a:r>
          </a:p>
        </p:txBody>
      </p:sp>
    </p:spTree>
    <p:extLst>
      <p:ext uri="{BB962C8B-B14F-4D97-AF65-F5344CB8AC3E}">
        <p14:creationId xmlns:p14="http://schemas.microsoft.com/office/powerpoint/2010/main" val="39142698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6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xels-photo-7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0"/>
          <a:stretch/>
        </p:blipFill>
        <p:spPr>
          <a:xfrm>
            <a:off x="5584816" y="0"/>
            <a:ext cx="3578000" cy="5734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1" y="-6266"/>
            <a:ext cx="8595772" cy="57531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578949" y="-6266"/>
            <a:ext cx="16823" cy="5753195"/>
          </a:xfrm>
          <a:prstGeom prst="line">
            <a:avLst/>
          </a:prstGeom>
          <a:ln w="28575" cmpd="sng">
            <a:solidFill>
              <a:srgbClr val="2B91C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79450" y="715963"/>
            <a:ext cx="7570788" cy="523875"/>
          </a:xfrm>
        </p:spPr>
        <p:txBody>
          <a:bodyPr>
            <a:noAutofit/>
          </a:bodyPr>
          <a:lstStyle>
            <a:lvl1pPr marL="0" indent="0">
              <a:buNone/>
              <a:defRPr sz="1260" baseline="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1pPr>
            <a:lvl2pPr>
              <a:defRPr sz="126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2pPr>
            <a:lvl3pPr>
              <a:defRPr sz="126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3pPr>
            <a:lvl4pPr>
              <a:defRPr sz="126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4pPr>
            <a:lvl5pPr>
              <a:defRPr sz="126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5pPr>
          </a:lstStyle>
          <a:p>
            <a:pPr lvl="0"/>
            <a:r>
              <a:rPr lang="en-US" dirty="0"/>
              <a:t>Introduction Text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06075" y="5453390"/>
            <a:ext cx="1003801" cy="237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45" i="1" dirty="0">
                <a:solidFill>
                  <a:schemeClr val="bg1">
                    <a:lumMod val="75000"/>
                  </a:schemeClr>
                </a:solidFill>
              </a:rPr>
              <a:t>© MobileXpense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679450" y="134938"/>
            <a:ext cx="7916321" cy="460375"/>
          </a:xfrm>
        </p:spPr>
        <p:txBody>
          <a:bodyPr>
            <a:noAutofit/>
          </a:bodyPr>
          <a:lstStyle>
            <a:lvl1pPr marL="0" indent="0">
              <a:buNone/>
              <a:defRPr sz="2160" baseline="0">
                <a:solidFill>
                  <a:srgbClr val="2B91CA"/>
                </a:solidFill>
                <a:latin typeface="Avenir Medium"/>
                <a:cs typeface="Avenir Medium"/>
              </a:defRPr>
            </a:lvl1pPr>
            <a:lvl2pPr>
              <a:defRPr sz="2160">
                <a:solidFill>
                  <a:srgbClr val="2B91CA"/>
                </a:solidFill>
                <a:latin typeface="Avenir Medium"/>
                <a:cs typeface="Avenir Medium"/>
              </a:defRPr>
            </a:lvl2pPr>
            <a:lvl3pPr>
              <a:defRPr sz="2160">
                <a:solidFill>
                  <a:srgbClr val="2B91CA"/>
                </a:solidFill>
                <a:latin typeface="Avenir Medium"/>
                <a:cs typeface="Avenir Medium"/>
              </a:defRPr>
            </a:lvl3pPr>
            <a:lvl4pPr>
              <a:defRPr sz="2160">
                <a:solidFill>
                  <a:srgbClr val="2B91CA"/>
                </a:solidFill>
                <a:latin typeface="Avenir Medium"/>
                <a:cs typeface="Avenir Medium"/>
              </a:defRPr>
            </a:lvl4pPr>
            <a:lvl5pPr>
              <a:defRPr sz="2160">
                <a:solidFill>
                  <a:srgbClr val="2B91CA"/>
                </a:solidFill>
                <a:latin typeface="Avenir Medium"/>
                <a:cs typeface="Avenir Medium"/>
              </a:defRPr>
            </a:lvl5pPr>
          </a:lstStyle>
          <a:p>
            <a:pPr lvl="0"/>
            <a:r>
              <a:rPr lang="en-US" dirty="0"/>
              <a:t>CHAPTER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A6E8982-CCA7-4880-BFF6-F64DB5B451C7}"/>
              </a:ext>
            </a:extLst>
          </p:cNvPr>
          <p:cNvSpPr>
            <a:spLocks noChangeAspect="1"/>
          </p:cNvSpPr>
          <p:nvPr/>
        </p:nvSpPr>
        <p:spPr>
          <a:xfrm>
            <a:off x="262436" y="190654"/>
            <a:ext cx="392301" cy="392302"/>
          </a:xfrm>
          <a:prstGeom prst="ellipse">
            <a:avLst/>
          </a:prstGeom>
          <a:solidFill>
            <a:schemeClr val="accent2"/>
          </a:solidFill>
          <a:ln w="28575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</p:spTree>
    <p:extLst>
      <p:ext uri="{BB962C8B-B14F-4D97-AF65-F5344CB8AC3E}">
        <p14:creationId xmlns:p14="http://schemas.microsoft.com/office/powerpoint/2010/main" val="2145510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7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xels-photo-356079.jpe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6512" y="2950"/>
            <a:ext cx="6086691" cy="5743980"/>
          </a:xfrm>
          <a:prstGeom prst="rect">
            <a:avLst/>
          </a:prstGeom>
        </p:spPr>
      </p:pic>
      <p:sp>
        <p:nvSpPr>
          <p:cNvPr id="7" name="Rectangle 1"/>
          <p:cNvSpPr/>
          <p:nvPr/>
        </p:nvSpPr>
        <p:spPr>
          <a:xfrm>
            <a:off x="1" y="2949"/>
            <a:ext cx="8595771" cy="5743980"/>
          </a:xfrm>
          <a:custGeom>
            <a:avLst/>
            <a:gdLst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9144000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806522 w 9144000"/>
              <a:gd name="connsiteY2" fmla="*/ 5658632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23052"/>
              <a:gd name="connsiteX1" fmla="*/ 9144000 w 9144000"/>
              <a:gd name="connsiteY1" fmla="*/ 0 h 5723052"/>
              <a:gd name="connsiteX2" fmla="*/ 6806522 w 9144000"/>
              <a:gd name="connsiteY2" fmla="*/ 5723052 h 5723052"/>
              <a:gd name="connsiteX3" fmla="*/ 0 w 9144000"/>
              <a:gd name="connsiteY3" fmla="*/ 5713849 h 5723052"/>
              <a:gd name="connsiteX4" fmla="*/ 0 w 9144000"/>
              <a:gd name="connsiteY4" fmla="*/ 0 h 5723052"/>
              <a:gd name="connsiteX0" fmla="*/ 0 w 9144000"/>
              <a:gd name="connsiteY0" fmla="*/ 0 h 5732255"/>
              <a:gd name="connsiteX1" fmla="*/ 9144000 w 9144000"/>
              <a:gd name="connsiteY1" fmla="*/ 0 h 5732255"/>
              <a:gd name="connsiteX2" fmla="*/ 6732901 w 9144000"/>
              <a:gd name="connsiteY2" fmla="*/ 5732255 h 5732255"/>
              <a:gd name="connsiteX3" fmla="*/ 0 w 9144000"/>
              <a:gd name="connsiteY3" fmla="*/ 5713849 h 5732255"/>
              <a:gd name="connsiteX4" fmla="*/ 0 w 9144000"/>
              <a:gd name="connsiteY4" fmla="*/ 0 h 5732255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732901 w 9144000"/>
              <a:gd name="connsiteY2" fmla="*/ 5695443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03925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1362750 w 9144000"/>
              <a:gd name="connsiteY2" fmla="*/ 5710674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23374"/>
              <a:gd name="connsiteX1" fmla="*/ 9144000 w 9144000"/>
              <a:gd name="connsiteY1" fmla="*/ 0 h 5723374"/>
              <a:gd name="connsiteX2" fmla="*/ 1362750 w 9144000"/>
              <a:gd name="connsiteY2" fmla="*/ 5723374 h 5723374"/>
              <a:gd name="connsiteX3" fmla="*/ 0 w 9144000"/>
              <a:gd name="connsiteY3" fmla="*/ 5713849 h 5723374"/>
              <a:gd name="connsiteX4" fmla="*/ 0 w 9144000"/>
              <a:gd name="connsiteY4" fmla="*/ 0 h 5723374"/>
              <a:gd name="connsiteX0" fmla="*/ 0 w 9144000"/>
              <a:gd name="connsiteY0" fmla="*/ 0 h 5720199"/>
              <a:gd name="connsiteX1" fmla="*/ 9144000 w 9144000"/>
              <a:gd name="connsiteY1" fmla="*/ 0 h 5720199"/>
              <a:gd name="connsiteX2" fmla="*/ 1381800 w 9144000"/>
              <a:gd name="connsiteY2" fmla="*/ 5720199 h 5720199"/>
              <a:gd name="connsiteX3" fmla="*/ 0 w 9144000"/>
              <a:gd name="connsiteY3" fmla="*/ 5713849 h 5720199"/>
              <a:gd name="connsiteX4" fmla="*/ 0 w 9144000"/>
              <a:gd name="connsiteY4" fmla="*/ 0 h 5720199"/>
              <a:gd name="connsiteX0" fmla="*/ 0 w 9144000"/>
              <a:gd name="connsiteY0" fmla="*/ 0 h 5717024"/>
              <a:gd name="connsiteX1" fmla="*/ 9144000 w 9144000"/>
              <a:gd name="connsiteY1" fmla="*/ 0 h 5717024"/>
              <a:gd name="connsiteX2" fmla="*/ 1429425 w 9144000"/>
              <a:gd name="connsiteY2" fmla="*/ 5717024 h 5717024"/>
              <a:gd name="connsiteX3" fmla="*/ 0 w 9144000"/>
              <a:gd name="connsiteY3" fmla="*/ 5713849 h 5717024"/>
              <a:gd name="connsiteX4" fmla="*/ 0 w 9144000"/>
              <a:gd name="connsiteY4" fmla="*/ 0 h 5717024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2283500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709983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6709983 w 8239423"/>
              <a:gd name="connsiteY2" fmla="*/ 5713849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7623698 w 8239423"/>
              <a:gd name="connsiteY2" fmla="*/ 5686583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7605424 w 8239423"/>
              <a:gd name="connsiteY2" fmla="*/ 5632051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50"/>
              <a:gd name="connsiteX1" fmla="*/ 8239423 w 8239423"/>
              <a:gd name="connsiteY1" fmla="*/ 0 h 5713850"/>
              <a:gd name="connsiteX2" fmla="*/ 7660247 w 8239423"/>
              <a:gd name="connsiteY2" fmla="*/ 5713850 h 5713850"/>
              <a:gd name="connsiteX3" fmla="*/ 0 w 8239423"/>
              <a:gd name="connsiteY3" fmla="*/ 5713849 h 5713850"/>
              <a:gd name="connsiteX4" fmla="*/ 0 w 8239423"/>
              <a:gd name="connsiteY4" fmla="*/ 0 h 5713850"/>
              <a:gd name="connsiteX0" fmla="*/ 0 w 8595771"/>
              <a:gd name="connsiteY0" fmla="*/ 0 h 5713850"/>
              <a:gd name="connsiteX1" fmla="*/ 8595771 w 8595771"/>
              <a:gd name="connsiteY1" fmla="*/ 9088 h 5713850"/>
              <a:gd name="connsiteX2" fmla="*/ 7660247 w 8595771"/>
              <a:gd name="connsiteY2" fmla="*/ 5713850 h 5713850"/>
              <a:gd name="connsiteX3" fmla="*/ 0 w 8595771"/>
              <a:gd name="connsiteY3" fmla="*/ 5713849 h 5713850"/>
              <a:gd name="connsiteX4" fmla="*/ 0 w 8595771"/>
              <a:gd name="connsiteY4" fmla="*/ 0 h 5713850"/>
              <a:gd name="connsiteX0" fmla="*/ 0 w 8595771"/>
              <a:gd name="connsiteY0" fmla="*/ 0 h 5713850"/>
              <a:gd name="connsiteX1" fmla="*/ 8595771 w 8595771"/>
              <a:gd name="connsiteY1" fmla="*/ 0 h 5713850"/>
              <a:gd name="connsiteX2" fmla="*/ 7660247 w 8595771"/>
              <a:gd name="connsiteY2" fmla="*/ 5713850 h 5713850"/>
              <a:gd name="connsiteX3" fmla="*/ 0 w 8595771"/>
              <a:gd name="connsiteY3" fmla="*/ 5713849 h 5713850"/>
              <a:gd name="connsiteX4" fmla="*/ 0 w 8595771"/>
              <a:gd name="connsiteY4" fmla="*/ 0 h 5713850"/>
              <a:gd name="connsiteX0" fmla="*/ 0 w 8595771"/>
              <a:gd name="connsiteY0" fmla="*/ 0 h 5713849"/>
              <a:gd name="connsiteX1" fmla="*/ 8595771 w 8595771"/>
              <a:gd name="connsiteY1" fmla="*/ 0 h 5713849"/>
              <a:gd name="connsiteX2" fmla="*/ 7038921 w 8595771"/>
              <a:gd name="connsiteY2" fmla="*/ 5686584 h 5713849"/>
              <a:gd name="connsiteX3" fmla="*/ 0 w 8595771"/>
              <a:gd name="connsiteY3" fmla="*/ 5713849 h 5713849"/>
              <a:gd name="connsiteX4" fmla="*/ 0 w 8595771"/>
              <a:gd name="connsiteY4" fmla="*/ 0 h 5713849"/>
              <a:gd name="connsiteX0" fmla="*/ 0 w 8595771"/>
              <a:gd name="connsiteY0" fmla="*/ 0 h 5713851"/>
              <a:gd name="connsiteX1" fmla="*/ 8595771 w 8595771"/>
              <a:gd name="connsiteY1" fmla="*/ 0 h 5713851"/>
              <a:gd name="connsiteX2" fmla="*/ 7038921 w 8595771"/>
              <a:gd name="connsiteY2" fmla="*/ 5713851 h 5713851"/>
              <a:gd name="connsiteX3" fmla="*/ 0 w 8595771"/>
              <a:gd name="connsiteY3" fmla="*/ 5713849 h 5713851"/>
              <a:gd name="connsiteX4" fmla="*/ 0 w 8595771"/>
              <a:gd name="connsiteY4" fmla="*/ 0 h 571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5771" h="5713851">
                <a:moveTo>
                  <a:pt x="0" y="0"/>
                </a:moveTo>
                <a:lnTo>
                  <a:pt x="8595771" y="0"/>
                </a:lnTo>
                <a:lnTo>
                  <a:pt x="7038921" y="5713851"/>
                </a:lnTo>
                <a:lnTo>
                  <a:pt x="0" y="571384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/>
          </a:p>
        </p:txBody>
      </p:sp>
      <p:cxnSp>
        <p:nvCxnSpPr>
          <p:cNvPr id="8" name="Straight Connector 7"/>
          <p:cNvCxnSpPr>
            <a:stCxn id="7" idx="1"/>
          </p:cNvCxnSpPr>
          <p:nvPr/>
        </p:nvCxnSpPr>
        <p:spPr>
          <a:xfrm flipH="1">
            <a:off x="7053879" y="2949"/>
            <a:ext cx="1541892" cy="5743980"/>
          </a:xfrm>
          <a:prstGeom prst="line">
            <a:avLst/>
          </a:prstGeom>
          <a:ln w="28575" cmpd="sng">
            <a:solidFill>
              <a:srgbClr val="2B91C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002301" y="5485320"/>
            <a:ext cx="1003801" cy="237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45" i="1" dirty="0">
                <a:solidFill>
                  <a:schemeClr val="bg1">
                    <a:lumMod val="75000"/>
                  </a:schemeClr>
                </a:solidFill>
              </a:rPr>
              <a:t>© MobileXpense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057075" y="2733261"/>
            <a:ext cx="6802004" cy="0"/>
          </a:xfrm>
          <a:prstGeom prst="line">
            <a:avLst/>
          </a:prstGeom>
          <a:ln w="285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16563" y="506161"/>
            <a:ext cx="0" cy="5098404"/>
          </a:xfrm>
          <a:prstGeom prst="line">
            <a:avLst/>
          </a:prstGeom>
          <a:ln w="38100" cmpd="sng">
            <a:solidFill>
              <a:schemeClr val="tx1"/>
            </a:solidFill>
            <a:headEnd type="diamon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766888" y="2145947"/>
            <a:ext cx="6221412" cy="522287"/>
          </a:xfrm>
        </p:spPr>
        <p:txBody>
          <a:bodyPr>
            <a:normAutofit/>
          </a:bodyPr>
          <a:lstStyle>
            <a:lvl1pPr marL="0" indent="0">
              <a:buNone/>
              <a:defRPr sz="2520" baseline="0">
                <a:solidFill>
                  <a:schemeClr val="accent2"/>
                </a:solidFill>
                <a:latin typeface="Avenir Medium"/>
                <a:cs typeface="Avenir Medium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1401822" y="2825590"/>
            <a:ext cx="6340475" cy="200025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40" baseline="0">
                <a:solidFill>
                  <a:srgbClr val="2B91CA"/>
                </a:solidFill>
                <a:latin typeface="Avenir Medium"/>
                <a:cs typeface="Avenir Medium"/>
              </a:defRPr>
            </a:lvl1pPr>
            <a:lvl2pPr>
              <a:defRPr>
                <a:solidFill>
                  <a:srgbClr val="2B91CA"/>
                </a:solidFill>
              </a:defRPr>
            </a:lvl2pPr>
            <a:lvl3pPr>
              <a:defRPr>
                <a:solidFill>
                  <a:srgbClr val="2B91CA"/>
                </a:solidFill>
              </a:defRPr>
            </a:lvl3pPr>
            <a:lvl4pPr>
              <a:defRPr>
                <a:solidFill>
                  <a:srgbClr val="2B91CA"/>
                </a:solidFill>
              </a:defRPr>
            </a:lvl4pPr>
            <a:lvl5pPr>
              <a:defRPr>
                <a:solidFill>
                  <a:srgbClr val="2B91CA"/>
                </a:solidFill>
              </a:defRPr>
            </a:lvl5pPr>
          </a:lstStyle>
          <a:p>
            <a:pPr lvl="0"/>
            <a:r>
              <a:rPr lang="en-US" dirty="0"/>
              <a:t>CHAPTER 1</a:t>
            </a:r>
          </a:p>
          <a:p>
            <a:pPr lvl="0"/>
            <a:r>
              <a:rPr lang="en-US" dirty="0"/>
              <a:t>CHAPTER 2</a:t>
            </a:r>
          </a:p>
          <a:p>
            <a:pPr lvl="0"/>
            <a:r>
              <a:rPr lang="en-US" dirty="0"/>
              <a:t>CHAPTER 3</a:t>
            </a:r>
          </a:p>
        </p:txBody>
      </p:sp>
    </p:spTree>
    <p:extLst>
      <p:ext uri="{BB962C8B-B14F-4D97-AF65-F5344CB8AC3E}">
        <p14:creationId xmlns:p14="http://schemas.microsoft.com/office/powerpoint/2010/main" val="27354009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7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xels-photo-356079.jpe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6712" y="2950"/>
            <a:ext cx="5087289" cy="57439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1" y="-6266"/>
            <a:ext cx="8595772" cy="57531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578949" y="-6266"/>
            <a:ext cx="16823" cy="5753195"/>
          </a:xfrm>
          <a:prstGeom prst="line">
            <a:avLst/>
          </a:prstGeom>
          <a:ln w="28575" cmpd="sng">
            <a:solidFill>
              <a:srgbClr val="2B91C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79450" y="715963"/>
            <a:ext cx="7570788" cy="523875"/>
          </a:xfrm>
        </p:spPr>
        <p:txBody>
          <a:bodyPr>
            <a:noAutofit/>
          </a:bodyPr>
          <a:lstStyle>
            <a:lvl1pPr marL="0" indent="0">
              <a:buNone/>
              <a:defRPr sz="1260" baseline="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1pPr>
            <a:lvl2pPr>
              <a:defRPr sz="126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2pPr>
            <a:lvl3pPr>
              <a:defRPr sz="126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3pPr>
            <a:lvl4pPr>
              <a:defRPr sz="126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4pPr>
            <a:lvl5pPr>
              <a:defRPr sz="126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5pPr>
          </a:lstStyle>
          <a:p>
            <a:pPr lvl="0"/>
            <a:r>
              <a:rPr lang="en-US" dirty="0"/>
              <a:t>Introduction Text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06075" y="5453390"/>
            <a:ext cx="1003801" cy="237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45" i="1" dirty="0">
                <a:solidFill>
                  <a:schemeClr val="bg1">
                    <a:lumMod val="75000"/>
                  </a:schemeClr>
                </a:solidFill>
              </a:rPr>
              <a:t>© MobileXpense</a:t>
            </a:r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679450" y="134938"/>
            <a:ext cx="7916321" cy="460375"/>
          </a:xfrm>
        </p:spPr>
        <p:txBody>
          <a:bodyPr>
            <a:noAutofit/>
          </a:bodyPr>
          <a:lstStyle>
            <a:lvl1pPr marL="0" indent="0">
              <a:buNone/>
              <a:defRPr sz="2160" baseline="0">
                <a:solidFill>
                  <a:srgbClr val="2B91CA"/>
                </a:solidFill>
                <a:latin typeface="Avenir Medium"/>
                <a:cs typeface="Avenir Medium"/>
              </a:defRPr>
            </a:lvl1pPr>
            <a:lvl2pPr>
              <a:defRPr sz="2160">
                <a:solidFill>
                  <a:srgbClr val="2B91CA"/>
                </a:solidFill>
                <a:latin typeface="Avenir Medium"/>
                <a:cs typeface="Avenir Medium"/>
              </a:defRPr>
            </a:lvl2pPr>
            <a:lvl3pPr>
              <a:defRPr sz="2160">
                <a:solidFill>
                  <a:srgbClr val="2B91CA"/>
                </a:solidFill>
                <a:latin typeface="Avenir Medium"/>
                <a:cs typeface="Avenir Medium"/>
              </a:defRPr>
            </a:lvl3pPr>
            <a:lvl4pPr>
              <a:defRPr sz="2160">
                <a:solidFill>
                  <a:srgbClr val="2B91CA"/>
                </a:solidFill>
                <a:latin typeface="Avenir Medium"/>
                <a:cs typeface="Avenir Medium"/>
              </a:defRPr>
            </a:lvl4pPr>
            <a:lvl5pPr>
              <a:defRPr sz="2160">
                <a:solidFill>
                  <a:srgbClr val="2B91CA"/>
                </a:solidFill>
                <a:latin typeface="Avenir Medium"/>
                <a:cs typeface="Avenir Medium"/>
              </a:defRPr>
            </a:lvl5pPr>
          </a:lstStyle>
          <a:p>
            <a:pPr lvl="0"/>
            <a:r>
              <a:rPr lang="en-US" dirty="0"/>
              <a:t>CHAPTER TITLE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A6E8982-CCA7-4880-BFF6-F64DB5B451C7}"/>
              </a:ext>
            </a:extLst>
          </p:cNvPr>
          <p:cNvSpPr>
            <a:spLocks noChangeAspect="1"/>
          </p:cNvSpPr>
          <p:nvPr/>
        </p:nvSpPr>
        <p:spPr>
          <a:xfrm>
            <a:off x="262436" y="190654"/>
            <a:ext cx="392301" cy="392302"/>
          </a:xfrm>
          <a:prstGeom prst="ellipse">
            <a:avLst/>
          </a:prstGeom>
          <a:solidFill>
            <a:schemeClr val="accent2"/>
          </a:solidFill>
          <a:ln w="28575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</p:spTree>
    <p:extLst>
      <p:ext uri="{BB962C8B-B14F-4D97-AF65-F5344CB8AC3E}">
        <p14:creationId xmlns:p14="http://schemas.microsoft.com/office/powerpoint/2010/main" val="5827984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PPEND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exels-photo-340885.jpeg"/>
          <p:cNvPicPr>
            <a:picLocks noChangeAspect="1"/>
          </p:cNvPicPr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-7885" y="1"/>
            <a:ext cx="9168661" cy="5743978"/>
          </a:xfrm>
          <a:prstGeom prst="rect">
            <a:avLst/>
          </a:prstGeom>
        </p:spPr>
      </p:pic>
      <p:sp>
        <p:nvSpPr>
          <p:cNvPr id="7" name="Rectangle 1"/>
          <p:cNvSpPr/>
          <p:nvPr/>
        </p:nvSpPr>
        <p:spPr>
          <a:xfrm>
            <a:off x="-1" y="0"/>
            <a:ext cx="8595771" cy="5743980"/>
          </a:xfrm>
          <a:custGeom>
            <a:avLst/>
            <a:gdLst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9144000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806522 w 9144000"/>
              <a:gd name="connsiteY2" fmla="*/ 5658632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23052"/>
              <a:gd name="connsiteX1" fmla="*/ 9144000 w 9144000"/>
              <a:gd name="connsiteY1" fmla="*/ 0 h 5723052"/>
              <a:gd name="connsiteX2" fmla="*/ 6806522 w 9144000"/>
              <a:gd name="connsiteY2" fmla="*/ 5723052 h 5723052"/>
              <a:gd name="connsiteX3" fmla="*/ 0 w 9144000"/>
              <a:gd name="connsiteY3" fmla="*/ 5713849 h 5723052"/>
              <a:gd name="connsiteX4" fmla="*/ 0 w 9144000"/>
              <a:gd name="connsiteY4" fmla="*/ 0 h 5723052"/>
              <a:gd name="connsiteX0" fmla="*/ 0 w 9144000"/>
              <a:gd name="connsiteY0" fmla="*/ 0 h 5732255"/>
              <a:gd name="connsiteX1" fmla="*/ 9144000 w 9144000"/>
              <a:gd name="connsiteY1" fmla="*/ 0 h 5732255"/>
              <a:gd name="connsiteX2" fmla="*/ 6732901 w 9144000"/>
              <a:gd name="connsiteY2" fmla="*/ 5732255 h 5732255"/>
              <a:gd name="connsiteX3" fmla="*/ 0 w 9144000"/>
              <a:gd name="connsiteY3" fmla="*/ 5713849 h 5732255"/>
              <a:gd name="connsiteX4" fmla="*/ 0 w 9144000"/>
              <a:gd name="connsiteY4" fmla="*/ 0 h 5732255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732901 w 9144000"/>
              <a:gd name="connsiteY2" fmla="*/ 5695443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03925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1362750 w 9144000"/>
              <a:gd name="connsiteY2" fmla="*/ 5710674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23374"/>
              <a:gd name="connsiteX1" fmla="*/ 9144000 w 9144000"/>
              <a:gd name="connsiteY1" fmla="*/ 0 h 5723374"/>
              <a:gd name="connsiteX2" fmla="*/ 1362750 w 9144000"/>
              <a:gd name="connsiteY2" fmla="*/ 5723374 h 5723374"/>
              <a:gd name="connsiteX3" fmla="*/ 0 w 9144000"/>
              <a:gd name="connsiteY3" fmla="*/ 5713849 h 5723374"/>
              <a:gd name="connsiteX4" fmla="*/ 0 w 9144000"/>
              <a:gd name="connsiteY4" fmla="*/ 0 h 5723374"/>
              <a:gd name="connsiteX0" fmla="*/ 0 w 9144000"/>
              <a:gd name="connsiteY0" fmla="*/ 0 h 5720199"/>
              <a:gd name="connsiteX1" fmla="*/ 9144000 w 9144000"/>
              <a:gd name="connsiteY1" fmla="*/ 0 h 5720199"/>
              <a:gd name="connsiteX2" fmla="*/ 1381800 w 9144000"/>
              <a:gd name="connsiteY2" fmla="*/ 5720199 h 5720199"/>
              <a:gd name="connsiteX3" fmla="*/ 0 w 9144000"/>
              <a:gd name="connsiteY3" fmla="*/ 5713849 h 5720199"/>
              <a:gd name="connsiteX4" fmla="*/ 0 w 9144000"/>
              <a:gd name="connsiteY4" fmla="*/ 0 h 5720199"/>
              <a:gd name="connsiteX0" fmla="*/ 0 w 9144000"/>
              <a:gd name="connsiteY0" fmla="*/ 0 h 5717024"/>
              <a:gd name="connsiteX1" fmla="*/ 9144000 w 9144000"/>
              <a:gd name="connsiteY1" fmla="*/ 0 h 5717024"/>
              <a:gd name="connsiteX2" fmla="*/ 1429425 w 9144000"/>
              <a:gd name="connsiteY2" fmla="*/ 5717024 h 5717024"/>
              <a:gd name="connsiteX3" fmla="*/ 0 w 9144000"/>
              <a:gd name="connsiteY3" fmla="*/ 5713849 h 5717024"/>
              <a:gd name="connsiteX4" fmla="*/ 0 w 9144000"/>
              <a:gd name="connsiteY4" fmla="*/ 0 h 5717024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2283500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709983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6709983 w 8239423"/>
              <a:gd name="connsiteY2" fmla="*/ 5713849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7623698 w 8239423"/>
              <a:gd name="connsiteY2" fmla="*/ 5686583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7605424 w 8239423"/>
              <a:gd name="connsiteY2" fmla="*/ 5632051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50"/>
              <a:gd name="connsiteX1" fmla="*/ 8239423 w 8239423"/>
              <a:gd name="connsiteY1" fmla="*/ 0 h 5713850"/>
              <a:gd name="connsiteX2" fmla="*/ 7660247 w 8239423"/>
              <a:gd name="connsiteY2" fmla="*/ 5713850 h 5713850"/>
              <a:gd name="connsiteX3" fmla="*/ 0 w 8239423"/>
              <a:gd name="connsiteY3" fmla="*/ 5713849 h 5713850"/>
              <a:gd name="connsiteX4" fmla="*/ 0 w 8239423"/>
              <a:gd name="connsiteY4" fmla="*/ 0 h 5713850"/>
              <a:gd name="connsiteX0" fmla="*/ 0 w 8595771"/>
              <a:gd name="connsiteY0" fmla="*/ 0 h 5713850"/>
              <a:gd name="connsiteX1" fmla="*/ 8595771 w 8595771"/>
              <a:gd name="connsiteY1" fmla="*/ 9088 h 5713850"/>
              <a:gd name="connsiteX2" fmla="*/ 7660247 w 8595771"/>
              <a:gd name="connsiteY2" fmla="*/ 5713850 h 5713850"/>
              <a:gd name="connsiteX3" fmla="*/ 0 w 8595771"/>
              <a:gd name="connsiteY3" fmla="*/ 5713849 h 5713850"/>
              <a:gd name="connsiteX4" fmla="*/ 0 w 8595771"/>
              <a:gd name="connsiteY4" fmla="*/ 0 h 5713850"/>
              <a:gd name="connsiteX0" fmla="*/ 0 w 8595771"/>
              <a:gd name="connsiteY0" fmla="*/ 0 h 5713850"/>
              <a:gd name="connsiteX1" fmla="*/ 8595771 w 8595771"/>
              <a:gd name="connsiteY1" fmla="*/ 0 h 5713850"/>
              <a:gd name="connsiteX2" fmla="*/ 7660247 w 8595771"/>
              <a:gd name="connsiteY2" fmla="*/ 5713850 h 5713850"/>
              <a:gd name="connsiteX3" fmla="*/ 0 w 8595771"/>
              <a:gd name="connsiteY3" fmla="*/ 5713849 h 5713850"/>
              <a:gd name="connsiteX4" fmla="*/ 0 w 8595771"/>
              <a:gd name="connsiteY4" fmla="*/ 0 h 5713850"/>
              <a:gd name="connsiteX0" fmla="*/ 0 w 8595771"/>
              <a:gd name="connsiteY0" fmla="*/ 0 h 5713849"/>
              <a:gd name="connsiteX1" fmla="*/ 8595771 w 8595771"/>
              <a:gd name="connsiteY1" fmla="*/ 0 h 5713849"/>
              <a:gd name="connsiteX2" fmla="*/ 7038921 w 8595771"/>
              <a:gd name="connsiteY2" fmla="*/ 5686584 h 5713849"/>
              <a:gd name="connsiteX3" fmla="*/ 0 w 8595771"/>
              <a:gd name="connsiteY3" fmla="*/ 5713849 h 5713849"/>
              <a:gd name="connsiteX4" fmla="*/ 0 w 8595771"/>
              <a:gd name="connsiteY4" fmla="*/ 0 h 5713849"/>
              <a:gd name="connsiteX0" fmla="*/ 0 w 8595771"/>
              <a:gd name="connsiteY0" fmla="*/ 0 h 5713851"/>
              <a:gd name="connsiteX1" fmla="*/ 8595771 w 8595771"/>
              <a:gd name="connsiteY1" fmla="*/ 0 h 5713851"/>
              <a:gd name="connsiteX2" fmla="*/ 7038921 w 8595771"/>
              <a:gd name="connsiteY2" fmla="*/ 5713851 h 5713851"/>
              <a:gd name="connsiteX3" fmla="*/ 0 w 8595771"/>
              <a:gd name="connsiteY3" fmla="*/ 5713849 h 5713851"/>
              <a:gd name="connsiteX4" fmla="*/ 0 w 8595771"/>
              <a:gd name="connsiteY4" fmla="*/ 0 h 571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5771" h="5713851">
                <a:moveTo>
                  <a:pt x="0" y="0"/>
                </a:moveTo>
                <a:lnTo>
                  <a:pt x="8595771" y="0"/>
                </a:lnTo>
                <a:lnTo>
                  <a:pt x="7038921" y="5713851"/>
                </a:lnTo>
                <a:lnTo>
                  <a:pt x="0" y="571384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/>
          </a:p>
        </p:txBody>
      </p:sp>
      <p:cxnSp>
        <p:nvCxnSpPr>
          <p:cNvPr id="8" name="Straight Connector 7"/>
          <p:cNvCxnSpPr>
            <a:stCxn id="7" idx="1"/>
          </p:cNvCxnSpPr>
          <p:nvPr/>
        </p:nvCxnSpPr>
        <p:spPr>
          <a:xfrm flipH="1">
            <a:off x="7053878" y="0"/>
            <a:ext cx="1541892" cy="5743980"/>
          </a:xfrm>
          <a:prstGeom prst="line">
            <a:avLst/>
          </a:prstGeom>
          <a:ln w="28575" cmpd="sng"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002301" y="5485320"/>
            <a:ext cx="1003801" cy="237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45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© MobileXpense</a:t>
            </a:r>
          </a:p>
        </p:txBody>
      </p:sp>
      <p:sp>
        <p:nvSpPr>
          <p:cNvPr id="10" name="Rectangle 16"/>
          <p:cNvSpPr>
            <a:spLocks noChangeAspect="1"/>
          </p:cNvSpPr>
          <p:nvPr/>
        </p:nvSpPr>
        <p:spPr>
          <a:xfrm>
            <a:off x="-1" y="90091"/>
            <a:ext cx="8560044" cy="601076"/>
          </a:xfrm>
          <a:custGeom>
            <a:avLst/>
            <a:gdLst>
              <a:gd name="connsiteX0" fmla="*/ 0 w 1939856"/>
              <a:gd name="connsiteY0" fmla="*/ 0 h 591478"/>
              <a:gd name="connsiteX1" fmla="*/ 1939856 w 1939856"/>
              <a:gd name="connsiteY1" fmla="*/ 0 h 591478"/>
              <a:gd name="connsiteX2" fmla="*/ 1939856 w 1939856"/>
              <a:gd name="connsiteY2" fmla="*/ 591478 h 591478"/>
              <a:gd name="connsiteX3" fmla="*/ 0 w 1939856"/>
              <a:gd name="connsiteY3" fmla="*/ 591478 h 591478"/>
              <a:gd name="connsiteX4" fmla="*/ 0 w 1939856"/>
              <a:gd name="connsiteY4" fmla="*/ 0 h 591478"/>
              <a:gd name="connsiteX0" fmla="*/ 0 w 1939856"/>
              <a:gd name="connsiteY0" fmla="*/ 0 h 591478"/>
              <a:gd name="connsiteX1" fmla="*/ 1939856 w 1939856"/>
              <a:gd name="connsiteY1" fmla="*/ 0 h 591478"/>
              <a:gd name="connsiteX2" fmla="*/ 1750717 w 1939856"/>
              <a:gd name="connsiteY2" fmla="*/ 591478 h 591478"/>
              <a:gd name="connsiteX3" fmla="*/ 0 w 1939856"/>
              <a:gd name="connsiteY3" fmla="*/ 591478 h 591478"/>
              <a:gd name="connsiteX4" fmla="*/ 0 w 1939856"/>
              <a:gd name="connsiteY4" fmla="*/ 0 h 591478"/>
              <a:gd name="connsiteX0" fmla="*/ 0 w 1939856"/>
              <a:gd name="connsiteY0" fmla="*/ 0 h 591478"/>
              <a:gd name="connsiteX1" fmla="*/ 1939856 w 1939856"/>
              <a:gd name="connsiteY1" fmla="*/ 0 h 591478"/>
              <a:gd name="connsiteX2" fmla="*/ 1766592 w 1939856"/>
              <a:gd name="connsiteY2" fmla="*/ 591478 h 591478"/>
              <a:gd name="connsiteX3" fmla="*/ 0 w 1939856"/>
              <a:gd name="connsiteY3" fmla="*/ 591478 h 591478"/>
              <a:gd name="connsiteX4" fmla="*/ 0 w 1939856"/>
              <a:gd name="connsiteY4" fmla="*/ 0 h 591478"/>
              <a:gd name="connsiteX0" fmla="*/ 0 w 1920806"/>
              <a:gd name="connsiteY0" fmla="*/ 0 h 591478"/>
              <a:gd name="connsiteX1" fmla="*/ 1920806 w 1920806"/>
              <a:gd name="connsiteY1" fmla="*/ 0 h 591478"/>
              <a:gd name="connsiteX2" fmla="*/ 1766592 w 1920806"/>
              <a:gd name="connsiteY2" fmla="*/ 591478 h 591478"/>
              <a:gd name="connsiteX3" fmla="*/ 0 w 1920806"/>
              <a:gd name="connsiteY3" fmla="*/ 591478 h 591478"/>
              <a:gd name="connsiteX4" fmla="*/ 0 w 1920806"/>
              <a:gd name="connsiteY4" fmla="*/ 0 h 591478"/>
              <a:gd name="connsiteX0" fmla="*/ 0 w 1936681"/>
              <a:gd name="connsiteY0" fmla="*/ 0 h 591478"/>
              <a:gd name="connsiteX1" fmla="*/ 1936681 w 1936681"/>
              <a:gd name="connsiteY1" fmla="*/ 0 h 591478"/>
              <a:gd name="connsiteX2" fmla="*/ 1766592 w 1936681"/>
              <a:gd name="connsiteY2" fmla="*/ 591478 h 591478"/>
              <a:gd name="connsiteX3" fmla="*/ 0 w 1936681"/>
              <a:gd name="connsiteY3" fmla="*/ 591478 h 591478"/>
              <a:gd name="connsiteX4" fmla="*/ 0 w 1936681"/>
              <a:gd name="connsiteY4" fmla="*/ 0 h 591478"/>
              <a:gd name="connsiteX0" fmla="*/ 0 w 1936681"/>
              <a:gd name="connsiteY0" fmla="*/ 0 h 594653"/>
              <a:gd name="connsiteX1" fmla="*/ 1936681 w 1936681"/>
              <a:gd name="connsiteY1" fmla="*/ 0 h 594653"/>
              <a:gd name="connsiteX2" fmla="*/ 1845072 w 1936681"/>
              <a:gd name="connsiteY2" fmla="*/ 594653 h 594653"/>
              <a:gd name="connsiteX3" fmla="*/ 0 w 1936681"/>
              <a:gd name="connsiteY3" fmla="*/ 591478 h 594653"/>
              <a:gd name="connsiteX4" fmla="*/ 0 w 1936681"/>
              <a:gd name="connsiteY4" fmla="*/ 0 h 594653"/>
              <a:gd name="connsiteX0" fmla="*/ 0 w 1920327"/>
              <a:gd name="connsiteY0" fmla="*/ 3248 h 597901"/>
              <a:gd name="connsiteX1" fmla="*/ 1920327 w 1920327"/>
              <a:gd name="connsiteY1" fmla="*/ 0 h 597901"/>
              <a:gd name="connsiteX2" fmla="*/ 1845072 w 1920327"/>
              <a:gd name="connsiteY2" fmla="*/ 597901 h 597901"/>
              <a:gd name="connsiteX3" fmla="*/ 0 w 1920327"/>
              <a:gd name="connsiteY3" fmla="*/ 594726 h 597901"/>
              <a:gd name="connsiteX4" fmla="*/ 0 w 1920327"/>
              <a:gd name="connsiteY4" fmla="*/ 3248 h 597901"/>
              <a:gd name="connsiteX0" fmla="*/ 0 w 1920327"/>
              <a:gd name="connsiteY0" fmla="*/ 3248 h 601076"/>
              <a:gd name="connsiteX1" fmla="*/ 1920327 w 1920327"/>
              <a:gd name="connsiteY1" fmla="*/ 0 h 601076"/>
              <a:gd name="connsiteX2" fmla="*/ 1883535 w 1920327"/>
              <a:gd name="connsiteY2" fmla="*/ 601076 h 601076"/>
              <a:gd name="connsiteX3" fmla="*/ 0 w 1920327"/>
              <a:gd name="connsiteY3" fmla="*/ 594726 h 601076"/>
              <a:gd name="connsiteX4" fmla="*/ 0 w 1920327"/>
              <a:gd name="connsiteY4" fmla="*/ 3248 h 601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327" h="601076">
                <a:moveTo>
                  <a:pt x="0" y="3248"/>
                </a:moveTo>
                <a:lnTo>
                  <a:pt x="1920327" y="0"/>
                </a:lnTo>
                <a:lnTo>
                  <a:pt x="1883535" y="601076"/>
                </a:lnTo>
                <a:lnTo>
                  <a:pt x="0" y="594726"/>
                </a:lnTo>
                <a:lnTo>
                  <a:pt x="0" y="3248"/>
                </a:lnTo>
                <a:close/>
              </a:path>
            </a:pathLst>
          </a:custGeom>
          <a:solidFill>
            <a:srgbClr val="2B91C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60" dirty="0">
              <a:solidFill>
                <a:schemeClr val="bg1"/>
              </a:solidFill>
              <a:latin typeface="Avenir Light"/>
              <a:cs typeface="Avenir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1430" y="44836"/>
            <a:ext cx="597720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40" dirty="0">
                <a:solidFill>
                  <a:schemeClr val="bg1"/>
                </a:solidFill>
                <a:latin typeface="Avenir Medium"/>
                <a:cs typeface="Avenir Medium"/>
              </a:rPr>
              <a:t>APPENDIX</a:t>
            </a:r>
            <a:endParaRPr lang="en-US" sz="2880" dirty="0">
              <a:solidFill>
                <a:schemeClr val="bg1"/>
              </a:solidFill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34474980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E100-8F3E-4467-A13D-A3519D1156BE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6BE81-F915-406D-87BE-F5A78A5A3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334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E100-8F3E-4467-A13D-A3519D1156BE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6BE81-F915-406D-87BE-F5A78A5A3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0499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E100-8F3E-4467-A13D-A3519D1156BE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6BE81-F915-406D-87BE-F5A78A5A3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798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2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xels-photo-6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4062852" y="-1"/>
            <a:ext cx="5146998" cy="5746929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-1" y="-6266"/>
            <a:ext cx="8595772" cy="57531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8578948" y="-6266"/>
            <a:ext cx="16823" cy="5753195"/>
          </a:xfrm>
          <a:prstGeom prst="line">
            <a:avLst/>
          </a:prstGeom>
          <a:ln w="28575" cmpd="sng">
            <a:solidFill>
              <a:srgbClr val="2B91C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79450" y="715963"/>
            <a:ext cx="7570788" cy="523875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1pPr>
            <a:lvl2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2pPr>
            <a:lvl3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5pPr>
          </a:lstStyle>
          <a:p>
            <a:pPr lvl="0"/>
            <a:r>
              <a:rPr lang="en-US" dirty="0"/>
              <a:t>Introduction Text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7336688" y="5453390"/>
            <a:ext cx="11731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i="1" dirty="0">
                <a:solidFill>
                  <a:schemeClr val="bg1">
                    <a:lumMod val="75000"/>
                  </a:schemeClr>
                </a:solidFill>
              </a:rPr>
              <a:t>© MobileXpense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679449" y="134938"/>
            <a:ext cx="7916321" cy="460375"/>
          </a:xfrm>
        </p:spPr>
        <p:txBody>
          <a:bodyPr>
            <a:noAutofit/>
          </a:bodyPr>
          <a:lstStyle>
            <a:lvl1pPr marL="0" indent="0">
              <a:buNone/>
              <a:defRPr sz="2400" baseline="0">
                <a:solidFill>
                  <a:srgbClr val="2B91CA"/>
                </a:solidFill>
                <a:latin typeface="Avenir Medium"/>
                <a:cs typeface="Avenir Medium"/>
              </a:defRPr>
            </a:lvl1pPr>
            <a:lvl2pPr>
              <a:defRPr sz="2400">
                <a:solidFill>
                  <a:srgbClr val="2B91CA"/>
                </a:solidFill>
                <a:latin typeface="Avenir Medium"/>
                <a:cs typeface="Avenir Medium"/>
              </a:defRPr>
            </a:lvl2pPr>
            <a:lvl3pPr>
              <a:defRPr sz="2400">
                <a:solidFill>
                  <a:srgbClr val="2B91CA"/>
                </a:solidFill>
                <a:latin typeface="Avenir Medium"/>
                <a:cs typeface="Avenir Medium"/>
              </a:defRPr>
            </a:lvl3pPr>
            <a:lvl4pPr>
              <a:defRPr sz="2400">
                <a:solidFill>
                  <a:srgbClr val="2B91CA"/>
                </a:solidFill>
                <a:latin typeface="Avenir Medium"/>
                <a:cs typeface="Avenir Medium"/>
              </a:defRPr>
            </a:lvl4pPr>
            <a:lvl5pPr>
              <a:defRPr sz="2400">
                <a:solidFill>
                  <a:srgbClr val="2B91CA"/>
                </a:solidFill>
                <a:latin typeface="Avenir Medium"/>
                <a:cs typeface="Avenir Medium"/>
              </a:defRPr>
            </a:lvl5pPr>
          </a:lstStyle>
          <a:p>
            <a:pPr lvl="0"/>
            <a:r>
              <a:rPr lang="en-US" dirty="0"/>
              <a:t>CHAPTER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A6E8982-CCA7-4880-BFF6-F64DB5B451C7}"/>
              </a:ext>
            </a:extLst>
          </p:cNvPr>
          <p:cNvSpPr>
            <a:spLocks noChangeAspect="1"/>
          </p:cNvSpPr>
          <p:nvPr userDrawn="1"/>
        </p:nvSpPr>
        <p:spPr>
          <a:xfrm>
            <a:off x="262435" y="190654"/>
            <a:ext cx="392301" cy="392302"/>
          </a:xfrm>
          <a:prstGeom prst="ellipse">
            <a:avLst/>
          </a:prstGeom>
          <a:solidFill>
            <a:schemeClr val="accent2"/>
          </a:solidFill>
          <a:ln w="28575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0919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E100-8F3E-4467-A13D-A3519D1156BE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6BE81-F915-406D-87BE-F5A78A5A3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085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2"/>
            <a:ext cx="4040188" cy="533135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279262"/>
            <a:ext cx="4041775" cy="533135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812396"/>
            <a:ext cx="4041775" cy="3292740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E100-8F3E-4467-A13D-A3519D1156BE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6BE81-F915-406D-87BE-F5A78A5A3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271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E100-8F3E-4467-A13D-A3519D1156BE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6BE81-F915-406D-87BE-F5A78A5A3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645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E100-8F3E-4467-A13D-A3519D1156BE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6BE81-F915-406D-87BE-F5A78A5A3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6060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27543"/>
            <a:ext cx="3008313" cy="968375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195918"/>
            <a:ext cx="3008313" cy="3909219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E100-8F3E-4467-A13D-A3519D1156BE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6BE81-F915-406D-87BE-F5A78A5A3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8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E100-8F3E-4467-A13D-A3519D1156BE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6BE81-F915-406D-87BE-F5A78A5A3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877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E100-8F3E-4467-A13D-A3519D1156BE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6BE81-F915-406D-87BE-F5A78A5A3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41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E100-8F3E-4467-A13D-A3519D1156BE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6BE81-F915-406D-87BE-F5A78A5A3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645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opic 1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/>
          <a:srcRect r="41074"/>
          <a:stretch/>
        </p:blipFill>
        <p:spPr>
          <a:xfrm>
            <a:off x="4112531" y="2949"/>
            <a:ext cx="5040807" cy="5725562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-1" y="-6266"/>
            <a:ext cx="8595772" cy="57531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578949" y="-6266"/>
            <a:ext cx="16823" cy="5753195"/>
          </a:xfrm>
          <a:prstGeom prst="line">
            <a:avLst/>
          </a:prstGeom>
          <a:ln w="28575" cmpd="sng">
            <a:solidFill>
              <a:srgbClr val="2B91C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7506075" y="5453390"/>
            <a:ext cx="1003801" cy="237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45" i="1" dirty="0">
                <a:solidFill>
                  <a:schemeClr val="bg1">
                    <a:lumMod val="75000"/>
                  </a:schemeClr>
                </a:solidFill>
              </a:rPr>
              <a:t>© MobileXpense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679450" y="134938"/>
            <a:ext cx="7916321" cy="460375"/>
          </a:xfrm>
        </p:spPr>
        <p:txBody>
          <a:bodyPr>
            <a:noAutofit/>
          </a:bodyPr>
          <a:lstStyle>
            <a:lvl1pPr marL="0" indent="0">
              <a:buNone/>
              <a:defRPr sz="2160" baseline="0">
                <a:solidFill>
                  <a:srgbClr val="2B91CA"/>
                </a:solidFill>
                <a:latin typeface="Avenir Medium"/>
                <a:cs typeface="Avenir Medium"/>
              </a:defRPr>
            </a:lvl1pPr>
            <a:lvl2pPr>
              <a:defRPr sz="2160">
                <a:solidFill>
                  <a:srgbClr val="2B91CA"/>
                </a:solidFill>
                <a:latin typeface="Avenir Medium"/>
                <a:cs typeface="Avenir Medium"/>
              </a:defRPr>
            </a:lvl2pPr>
            <a:lvl3pPr>
              <a:defRPr sz="2160">
                <a:solidFill>
                  <a:srgbClr val="2B91CA"/>
                </a:solidFill>
                <a:latin typeface="Avenir Medium"/>
                <a:cs typeface="Avenir Medium"/>
              </a:defRPr>
            </a:lvl3pPr>
            <a:lvl4pPr>
              <a:defRPr sz="2160">
                <a:solidFill>
                  <a:srgbClr val="2B91CA"/>
                </a:solidFill>
                <a:latin typeface="Avenir Medium"/>
                <a:cs typeface="Avenir Medium"/>
              </a:defRPr>
            </a:lvl4pPr>
            <a:lvl5pPr>
              <a:defRPr sz="2160">
                <a:solidFill>
                  <a:srgbClr val="2B91CA"/>
                </a:solidFill>
                <a:latin typeface="Avenir Medium"/>
                <a:cs typeface="Avenir Medium"/>
              </a:defRPr>
            </a:lvl5pPr>
          </a:lstStyle>
          <a:p>
            <a:pPr lvl="0"/>
            <a:r>
              <a:rPr lang="en-US" dirty="0"/>
              <a:t>CHAPTER TITLE</a:t>
            </a:r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79450" y="715963"/>
            <a:ext cx="7570788" cy="523875"/>
          </a:xfrm>
        </p:spPr>
        <p:txBody>
          <a:bodyPr>
            <a:noAutofit/>
          </a:bodyPr>
          <a:lstStyle>
            <a:lvl1pPr marL="0" indent="0">
              <a:buNone/>
              <a:defRPr sz="1260" baseline="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1pPr>
            <a:lvl2pPr>
              <a:defRPr sz="126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2pPr>
            <a:lvl3pPr>
              <a:defRPr sz="126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3pPr>
            <a:lvl4pPr>
              <a:defRPr sz="126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4pPr>
            <a:lvl5pPr>
              <a:defRPr sz="126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5pPr>
          </a:lstStyle>
          <a:p>
            <a:pPr lvl="0"/>
            <a:r>
              <a:rPr lang="en-US" dirty="0"/>
              <a:t>Introduction Text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A6E8982-CCA7-4880-BFF6-F64DB5B451C7}"/>
              </a:ext>
            </a:extLst>
          </p:cNvPr>
          <p:cNvSpPr>
            <a:spLocks noChangeAspect="1"/>
          </p:cNvSpPr>
          <p:nvPr userDrawn="1"/>
        </p:nvSpPr>
        <p:spPr>
          <a:xfrm>
            <a:off x="262436" y="190654"/>
            <a:ext cx="392301" cy="392302"/>
          </a:xfrm>
          <a:prstGeom prst="ellipse">
            <a:avLst/>
          </a:prstGeom>
          <a:solidFill>
            <a:schemeClr val="accent2"/>
          </a:solidFill>
          <a:ln w="28575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</p:spTree>
    <p:extLst>
      <p:ext uri="{BB962C8B-B14F-4D97-AF65-F5344CB8AC3E}">
        <p14:creationId xmlns:p14="http://schemas.microsoft.com/office/powerpoint/2010/main" val="1471387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3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xels-photo-28179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4951" y="0"/>
            <a:ext cx="3361379" cy="5739661"/>
          </a:xfrm>
          <a:prstGeom prst="rect">
            <a:avLst/>
          </a:prstGeom>
        </p:spPr>
      </p:pic>
      <p:sp>
        <p:nvSpPr>
          <p:cNvPr id="7" name="Rectangle 1"/>
          <p:cNvSpPr/>
          <p:nvPr userDrawn="1"/>
        </p:nvSpPr>
        <p:spPr>
          <a:xfrm>
            <a:off x="0" y="2949"/>
            <a:ext cx="8595771" cy="5743980"/>
          </a:xfrm>
          <a:custGeom>
            <a:avLst/>
            <a:gdLst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9144000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806522 w 9144000"/>
              <a:gd name="connsiteY2" fmla="*/ 5658632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23052"/>
              <a:gd name="connsiteX1" fmla="*/ 9144000 w 9144000"/>
              <a:gd name="connsiteY1" fmla="*/ 0 h 5723052"/>
              <a:gd name="connsiteX2" fmla="*/ 6806522 w 9144000"/>
              <a:gd name="connsiteY2" fmla="*/ 5723052 h 5723052"/>
              <a:gd name="connsiteX3" fmla="*/ 0 w 9144000"/>
              <a:gd name="connsiteY3" fmla="*/ 5713849 h 5723052"/>
              <a:gd name="connsiteX4" fmla="*/ 0 w 9144000"/>
              <a:gd name="connsiteY4" fmla="*/ 0 h 5723052"/>
              <a:gd name="connsiteX0" fmla="*/ 0 w 9144000"/>
              <a:gd name="connsiteY0" fmla="*/ 0 h 5732255"/>
              <a:gd name="connsiteX1" fmla="*/ 9144000 w 9144000"/>
              <a:gd name="connsiteY1" fmla="*/ 0 h 5732255"/>
              <a:gd name="connsiteX2" fmla="*/ 6732901 w 9144000"/>
              <a:gd name="connsiteY2" fmla="*/ 5732255 h 5732255"/>
              <a:gd name="connsiteX3" fmla="*/ 0 w 9144000"/>
              <a:gd name="connsiteY3" fmla="*/ 5713849 h 5732255"/>
              <a:gd name="connsiteX4" fmla="*/ 0 w 9144000"/>
              <a:gd name="connsiteY4" fmla="*/ 0 h 5732255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732901 w 9144000"/>
              <a:gd name="connsiteY2" fmla="*/ 5695443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03925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1362750 w 9144000"/>
              <a:gd name="connsiteY2" fmla="*/ 5710674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23374"/>
              <a:gd name="connsiteX1" fmla="*/ 9144000 w 9144000"/>
              <a:gd name="connsiteY1" fmla="*/ 0 h 5723374"/>
              <a:gd name="connsiteX2" fmla="*/ 1362750 w 9144000"/>
              <a:gd name="connsiteY2" fmla="*/ 5723374 h 5723374"/>
              <a:gd name="connsiteX3" fmla="*/ 0 w 9144000"/>
              <a:gd name="connsiteY3" fmla="*/ 5713849 h 5723374"/>
              <a:gd name="connsiteX4" fmla="*/ 0 w 9144000"/>
              <a:gd name="connsiteY4" fmla="*/ 0 h 5723374"/>
              <a:gd name="connsiteX0" fmla="*/ 0 w 9144000"/>
              <a:gd name="connsiteY0" fmla="*/ 0 h 5720199"/>
              <a:gd name="connsiteX1" fmla="*/ 9144000 w 9144000"/>
              <a:gd name="connsiteY1" fmla="*/ 0 h 5720199"/>
              <a:gd name="connsiteX2" fmla="*/ 1381800 w 9144000"/>
              <a:gd name="connsiteY2" fmla="*/ 5720199 h 5720199"/>
              <a:gd name="connsiteX3" fmla="*/ 0 w 9144000"/>
              <a:gd name="connsiteY3" fmla="*/ 5713849 h 5720199"/>
              <a:gd name="connsiteX4" fmla="*/ 0 w 9144000"/>
              <a:gd name="connsiteY4" fmla="*/ 0 h 5720199"/>
              <a:gd name="connsiteX0" fmla="*/ 0 w 9144000"/>
              <a:gd name="connsiteY0" fmla="*/ 0 h 5717024"/>
              <a:gd name="connsiteX1" fmla="*/ 9144000 w 9144000"/>
              <a:gd name="connsiteY1" fmla="*/ 0 h 5717024"/>
              <a:gd name="connsiteX2" fmla="*/ 1429425 w 9144000"/>
              <a:gd name="connsiteY2" fmla="*/ 5717024 h 5717024"/>
              <a:gd name="connsiteX3" fmla="*/ 0 w 9144000"/>
              <a:gd name="connsiteY3" fmla="*/ 5713849 h 5717024"/>
              <a:gd name="connsiteX4" fmla="*/ 0 w 9144000"/>
              <a:gd name="connsiteY4" fmla="*/ 0 h 5717024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2283500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709983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6709983 w 8239423"/>
              <a:gd name="connsiteY2" fmla="*/ 5713849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7623698 w 8239423"/>
              <a:gd name="connsiteY2" fmla="*/ 5686583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7605424 w 8239423"/>
              <a:gd name="connsiteY2" fmla="*/ 5632051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50"/>
              <a:gd name="connsiteX1" fmla="*/ 8239423 w 8239423"/>
              <a:gd name="connsiteY1" fmla="*/ 0 h 5713850"/>
              <a:gd name="connsiteX2" fmla="*/ 7660247 w 8239423"/>
              <a:gd name="connsiteY2" fmla="*/ 5713850 h 5713850"/>
              <a:gd name="connsiteX3" fmla="*/ 0 w 8239423"/>
              <a:gd name="connsiteY3" fmla="*/ 5713849 h 5713850"/>
              <a:gd name="connsiteX4" fmla="*/ 0 w 8239423"/>
              <a:gd name="connsiteY4" fmla="*/ 0 h 5713850"/>
              <a:gd name="connsiteX0" fmla="*/ 0 w 8595771"/>
              <a:gd name="connsiteY0" fmla="*/ 0 h 5713850"/>
              <a:gd name="connsiteX1" fmla="*/ 8595771 w 8595771"/>
              <a:gd name="connsiteY1" fmla="*/ 9088 h 5713850"/>
              <a:gd name="connsiteX2" fmla="*/ 7660247 w 8595771"/>
              <a:gd name="connsiteY2" fmla="*/ 5713850 h 5713850"/>
              <a:gd name="connsiteX3" fmla="*/ 0 w 8595771"/>
              <a:gd name="connsiteY3" fmla="*/ 5713849 h 5713850"/>
              <a:gd name="connsiteX4" fmla="*/ 0 w 8595771"/>
              <a:gd name="connsiteY4" fmla="*/ 0 h 5713850"/>
              <a:gd name="connsiteX0" fmla="*/ 0 w 8595771"/>
              <a:gd name="connsiteY0" fmla="*/ 0 h 5713850"/>
              <a:gd name="connsiteX1" fmla="*/ 8595771 w 8595771"/>
              <a:gd name="connsiteY1" fmla="*/ 0 h 5713850"/>
              <a:gd name="connsiteX2" fmla="*/ 7660247 w 8595771"/>
              <a:gd name="connsiteY2" fmla="*/ 5713850 h 5713850"/>
              <a:gd name="connsiteX3" fmla="*/ 0 w 8595771"/>
              <a:gd name="connsiteY3" fmla="*/ 5713849 h 5713850"/>
              <a:gd name="connsiteX4" fmla="*/ 0 w 8595771"/>
              <a:gd name="connsiteY4" fmla="*/ 0 h 5713850"/>
              <a:gd name="connsiteX0" fmla="*/ 0 w 8595771"/>
              <a:gd name="connsiteY0" fmla="*/ 0 h 5713849"/>
              <a:gd name="connsiteX1" fmla="*/ 8595771 w 8595771"/>
              <a:gd name="connsiteY1" fmla="*/ 0 h 5713849"/>
              <a:gd name="connsiteX2" fmla="*/ 7038921 w 8595771"/>
              <a:gd name="connsiteY2" fmla="*/ 5686584 h 5713849"/>
              <a:gd name="connsiteX3" fmla="*/ 0 w 8595771"/>
              <a:gd name="connsiteY3" fmla="*/ 5713849 h 5713849"/>
              <a:gd name="connsiteX4" fmla="*/ 0 w 8595771"/>
              <a:gd name="connsiteY4" fmla="*/ 0 h 5713849"/>
              <a:gd name="connsiteX0" fmla="*/ 0 w 8595771"/>
              <a:gd name="connsiteY0" fmla="*/ 0 h 5713851"/>
              <a:gd name="connsiteX1" fmla="*/ 8595771 w 8595771"/>
              <a:gd name="connsiteY1" fmla="*/ 0 h 5713851"/>
              <a:gd name="connsiteX2" fmla="*/ 7038921 w 8595771"/>
              <a:gd name="connsiteY2" fmla="*/ 5713851 h 5713851"/>
              <a:gd name="connsiteX3" fmla="*/ 0 w 8595771"/>
              <a:gd name="connsiteY3" fmla="*/ 5713849 h 5713851"/>
              <a:gd name="connsiteX4" fmla="*/ 0 w 8595771"/>
              <a:gd name="connsiteY4" fmla="*/ 0 h 571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5771" h="5713851">
                <a:moveTo>
                  <a:pt x="0" y="0"/>
                </a:moveTo>
                <a:lnTo>
                  <a:pt x="8595771" y="0"/>
                </a:lnTo>
                <a:lnTo>
                  <a:pt x="7038921" y="5713851"/>
                </a:lnTo>
                <a:lnTo>
                  <a:pt x="0" y="571384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>
            <a:stCxn id="7" idx="1"/>
          </p:cNvCxnSpPr>
          <p:nvPr userDrawn="1"/>
        </p:nvCxnSpPr>
        <p:spPr>
          <a:xfrm flipH="1">
            <a:off x="7053879" y="2949"/>
            <a:ext cx="1541892" cy="5743980"/>
          </a:xfrm>
          <a:prstGeom prst="line">
            <a:avLst/>
          </a:prstGeom>
          <a:ln w="28575" cmpd="sng">
            <a:solidFill>
              <a:srgbClr val="2B91C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6002300" y="5485319"/>
            <a:ext cx="11731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>
                <a:solidFill>
                  <a:schemeClr val="bg1">
                    <a:lumMod val="75000"/>
                  </a:schemeClr>
                </a:solidFill>
              </a:rPr>
              <a:t>© MobileXpense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057074" y="2733261"/>
            <a:ext cx="6802004" cy="0"/>
          </a:xfrm>
          <a:prstGeom prst="line">
            <a:avLst/>
          </a:prstGeom>
          <a:ln w="285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416563" y="506161"/>
            <a:ext cx="0" cy="5098404"/>
          </a:xfrm>
          <a:prstGeom prst="line">
            <a:avLst/>
          </a:prstGeom>
          <a:ln w="38100" cmpd="sng">
            <a:solidFill>
              <a:schemeClr val="tx1"/>
            </a:solidFill>
            <a:headEnd type="diamon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766888" y="2145946"/>
            <a:ext cx="6221412" cy="522287"/>
          </a:xfrm>
        </p:spPr>
        <p:txBody>
          <a:bodyPr>
            <a:normAutofit/>
          </a:bodyPr>
          <a:lstStyle>
            <a:lvl1pPr marL="0" indent="0">
              <a:buNone/>
              <a:defRPr sz="2800" baseline="0">
                <a:solidFill>
                  <a:schemeClr val="accent2"/>
                </a:solidFill>
                <a:latin typeface="Avenir Medium"/>
                <a:cs typeface="Avenir Medium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1401821" y="2825590"/>
            <a:ext cx="6340475" cy="200025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 baseline="0">
                <a:solidFill>
                  <a:srgbClr val="2B91CA"/>
                </a:solidFill>
                <a:latin typeface="Avenir Medium"/>
                <a:cs typeface="Avenir Medium"/>
              </a:defRPr>
            </a:lvl1pPr>
            <a:lvl2pPr>
              <a:defRPr>
                <a:solidFill>
                  <a:srgbClr val="2B91CA"/>
                </a:solidFill>
              </a:defRPr>
            </a:lvl2pPr>
            <a:lvl3pPr>
              <a:defRPr>
                <a:solidFill>
                  <a:srgbClr val="2B91CA"/>
                </a:solidFill>
              </a:defRPr>
            </a:lvl3pPr>
            <a:lvl4pPr>
              <a:defRPr>
                <a:solidFill>
                  <a:srgbClr val="2B91CA"/>
                </a:solidFill>
              </a:defRPr>
            </a:lvl4pPr>
            <a:lvl5pPr>
              <a:defRPr>
                <a:solidFill>
                  <a:srgbClr val="2B91CA"/>
                </a:solidFill>
              </a:defRPr>
            </a:lvl5pPr>
          </a:lstStyle>
          <a:p>
            <a:pPr lvl="0"/>
            <a:r>
              <a:rPr lang="en-US" dirty="0"/>
              <a:t>CHAPTER 1</a:t>
            </a:r>
          </a:p>
          <a:p>
            <a:pPr lvl="0"/>
            <a:r>
              <a:rPr lang="en-US" dirty="0"/>
              <a:t>CHAPTER 2</a:t>
            </a:r>
          </a:p>
          <a:p>
            <a:pPr lvl="0"/>
            <a:r>
              <a:rPr lang="en-US" dirty="0"/>
              <a:t>CHAPTER 3</a:t>
            </a:r>
          </a:p>
        </p:txBody>
      </p:sp>
    </p:spTree>
    <p:extLst>
      <p:ext uri="{BB962C8B-B14F-4D97-AF65-F5344CB8AC3E}">
        <p14:creationId xmlns:p14="http://schemas.microsoft.com/office/powerpoint/2010/main" val="2057410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3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xels-photo-28179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4951" y="0"/>
            <a:ext cx="3361379" cy="5739661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-1" y="-6266"/>
            <a:ext cx="8595772" cy="57531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8578948" y="-6266"/>
            <a:ext cx="16823" cy="5753195"/>
          </a:xfrm>
          <a:prstGeom prst="line">
            <a:avLst/>
          </a:prstGeom>
          <a:ln w="28575" cmpd="sng">
            <a:solidFill>
              <a:srgbClr val="2B91C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79450" y="715963"/>
            <a:ext cx="7570788" cy="523875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1pPr>
            <a:lvl2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2pPr>
            <a:lvl3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5pPr>
          </a:lstStyle>
          <a:p>
            <a:pPr lvl="0"/>
            <a:r>
              <a:rPr lang="en-US" dirty="0"/>
              <a:t>Introduction Text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336688" y="5453390"/>
            <a:ext cx="11731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i="1" dirty="0">
                <a:solidFill>
                  <a:schemeClr val="bg1">
                    <a:lumMod val="75000"/>
                  </a:schemeClr>
                </a:solidFill>
              </a:rPr>
              <a:t>© MobileXpense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679449" y="134938"/>
            <a:ext cx="7916321" cy="460375"/>
          </a:xfrm>
        </p:spPr>
        <p:txBody>
          <a:bodyPr>
            <a:noAutofit/>
          </a:bodyPr>
          <a:lstStyle>
            <a:lvl1pPr marL="0" indent="0">
              <a:buNone/>
              <a:defRPr sz="2400" baseline="0">
                <a:solidFill>
                  <a:srgbClr val="2B91CA"/>
                </a:solidFill>
                <a:latin typeface="Avenir Medium"/>
                <a:cs typeface="Avenir Medium"/>
              </a:defRPr>
            </a:lvl1pPr>
            <a:lvl2pPr>
              <a:defRPr sz="2400">
                <a:solidFill>
                  <a:srgbClr val="2B91CA"/>
                </a:solidFill>
                <a:latin typeface="Avenir Medium"/>
                <a:cs typeface="Avenir Medium"/>
              </a:defRPr>
            </a:lvl2pPr>
            <a:lvl3pPr>
              <a:defRPr sz="2400">
                <a:solidFill>
                  <a:srgbClr val="2B91CA"/>
                </a:solidFill>
                <a:latin typeface="Avenir Medium"/>
                <a:cs typeface="Avenir Medium"/>
              </a:defRPr>
            </a:lvl3pPr>
            <a:lvl4pPr>
              <a:defRPr sz="2400">
                <a:solidFill>
                  <a:srgbClr val="2B91CA"/>
                </a:solidFill>
                <a:latin typeface="Avenir Medium"/>
                <a:cs typeface="Avenir Medium"/>
              </a:defRPr>
            </a:lvl4pPr>
            <a:lvl5pPr>
              <a:defRPr sz="2400">
                <a:solidFill>
                  <a:srgbClr val="2B91CA"/>
                </a:solidFill>
                <a:latin typeface="Avenir Medium"/>
                <a:cs typeface="Avenir Medium"/>
              </a:defRPr>
            </a:lvl5pPr>
          </a:lstStyle>
          <a:p>
            <a:pPr lvl="0"/>
            <a:r>
              <a:rPr lang="en-US" dirty="0"/>
              <a:t>CHAPTER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A6E8982-CCA7-4880-BFF6-F64DB5B451C7}"/>
              </a:ext>
            </a:extLst>
          </p:cNvPr>
          <p:cNvSpPr>
            <a:spLocks noChangeAspect="1"/>
          </p:cNvSpPr>
          <p:nvPr userDrawn="1"/>
        </p:nvSpPr>
        <p:spPr>
          <a:xfrm>
            <a:off x="262435" y="190654"/>
            <a:ext cx="392301" cy="392302"/>
          </a:xfrm>
          <a:prstGeom prst="ellipse">
            <a:avLst/>
          </a:prstGeom>
          <a:solidFill>
            <a:schemeClr val="accent2"/>
          </a:solidFill>
          <a:ln w="28575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982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4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xels-photo-195703.jpe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2506"/>
          <a:stretch/>
        </p:blipFill>
        <p:spPr>
          <a:xfrm>
            <a:off x="2158185" y="2949"/>
            <a:ext cx="6985816" cy="5746929"/>
          </a:xfrm>
          <a:prstGeom prst="rect">
            <a:avLst/>
          </a:prstGeom>
        </p:spPr>
      </p:pic>
      <p:sp>
        <p:nvSpPr>
          <p:cNvPr id="7" name="Rectangle 1"/>
          <p:cNvSpPr/>
          <p:nvPr userDrawn="1"/>
        </p:nvSpPr>
        <p:spPr>
          <a:xfrm>
            <a:off x="0" y="2949"/>
            <a:ext cx="8595771" cy="5743980"/>
          </a:xfrm>
          <a:custGeom>
            <a:avLst/>
            <a:gdLst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9144000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806522 w 9144000"/>
              <a:gd name="connsiteY2" fmla="*/ 5658632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23052"/>
              <a:gd name="connsiteX1" fmla="*/ 9144000 w 9144000"/>
              <a:gd name="connsiteY1" fmla="*/ 0 h 5723052"/>
              <a:gd name="connsiteX2" fmla="*/ 6806522 w 9144000"/>
              <a:gd name="connsiteY2" fmla="*/ 5723052 h 5723052"/>
              <a:gd name="connsiteX3" fmla="*/ 0 w 9144000"/>
              <a:gd name="connsiteY3" fmla="*/ 5713849 h 5723052"/>
              <a:gd name="connsiteX4" fmla="*/ 0 w 9144000"/>
              <a:gd name="connsiteY4" fmla="*/ 0 h 5723052"/>
              <a:gd name="connsiteX0" fmla="*/ 0 w 9144000"/>
              <a:gd name="connsiteY0" fmla="*/ 0 h 5732255"/>
              <a:gd name="connsiteX1" fmla="*/ 9144000 w 9144000"/>
              <a:gd name="connsiteY1" fmla="*/ 0 h 5732255"/>
              <a:gd name="connsiteX2" fmla="*/ 6732901 w 9144000"/>
              <a:gd name="connsiteY2" fmla="*/ 5732255 h 5732255"/>
              <a:gd name="connsiteX3" fmla="*/ 0 w 9144000"/>
              <a:gd name="connsiteY3" fmla="*/ 5713849 h 5732255"/>
              <a:gd name="connsiteX4" fmla="*/ 0 w 9144000"/>
              <a:gd name="connsiteY4" fmla="*/ 0 h 5732255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732901 w 9144000"/>
              <a:gd name="connsiteY2" fmla="*/ 5695443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03925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1362750 w 9144000"/>
              <a:gd name="connsiteY2" fmla="*/ 5710674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23374"/>
              <a:gd name="connsiteX1" fmla="*/ 9144000 w 9144000"/>
              <a:gd name="connsiteY1" fmla="*/ 0 h 5723374"/>
              <a:gd name="connsiteX2" fmla="*/ 1362750 w 9144000"/>
              <a:gd name="connsiteY2" fmla="*/ 5723374 h 5723374"/>
              <a:gd name="connsiteX3" fmla="*/ 0 w 9144000"/>
              <a:gd name="connsiteY3" fmla="*/ 5713849 h 5723374"/>
              <a:gd name="connsiteX4" fmla="*/ 0 w 9144000"/>
              <a:gd name="connsiteY4" fmla="*/ 0 h 5723374"/>
              <a:gd name="connsiteX0" fmla="*/ 0 w 9144000"/>
              <a:gd name="connsiteY0" fmla="*/ 0 h 5720199"/>
              <a:gd name="connsiteX1" fmla="*/ 9144000 w 9144000"/>
              <a:gd name="connsiteY1" fmla="*/ 0 h 5720199"/>
              <a:gd name="connsiteX2" fmla="*/ 1381800 w 9144000"/>
              <a:gd name="connsiteY2" fmla="*/ 5720199 h 5720199"/>
              <a:gd name="connsiteX3" fmla="*/ 0 w 9144000"/>
              <a:gd name="connsiteY3" fmla="*/ 5713849 h 5720199"/>
              <a:gd name="connsiteX4" fmla="*/ 0 w 9144000"/>
              <a:gd name="connsiteY4" fmla="*/ 0 h 5720199"/>
              <a:gd name="connsiteX0" fmla="*/ 0 w 9144000"/>
              <a:gd name="connsiteY0" fmla="*/ 0 h 5717024"/>
              <a:gd name="connsiteX1" fmla="*/ 9144000 w 9144000"/>
              <a:gd name="connsiteY1" fmla="*/ 0 h 5717024"/>
              <a:gd name="connsiteX2" fmla="*/ 1429425 w 9144000"/>
              <a:gd name="connsiteY2" fmla="*/ 5717024 h 5717024"/>
              <a:gd name="connsiteX3" fmla="*/ 0 w 9144000"/>
              <a:gd name="connsiteY3" fmla="*/ 5713849 h 5717024"/>
              <a:gd name="connsiteX4" fmla="*/ 0 w 9144000"/>
              <a:gd name="connsiteY4" fmla="*/ 0 h 5717024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2283500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9144000"/>
              <a:gd name="connsiteY0" fmla="*/ 0 h 5713849"/>
              <a:gd name="connsiteX1" fmla="*/ 9144000 w 9144000"/>
              <a:gd name="connsiteY1" fmla="*/ 0 h 5713849"/>
              <a:gd name="connsiteX2" fmla="*/ 6709983 w 9144000"/>
              <a:gd name="connsiteY2" fmla="*/ 5713849 h 5713849"/>
              <a:gd name="connsiteX3" fmla="*/ 0 w 9144000"/>
              <a:gd name="connsiteY3" fmla="*/ 5713849 h 5713849"/>
              <a:gd name="connsiteX4" fmla="*/ 0 w 9144000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6709983 w 8239423"/>
              <a:gd name="connsiteY2" fmla="*/ 5713849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7623698 w 8239423"/>
              <a:gd name="connsiteY2" fmla="*/ 5686583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49"/>
              <a:gd name="connsiteX1" fmla="*/ 8239423 w 8239423"/>
              <a:gd name="connsiteY1" fmla="*/ 0 h 5713849"/>
              <a:gd name="connsiteX2" fmla="*/ 7605424 w 8239423"/>
              <a:gd name="connsiteY2" fmla="*/ 5632051 h 5713849"/>
              <a:gd name="connsiteX3" fmla="*/ 0 w 8239423"/>
              <a:gd name="connsiteY3" fmla="*/ 5713849 h 5713849"/>
              <a:gd name="connsiteX4" fmla="*/ 0 w 8239423"/>
              <a:gd name="connsiteY4" fmla="*/ 0 h 5713849"/>
              <a:gd name="connsiteX0" fmla="*/ 0 w 8239423"/>
              <a:gd name="connsiteY0" fmla="*/ 0 h 5713850"/>
              <a:gd name="connsiteX1" fmla="*/ 8239423 w 8239423"/>
              <a:gd name="connsiteY1" fmla="*/ 0 h 5713850"/>
              <a:gd name="connsiteX2" fmla="*/ 7660247 w 8239423"/>
              <a:gd name="connsiteY2" fmla="*/ 5713850 h 5713850"/>
              <a:gd name="connsiteX3" fmla="*/ 0 w 8239423"/>
              <a:gd name="connsiteY3" fmla="*/ 5713849 h 5713850"/>
              <a:gd name="connsiteX4" fmla="*/ 0 w 8239423"/>
              <a:gd name="connsiteY4" fmla="*/ 0 h 5713850"/>
              <a:gd name="connsiteX0" fmla="*/ 0 w 8595771"/>
              <a:gd name="connsiteY0" fmla="*/ 0 h 5713850"/>
              <a:gd name="connsiteX1" fmla="*/ 8595771 w 8595771"/>
              <a:gd name="connsiteY1" fmla="*/ 9088 h 5713850"/>
              <a:gd name="connsiteX2" fmla="*/ 7660247 w 8595771"/>
              <a:gd name="connsiteY2" fmla="*/ 5713850 h 5713850"/>
              <a:gd name="connsiteX3" fmla="*/ 0 w 8595771"/>
              <a:gd name="connsiteY3" fmla="*/ 5713849 h 5713850"/>
              <a:gd name="connsiteX4" fmla="*/ 0 w 8595771"/>
              <a:gd name="connsiteY4" fmla="*/ 0 h 5713850"/>
              <a:gd name="connsiteX0" fmla="*/ 0 w 8595771"/>
              <a:gd name="connsiteY0" fmla="*/ 0 h 5713850"/>
              <a:gd name="connsiteX1" fmla="*/ 8595771 w 8595771"/>
              <a:gd name="connsiteY1" fmla="*/ 0 h 5713850"/>
              <a:gd name="connsiteX2" fmla="*/ 7660247 w 8595771"/>
              <a:gd name="connsiteY2" fmla="*/ 5713850 h 5713850"/>
              <a:gd name="connsiteX3" fmla="*/ 0 w 8595771"/>
              <a:gd name="connsiteY3" fmla="*/ 5713849 h 5713850"/>
              <a:gd name="connsiteX4" fmla="*/ 0 w 8595771"/>
              <a:gd name="connsiteY4" fmla="*/ 0 h 5713850"/>
              <a:gd name="connsiteX0" fmla="*/ 0 w 8595771"/>
              <a:gd name="connsiteY0" fmla="*/ 0 h 5713849"/>
              <a:gd name="connsiteX1" fmla="*/ 8595771 w 8595771"/>
              <a:gd name="connsiteY1" fmla="*/ 0 h 5713849"/>
              <a:gd name="connsiteX2" fmla="*/ 7038921 w 8595771"/>
              <a:gd name="connsiteY2" fmla="*/ 5686584 h 5713849"/>
              <a:gd name="connsiteX3" fmla="*/ 0 w 8595771"/>
              <a:gd name="connsiteY3" fmla="*/ 5713849 h 5713849"/>
              <a:gd name="connsiteX4" fmla="*/ 0 w 8595771"/>
              <a:gd name="connsiteY4" fmla="*/ 0 h 5713849"/>
              <a:gd name="connsiteX0" fmla="*/ 0 w 8595771"/>
              <a:gd name="connsiteY0" fmla="*/ 0 h 5713851"/>
              <a:gd name="connsiteX1" fmla="*/ 8595771 w 8595771"/>
              <a:gd name="connsiteY1" fmla="*/ 0 h 5713851"/>
              <a:gd name="connsiteX2" fmla="*/ 7038921 w 8595771"/>
              <a:gd name="connsiteY2" fmla="*/ 5713851 h 5713851"/>
              <a:gd name="connsiteX3" fmla="*/ 0 w 8595771"/>
              <a:gd name="connsiteY3" fmla="*/ 5713849 h 5713851"/>
              <a:gd name="connsiteX4" fmla="*/ 0 w 8595771"/>
              <a:gd name="connsiteY4" fmla="*/ 0 h 571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5771" h="5713851">
                <a:moveTo>
                  <a:pt x="0" y="0"/>
                </a:moveTo>
                <a:lnTo>
                  <a:pt x="8595771" y="0"/>
                </a:lnTo>
                <a:lnTo>
                  <a:pt x="7038921" y="5713851"/>
                </a:lnTo>
                <a:lnTo>
                  <a:pt x="0" y="571384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>
            <a:stCxn id="7" idx="1"/>
          </p:cNvCxnSpPr>
          <p:nvPr userDrawn="1"/>
        </p:nvCxnSpPr>
        <p:spPr>
          <a:xfrm flipH="1">
            <a:off x="7053879" y="2949"/>
            <a:ext cx="1541892" cy="5743980"/>
          </a:xfrm>
          <a:prstGeom prst="line">
            <a:avLst/>
          </a:prstGeom>
          <a:ln w="28575" cmpd="sng">
            <a:solidFill>
              <a:srgbClr val="2B91C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6002300" y="5485319"/>
            <a:ext cx="11731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>
                <a:solidFill>
                  <a:schemeClr val="bg1">
                    <a:lumMod val="75000"/>
                  </a:schemeClr>
                </a:solidFill>
              </a:rPr>
              <a:t>© MobileXpense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057074" y="2733261"/>
            <a:ext cx="6802004" cy="0"/>
          </a:xfrm>
          <a:prstGeom prst="line">
            <a:avLst/>
          </a:prstGeom>
          <a:ln w="285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416563" y="506161"/>
            <a:ext cx="0" cy="5098404"/>
          </a:xfrm>
          <a:prstGeom prst="line">
            <a:avLst/>
          </a:prstGeom>
          <a:ln w="38100" cmpd="sng">
            <a:solidFill>
              <a:schemeClr val="tx1"/>
            </a:solidFill>
            <a:headEnd type="diamon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766888" y="2145946"/>
            <a:ext cx="6221412" cy="522287"/>
          </a:xfrm>
        </p:spPr>
        <p:txBody>
          <a:bodyPr>
            <a:normAutofit/>
          </a:bodyPr>
          <a:lstStyle>
            <a:lvl1pPr marL="0" indent="0">
              <a:buNone/>
              <a:defRPr sz="2800" baseline="0">
                <a:solidFill>
                  <a:schemeClr val="accent2"/>
                </a:solidFill>
                <a:latin typeface="Avenir Medium"/>
                <a:cs typeface="Avenir Medium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1401821" y="2825590"/>
            <a:ext cx="6340475" cy="200025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 baseline="0">
                <a:solidFill>
                  <a:srgbClr val="2B91CA"/>
                </a:solidFill>
                <a:latin typeface="Avenir Medium"/>
                <a:cs typeface="Avenir Medium"/>
              </a:defRPr>
            </a:lvl1pPr>
            <a:lvl2pPr>
              <a:defRPr>
                <a:solidFill>
                  <a:srgbClr val="2B91CA"/>
                </a:solidFill>
              </a:defRPr>
            </a:lvl2pPr>
            <a:lvl3pPr>
              <a:defRPr>
                <a:solidFill>
                  <a:srgbClr val="2B91CA"/>
                </a:solidFill>
              </a:defRPr>
            </a:lvl3pPr>
            <a:lvl4pPr>
              <a:defRPr>
                <a:solidFill>
                  <a:srgbClr val="2B91CA"/>
                </a:solidFill>
              </a:defRPr>
            </a:lvl4pPr>
            <a:lvl5pPr>
              <a:defRPr>
                <a:solidFill>
                  <a:srgbClr val="2B91CA"/>
                </a:solidFill>
              </a:defRPr>
            </a:lvl5pPr>
          </a:lstStyle>
          <a:p>
            <a:pPr lvl="0"/>
            <a:r>
              <a:rPr lang="en-US" dirty="0"/>
              <a:t>CHAPTER 1</a:t>
            </a:r>
          </a:p>
          <a:p>
            <a:pPr lvl="0"/>
            <a:r>
              <a:rPr lang="en-US" dirty="0"/>
              <a:t>CHAPTER 2</a:t>
            </a:r>
          </a:p>
          <a:p>
            <a:pPr lvl="0"/>
            <a:r>
              <a:rPr lang="en-US" dirty="0"/>
              <a:t>CHAPTER 3</a:t>
            </a:r>
          </a:p>
        </p:txBody>
      </p:sp>
    </p:spTree>
    <p:extLst>
      <p:ext uri="{BB962C8B-B14F-4D97-AF65-F5344CB8AC3E}">
        <p14:creationId xmlns:p14="http://schemas.microsoft.com/office/powerpoint/2010/main" val="3641388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29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Relationship Id="rId30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8BD49-7874-DE46-9D05-6F06870CFF12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D35F9-F9B2-4545-B6BE-02C7E2C78D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D16D20E-C1B5-4362-89FF-7148D051C51F}"/>
              </a:ext>
            </a:extLst>
          </p:cNvPr>
          <p:cNvSpPr txBox="1">
            <a:spLocks/>
          </p:cNvSpPr>
          <p:nvPr userDrawn="1"/>
        </p:nvSpPr>
        <p:spPr>
          <a:xfrm>
            <a:off x="6424880" y="1651592"/>
            <a:ext cx="2133600" cy="33855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Avenir Light"/>
                <a:ea typeface="+mn-ea"/>
                <a:cs typeface="Avenir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80550BE-691D-E047-AD01-492312F45B95}" type="datetime4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algn="r"/>
              <a:t>June 7, 2018</a:t>
            </a:fld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738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0" r:id="rId2"/>
    <p:sldLayoutId id="2147483668" r:id="rId3"/>
    <p:sldLayoutId id="2147483661" r:id="rId4"/>
    <p:sldLayoutId id="2147483662" r:id="rId5"/>
    <p:sldLayoutId id="2147483669" r:id="rId6"/>
    <p:sldLayoutId id="2147483663" r:id="rId7"/>
    <p:sldLayoutId id="2147483670" r:id="rId8"/>
    <p:sldLayoutId id="2147483671" r:id="rId9"/>
    <p:sldLayoutId id="2147483664" r:id="rId10"/>
    <p:sldLayoutId id="2147483665" r:id="rId11"/>
    <p:sldLayoutId id="2147483672" r:id="rId12"/>
    <p:sldLayoutId id="2147483666" r:id="rId13"/>
    <p:sldLayoutId id="2147483673" r:id="rId14"/>
    <p:sldLayoutId id="2147483667" r:id="rId15"/>
    <p:sldLayoutId id="2147483674" r:id="rId16"/>
    <p:sldLayoutId id="2147483677" r:id="rId17"/>
    <p:sldLayoutId id="2147483649" r:id="rId18"/>
    <p:sldLayoutId id="2147483650" r:id="rId19"/>
    <p:sldLayoutId id="2147483651" r:id="rId20"/>
    <p:sldLayoutId id="2147483652" r:id="rId21"/>
    <p:sldLayoutId id="2147483653" r:id="rId22"/>
    <p:sldLayoutId id="2147483654" r:id="rId23"/>
    <p:sldLayoutId id="2147483655" r:id="rId24"/>
    <p:sldLayoutId id="2147483656" r:id="rId25"/>
    <p:sldLayoutId id="2147483657" r:id="rId26"/>
    <p:sldLayoutId id="2147483658" r:id="rId27"/>
    <p:sldLayoutId id="2147483659" r:id="rId2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DBE7AE-6A49-45BF-8FCD-EC571B111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B0974C-30BE-4E55-B9E9-20693443D3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5FB26-8E46-4037-A908-5D80C0369D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AC609-41F6-4A2F-BB0A-AED8BD748F8E}" type="datetimeFigureOut">
              <a:rPr lang="en-IN" smtClean="0"/>
              <a:t>07-06-2018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BD3F5-4644-4CFA-8F13-B7622A494E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F4CF8-28B4-4DBE-BBC5-E1AFAB06C2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6D324-B416-4F51-AFD2-D9C4138E6BE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50427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0E100-8F3E-4467-A13D-A3519D1156BE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6BE81-F915-406D-87BE-F5A78A5A3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508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6" r:id="rId26"/>
    <p:sldLayoutId id="2147483717" r:id="rId27"/>
    <p:sldLayoutId id="2147483718" r:id="rId28"/>
    <p:sldLayoutId id="2147483719" r:id="rId29"/>
  </p:sldLayoutIdLst>
  <p:txStyles>
    <p:titleStyle>
      <a:lvl1pPr algn="ctr" defTabSz="411480" rtl="0" eaLnBrk="1" latinLnBrk="0" hangingPunct="1"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411480" rtl="0" eaLnBrk="1" latinLnBrk="0" hangingPunct="1">
        <a:spcBef>
          <a:spcPct val="20000"/>
        </a:spcBef>
        <a:buFont typeface="Arial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57175" algn="l" defTabSz="411480" rtl="0" eaLnBrk="1" latinLnBrk="0" hangingPunct="1">
        <a:spcBef>
          <a:spcPct val="20000"/>
        </a:spcBef>
        <a:buFont typeface="Arial"/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411480" rtl="0" eaLnBrk="1" latinLnBrk="0" hangingPunct="1">
        <a:spcBef>
          <a:spcPct val="20000"/>
        </a:spcBef>
        <a:buFont typeface="Arial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41148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41148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svg"/><Relationship Id="rId17" Type="http://schemas.openxmlformats.org/officeDocument/2006/relationships/image" Target="../media/image84.svg"/><Relationship Id="rId2" Type="http://schemas.openxmlformats.org/officeDocument/2006/relationships/image" Target="../media/image69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3.sv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svg"/><Relationship Id="rId4" Type="http://schemas.openxmlformats.org/officeDocument/2006/relationships/image" Target="../media/image71.svg"/><Relationship Id="rId9" Type="http://schemas.openxmlformats.org/officeDocument/2006/relationships/image" Target="../media/image76.png"/><Relationship Id="rId14" Type="http://schemas.openxmlformats.org/officeDocument/2006/relationships/image" Target="../media/image81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33.svg"/><Relationship Id="rId3" Type="http://schemas.openxmlformats.org/officeDocument/2006/relationships/image" Target="../media/image24.png"/><Relationship Id="rId7" Type="http://schemas.openxmlformats.org/officeDocument/2006/relationships/image" Target="../media/image27.jpg"/><Relationship Id="rId12" Type="http://schemas.openxmlformats.org/officeDocument/2006/relationships/image" Target="../media/image32.png"/><Relationship Id="rId17" Type="http://schemas.openxmlformats.org/officeDocument/2006/relationships/image" Target="../media/image37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6.sv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19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3.svg"/><Relationship Id="rId18" Type="http://schemas.openxmlformats.org/officeDocument/2006/relationships/image" Target="../media/image42.svg"/><Relationship Id="rId3" Type="http://schemas.openxmlformats.org/officeDocument/2006/relationships/image" Target="../media/image38.png"/><Relationship Id="rId21" Type="http://schemas.openxmlformats.org/officeDocument/2006/relationships/image" Target="../media/image44.png"/><Relationship Id="rId7" Type="http://schemas.openxmlformats.org/officeDocument/2006/relationships/image" Target="../media/image19.png"/><Relationship Id="rId12" Type="http://schemas.openxmlformats.org/officeDocument/2006/relationships/image" Target="../media/image32.png"/><Relationship Id="rId17" Type="http://schemas.openxmlformats.org/officeDocument/2006/relationships/image" Target="../media/image41.png"/><Relationship Id="rId25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6.sv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4.png"/><Relationship Id="rId11" Type="http://schemas.openxmlformats.org/officeDocument/2006/relationships/image" Target="../media/image31.png"/><Relationship Id="rId24" Type="http://schemas.openxmlformats.org/officeDocument/2006/relationships/image" Target="../media/image47.png"/><Relationship Id="rId5" Type="http://schemas.openxmlformats.org/officeDocument/2006/relationships/image" Target="../media/image40.png"/><Relationship Id="rId15" Type="http://schemas.openxmlformats.org/officeDocument/2006/relationships/image" Target="../media/image35.png"/><Relationship Id="rId23" Type="http://schemas.openxmlformats.org/officeDocument/2006/relationships/image" Target="../media/image46.jpg"/><Relationship Id="rId10" Type="http://schemas.openxmlformats.org/officeDocument/2006/relationships/image" Target="../media/image29.png"/><Relationship Id="rId19" Type="http://schemas.openxmlformats.org/officeDocument/2006/relationships/image" Target="../media/image28.jpg"/><Relationship Id="rId4" Type="http://schemas.openxmlformats.org/officeDocument/2006/relationships/image" Target="../media/image39.svg"/><Relationship Id="rId9" Type="http://schemas.openxmlformats.org/officeDocument/2006/relationships/image" Target="../media/image27.jpg"/><Relationship Id="rId14" Type="http://schemas.openxmlformats.org/officeDocument/2006/relationships/image" Target="../media/image34.png"/><Relationship Id="rId22" Type="http://schemas.openxmlformats.org/officeDocument/2006/relationships/image" Target="../media/image4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image" Target="../media/image30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19" Type="http://schemas.openxmlformats.org/officeDocument/2006/relationships/image" Target="../media/image1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3.png"/><Relationship Id="rId4" Type="http://schemas.openxmlformats.org/officeDocument/2006/relationships/image" Target="../media/image3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4.png"/><Relationship Id="rId5" Type="http://schemas.openxmlformats.org/officeDocument/2006/relationships/image" Target="../media/image19.png"/><Relationship Id="rId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4104EE-F8DD-477E-BC25-0AC5EF8630E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763462" y="2114256"/>
            <a:ext cx="4106528" cy="14457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Travel &amp; Expense Management</a:t>
            </a:r>
            <a:br>
              <a:rPr lang="en-GB" sz="2400" dirty="0"/>
            </a:br>
            <a:r>
              <a:rPr lang="en-GB" sz="2400" dirty="0"/>
              <a:t>The Next Generation</a:t>
            </a:r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3EB734-E499-4B9A-8B09-C5745B6CE43B}"/>
              </a:ext>
            </a:extLst>
          </p:cNvPr>
          <p:cNvSpPr/>
          <p:nvPr/>
        </p:nvSpPr>
        <p:spPr>
          <a:xfrm>
            <a:off x="1126806" y="259569"/>
            <a:ext cx="5563553" cy="377861"/>
          </a:xfrm>
          <a:prstGeom prst="rect">
            <a:avLst/>
          </a:prstGeom>
          <a:solidFill>
            <a:srgbClr val="267F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36928CB1-1C54-4FE5-9C98-0FCCF554B189}"/>
              </a:ext>
            </a:extLst>
          </p:cNvPr>
          <p:cNvSpPr txBox="1">
            <a:spLocks/>
          </p:cNvSpPr>
          <p:nvPr/>
        </p:nvSpPr>
        <p:spPr>
          <a:xfrm>
            <a:off x="1763462" y="5038957"/>
            <a:ext cx="7124689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800" dirty="0">
                <a:solidFill>
                  <a:schemeClr val="bg1"/>
                </a:solidFill>
                <a:latin typeface="Avenir Medium"/>
              </a:rPr>
              <a:t>The New Experience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F894E3-7C48-4A99-A56F-791BE5CB133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49162" y="304843"/>
            <a:ext cx="1575644" cy="3347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069A9A1-88AD-4AEB-A43E-3B46DAB77C74}"/>
              </a:ext>
            </a:extLst>
          </p:cNvPr>
          <p:cNvSpPr/>
          <p:nvPr/>
        </p:nvSpPr>
        <p:spPr>
          <a:xfrm>
            <a:off x="8464633" y="261704"/>
            <a:ext cx="679367" cy="377861"/>
          </a:xfrm>
          <a:prstGeom prst="rect">
            <a:avLst/>
          </a:prstGeom>
          <a:solidFill>
            <a:srgbClr val="267F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429906-F4D7-4965-8049-0915A380E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041" y="1994437"/>
            <a:ext cx="2524282" cy="1685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7591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lumMod val="75000"/>
              </a:schemeClr>
            </a:gs>
            <a:gs pos="35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553217-F578-477E-984A-6ECC82C5468C}"/>
              </a:ext>
            </a:extLst>
          </p:cNvPr>
          <p:cNvSpPr/>
          <p:nvPr/>
        </p:nvSpPr>
        <p:spPr>
          <a:xfrm>
            <a:off x="838077" y="1858543"/>
            <a:ext cx="6549569" cy="3469457"/>
          </a:xfrm>
          <a:custGeom>
            <a:avLst/>
            <a:gdLst>
              <a:gd name="connsiteX0" fmla="*/ 0 w 1175657"/>
              <a:gd name="connsiteY0" fmla="*/ 0 h 6596743"/>
              <a:gd name="connsiteX1" fmla="*/ 1175657 w 1175657"/>
              <a:gd name="connsiteY1" fmla="*/ 0 h 6596743"/>
              <a:gd name="connsiteX2" fmla="*/ 1175657 w 1175657"/>
              <a:gd name="connsiteY2" fmla="*/ 6596743 h 6596743"/>
              <a:gd name="connsiteX3" fmla="*/ 0 w 1175657"/>
              <a:gd name="connsiteY3" fmla="*/ 6596743 h 6596743"/>
              <a:gd name="connsiteX4" fmla="*/ 0 w 1175657"/>
              <a:gd name="connsiteY4" fmla="*/ 0 h 6596743"/>
              <a:gd name="connsiteX0" fmla="*/ 0 w 1175657"/>
              <a:gd name="connsiteY0" fmla="*/ 0 h 6596743"/>
              <a:gd name="connsiteX1" fmla="*/ 1175657 w 1175657"/>
              <a:gd name="connsiteY1" fmla="*/ 0 h 6596743"/>
              <a:gd name="connsiteX2" fmla="*/ 1159329 w 1175657"/>
              <a:gd name="connsiteY2" fmla="*/ 5388429 h 6596743"/>
              <a:gd name="connsiteX3" fmla="*/ 1175657 w 1175657"/>
              <a:gd name="connsiteY3" fmla="*/ 6596743 h 6596743"/>
              <a:gd name="connsiteX4" fmla="*/ 0 w 1175657"/>
              <a:gd name="connsiteY4" fmla="*/ 6596743 h 6596743"/>
              <a:gd name="connsiteX5" fmla="*/ 0 w 1175657"/>
              <a:gd name="connsiteY5" fmla="*/ 0 h 6596743"/>
              <a:gd name="connsiteX0" fmla="*/ 32657 w 1208314"/>
              <a:gd name="connsiteY0" fmla="*/ 0 h 6596743"/>
              <a:gd name="connsiteX1" fmla="*/ 1208314 w 1208314"/>
              <a:gd name="connsiteY1" fmla="*/ 0 h 6596743"/>
              <a:gd name="connsiteX2" fmla="*/ 1191986 w 1208314"/>
              <a:gd name="connsiteY2" fmla="*/ 5388429 h 6596743"/>
              <a:gd name="connsiteX3" fmla="*/ 1208314 w 1208314"/>
              <a:gd name="connsiteY3" fmla="*/ 6596743 h 6596743"/>
              <a:gd name="connsiteX4" fmla="*/ 32657 w 1208314"/>
              <a:gd name="connsiteY4" fmla="*/ 6596743 h 6596743"/>
              <a:gd name="connsiteX5" fmla="*/ 0 w 1208314"/>
              <a:gd name="connsiteY5" fmla="*/ 5404757 h 6596743"/>
              <a:gd name="connsiteX6" fmla="*/ 32657 w 1208314"/>
              <a:gd name="connsiteY6" fmla="*/ 0 h 6596743"/>
              <a:gd name="connsiteX0" fmla="*/ 32657 w 1290711"/>
              <a:gd name="connsiteY0" fmla="*/ 0 h 6596743"/>
              <a:gd name="connsiteX1" fmla="*/ 1208314 w 1290711"/>
              <a:gd name="connsiteY1" fmla="*/ 0 h 6596743"/>
              <a:gd name="connsiteX2" fmla="*/ 1191986 w 1290711"/>
              <a:gd name="connsiteY2" fmla="*/ 2922814 h 6596743"/>
              <a:gd name="connsiteX3" fmla="*/ 1191986 w 1290711"/>
              <a:gd name="connsiteY3" fmla="*/ 5388429 h 6596743"/>
              <a:gd name="connsiteX4" fmla="*/ 1208314 w 1290711"/>
              <a:gd name="connsiteY4" fmla="*/ 6596743 h 6596743"/>
              <a:gd name="connsiteX5" fmla="*/ 32657 w 1290711"/>
              <a:gd name="connsiteY5" fmla="*/ 6596743 h 6596743"/>
              <a:gd name="connsiteX6" fmla="*/ 0 w 1290711"/>
              <a:gd name="connsiteY6" fmla="*/ 5404757 h 6596743"/>
              <a:gd name="connsiteX7" fmla="*/ 32657 w 1290711"/>
              <a:gd name="connsiteY7" fmla="*/ 0 h 6596743"/>
              <a:gd name="connsiteX0" fmla="*/ 32657 w 1290711"/>
              <a:gd name="connsiteY0" fmla="*/ 0 h 6596743"/>
              <a:gd name="connsiteX1" fmla="*/ 1208314 w 1290711"/>
              <a:gd name="connsiteY1" fmla="*/ 0 h 6596743"/>
              <a:gd name="connsiteX2" fmla="*/ 1191986 w 1290711"/>
              <a:gd name="connsiteY2" fmla="*/ 2922814 h 6596743"/>
              <a:gd name="connsiteX3" fmla="*/ 1191986 w 1290711"/>
              <a:gd name="connsiteY3" fmla="*/ 5388429 h 6596743"/>
              <a:gd name="connsiteX4" fmla="*/ 1208314 w 1290711"/>
              <a:gd name="connsiteY4" fmla="*/ 6596743 h 6596743"/>
              <a:gd name="connsiteX5" fmla="*/ 32657 w 1290711"/>
              <a:gd name="connsiteY5" fmla="*/ 6596743 h 6596743"/>
              <a:gd name="connsiteX6" fmla="*/ 0 w 1290711"/>
              <a:gd name="connsiteY6" fmla="*/ 5404757 h 6596743"/>
              <a:gd name="connsiteX7" fmla="*/ 16328 w 1290711"/>
              <a:gd name="connsiteY7" fmla="*/ 2922814 h 6596743"/>
              <a:gd name="connsiteX8" fmla="*/ 32657 w 1290711"/>
              <a:gd name="connsiteY8" fmla="*/ 0 h 6596743"/>
              <a:gd name="connsiteX0" fmla="*/ 32657 w 1314515"/>
              <a:gd name="connsiteY0" fmla="*/ 0 h 6596743"/>
              <a:gd name="connsiteX1" fmla="*/ 1208314 w 1314515"/>
              <a:gd name="connsiteY1" fmla="*/ 0 h 6596743"/>
              <a:gd name="connsiteX2" fmla="*/ 1257300 w 1314515"/>
              <a:gd name="connsiteY2" fmla="*/ 1632857 h 6596743"/>
              <a:gd name="connsiteX3" fmla="*/ 1191986 w 1314515"/>
              <a:gd name="connsiteY3" fmla="*/ 2922814 h 6596743"/>
              <a:gd name="connsiteX4" fmla="*/ 1191986 w 1314515"/>
              <a:gd name="connsiteY4" fmla="*/ 5388429 h 6596743"/>
              <a:gd name="connsiteX5" fmla="*/ 1208314 w 1314515"/>
              <a:gd name="connsiteY5" fmla="*/ 6596743 h 6596743"/>
              <a:gd name="connsiteX6" fmla="*/ 32657 w 1314515"/>
              <a:gd name="connsiteY6" fmla="*/ 6596743 h 6596743"/>
              <a:gd name="connsiteX7" fmla="*/ 0 w 1314515"/>
              <a:gd name="connsiteY7" fmla="*/ 5404757 h 6596743"/>
              <a:gd name="connsiteX8" fmla="*/ 16328 w 1314515"/>
              <a:gd name="connsiteY8" fmla="*/ 2922814 h 6596743"/>
              <a:gd name="connsiteX9" fmla="*/ 32657 w 1314515"/>
              <a:gd name="connsiteY9" fmla="*/ 0 h 6596743"/>
              <a:gd name="connsiteX0" fmla="*/ 32657 w 1314515"/>
              <a:gd name="connsiteY0" fmla="*/ 0 h 6596743"/>
              <a:gd name="connsiteX1" fmla="*/ 1208314 w 1314515"/>
              <a:gd name="connsiteY1" fmla="*/ 0 h 6596743"/>
              <a:gd name="connsiteX2" fmla="*/ 1257300 w 1314515"/>
              <a:gd name="connsiteY2" fmla="*/ 1632857 h 6596743"/>
              <a:gd name="connsiteX3" fmla="*/ 1191986 w 1314515"/>
              <a:gd name="connsiteY3" fmla="*/ 2922814 h 6596743"/>
              <a:gd name="connsiteX4" fmla="*/ 1191986 w 1314515"/>
              <a:gd name="connsiteY4" fmla="*/ 5388429 h 6596743"/>
              <a:gd name="connsiteX5" fmla="*/ 1208314 w 1314515"/>
              <a:gd name="connsiteY5" fmla="*/ 6596743 h 6596743"/>
              <a:gd name="connsiteX6" fmla="*/ 32657 w 1314515"/>
              <a:gd name="connsiteY6" fmla="*/ 6596743 h 6596743"/>
              <a:gd name="connsiteX7" fmla="*/ 0 w 1314515"/>
              <a:gd name="connsiteY7" fmla="*/ 5404757 h 6596743"/>
              <a:gd name="connsiteX8" fmla="*/ 16328 w 1314515"/>
              <a:gd name="connsiteY8" fmla="*/ 2922814 h 6596743"/>
              <a:gd name="connsiteX9" fmla="*/ 0 w 1314515"/>
              <a:gd name="connsiteY9" fmla="*/ 1632857 h 6596743"/>
              <a:gd name="connsiteX10" fmla="*/ 32657 w 1314515"/>
              <a:gd name="connsiteY10" fmla="*/ 0 h 6596743"/>
              <a:gd name="connsiteX0" fmla="*/ 32657 w 1334104"/>
              <a:gd name="connsiteY0" fmla="*/ 0 h 6596743"/>
              <a:gd name="connsiteX1" fmla="*/ 1208314 w 1334104"/>
              <a:gd name="connsiteY1" fmla="*/ 0 h 6596743"/>
              <a:gd name="connsiteX2" fmla="*/ 1306286 w 1334104"/>
              <a:gd name="connsiteY2" fmla="*/ 751114 h 6596743"/>
              <a:gd name="connsiteX3" fmla="*/ 1257300 w 1334104"/>
              <a:gd name="connsiteY3" fmla="*/ 1632857 h 6596743"/>
              <a:gd name="connsiteX4" fmla="*/ 1191986 w 1334104"/>
              <a:gd name="connsiteY4" fmla="*/ 2922814 h 6596743"/>
              <a:gd name="connsiteX5" fmla="*/ 1191986 w 1334104"/>
              <a:gd name="connsiteY5" fmla="*/ 5388429 h 6596743"/>
              <a:gd name="connsiteX6" fmla="*/ 1208314 w 1334104"/>
              <a:gd name="connsiteY6" fmla="*/ 6596743 h 6596743"/>
              <a:gd name="connsiteX7" fmla="*/ 32657 w 1334104"/>
              <a:gd name="connsiteY7" fmla="*/ 6596743 h 6596743"/>
              <a:gd name="connsiteX8" fmla="*/ 0 w 1334104"/>
              <a:gd name="connsiteY8" fmla="*/ 5404757 h 6596743"/>
              <a:gd name="connsiteX9" fmla="*/ 16328 w 1334104"/>
              <a:gd name="connsiteY9" fmla="*/ 2922814 h 6596743"/>
              <a:gd name="connsiteX10" fmla="*/ 0 w 1334104"/>
              <a:gd name="connsiteY10" fmla="*/ 1632857 h 6596743"/>
              <a:gd name="connsiteX11" fmla="*/ 32657 w 1334104"/>
              <a:gd name="connsiteY11" fmla="*/ 0 h 6596743"/>
              <a:gd name="connsiteX0" fmla="*/ 32658 w 1334105"/>
              <a:gd name="connsiteY0" fmla="*/ 0 h 6596743"/>
              <a:gd name="connsiteX1" fmla="*/ 1208315 w 1334105"/>
              <a:gd name="connsiteY1" fmla="*/ 0 h 6596743"/>
              <a:gd name="connsiteX2" fmla="*/ 1306287 w 1334105"/>
              <a:gd name="connsiteY2" fmla="*/ 751114 h 6596743"/>
              <a:gd name="connsiteX3" fmla="*/ 1257301 w 1334105"/>
              <a:gd name="connsiteY3" fmla="*/ 1632857 h 6596743"/>
              <a:gd name="connsiteX4" fmla="*/ 1191987 w 1334105"/>
              <a:gd name="connsiteY4" fmla="*/ 2922814 h 6596743"/>
              <a:gd name="connsiteX5" fmla="*/ 1191987 w 1334105"/>
              <a:gd name="connsiteY5" fmla="*/ 5388429 h 6596743"/>
              <a:gd name="connsiteX6" fmla="*/ 1208315 w 1334105"/>
              <a:gd name="connsiteY6" fmla="*/ 6596743 h 6596743"/>
              <a:gd name="connsiteX7" fmla="*/ 32658 w 1334105"/>
              <a:gd name="connsiteY7" fmla="*/ 6596743 h 6596743"/>
              <a:gd name="connsiteX8" fmla="*/ 1 w 1334105"/>
              <a:gd name="connsiteY8" fmla="*/ 5404757 h 6596743"/>
              <a:gd name="connsiteX9" fmla="*/ 16329 w 1334105"/>
              <a:gd name="connsiteY9" fmla="*/ 2922814 h 6596743"/>
              <a:gd name="connsiteX10" fmla="*/ 1 w 1334105"/>
              <a:gd name="connsiteY10" fmla="*/ 1632857 h 6596743"/>
              <a:gd name="connsiteX11" fmla="*/ 0 w 1334105"/>
              <a:gd name="connsiteY11" fmla="*/ 783772 h 6596743"/>
              <a:gd name="connsiteX12" fmla="*/ 32658 w 1334105"/>
              <a:gd name="connsiteY12" fmla="*/ 0 h 6596743"/>
              <a:gd name="connsiteX0" fmla="*/ 1061357 w 2362804"/>
              <a:gd name="connsiteY0" fmla="*/ 0 h 6596743"/>
              <a:gd name="connsiteX1" fmla="*/ 2237014 w 2362804"/>
              <a:gd name="connsiteY1" fmla="*/ 0 h 6596743"/>
              <a:gd name="connsiteX2" fmla="*/ 2334986 w 2362804"/>
              <a:gd name="connsiteY2" fmla="*/ 751114 h 6596743"/>
              <a:gd name="connsiteX3" fmla="*/ 2286000 w 2362804"/>
              <a:gd name="connsiteY3" fmla="*/ 1632857 h 6596743"/>
              <a:gd name="connsiteX4" fmla="*/ 2220686 w 2362804"/>
              <a:gd name="connsiteY4" fmla="*/ 2922814 h 6596743"/>
              <a:gd name="connsiteX5" fmla="*/ 2220686 w 2362804"/>
              <a:gd name="connsiteY5" fmla="*/ 5388429 h 6596743"/>
              <a:gd name="connsiteX6" fmla="*/ 2237014 w 2362804"/>
              <a:gd name="connsiteY6" fmla="*/ 6596743 h 6596743"/>
              <a:gd name="connsiteX7" fmla="*/ 1061357 w 2362804"/>
              <a:gd name="connsiteY7" fmla="*/ 6596743 h 6596743"/>
              <a:gd name="connsiteX8" fmla="*/ 0 w 2362804"/>
              <a:gd name="connsiteY8" fmla="*/ 5208815 h 6596743"/>
              <a:gd name="connsiteX9" fmla="*/ 1045028 w 2362804"/>
              <a:gd name="connsiteY9" fmla="*/ 2922814 h 6596743"/>
              <a:gd name="connsiteX10" fmla="*/ 1028700 w 2362804"/>
              <a:gd name="connsiteY10" fmla="*/ 1632857 h 6596743"/>
              <a:gd name="connsiteX11" fmla="*/ 1028699 w 2362804"/>
              <a:gd name="connsiteY11" fmla="*/ 783772 h 6596743"/>
              <a:gd name="connsiteX12" fmla="*/ 1061357 w 2362804"/>
              <a:gd name="connsiteY12" fmla="*/ 0 h 6596743"/>
              <a:gd name="connsiteX0" fmla="*/ 1061357 w 2362804"/>
              <a:gd name="connsiteY0" fmla="*/ 0 h 6596743"/>
              <a:gd name="connsiteX1" fmla="*/ 2237014 w 2362804"/>
              <a:gd name="connsiteY1" fmla="*/ 0 h 6596743"/>
              <a:gd name="connsiteX2" fmla="*/ 2334986 w 2362804"/>
              <a:gd name="connsiteY2" fmla="*/ 751114 h 6596743"/>
              <a:gd name="connsiteX3" fmla="*/ 2286000 w 2362804"/>
              <a:gd name="connsiteY3" fmla="*/ 1632857 h 6596743"/>
              <a:gd name="connsiteX4" fmla="*/ 2220686 w 2362804"/>
              <a:gd name="connsiteY4" fmla="*/ 2922814 h 6596743"/>
              <a:gd name="connsiteX5" fmla="*/ 783772 w 2362804"/>
              <a:gd name="connsiteY5" fmla="*/ 5176158 h 6596743"/>
              <a:gd name="connsiteX6" fmla="*/ 2237014 w 2362804"/>
              <a:gd name="connsiteY6" fmla="*/ 6596743 h 6596743"/>
              <a:gd name="connsiteX7" fmla="*/ 1061357 w 2362804"/>
              <a:gd name="connsiteY7" fmla="*/ 6596743 h 6596743"/>
              <a:gd name="connsiteX8" fmla="*/ 0 w 2362804"/>
              <a:gd name="connsiteY8" fmla="*/ 5208815 h 6596743"/>
              <a:gd name="connsiteX9" fmla="*/ 1045028 w 2362804"/>
              <a:gd name="connsiteY9" fmla="*/ 2922814 h 6596743"/>
              <a:gd name="connsiteX10" fmla="*/ 1028700 w 2362804"/>
              <a:gd name="connsiteY10" fmla="*/ 1632857 h 6596743"/>
              <a:gd name="connsiteX11" fmla="*/ 1028699 w 2362804"/>
              <a:gd name="connsiteY11" fmla="*/ 783772 h 6596743"/>
              <a:gd name="connsiteX12" fmla="*/ 1061357 w 2362804"/>
              <a:gd name="connsiteY12" fmla="*/ 0 h 6596743"/>
              <a:gd name="connsiteX0" fmla="*/ 1061357 w 6645749"/>
              <a:gd name="connsiteY0" fmla="*/ 0 h 6596743"/>
              <a:gd name="connsiteX1" fmla="*/ 2237014 w 6645749"/>
              <a:gd name="connsiteY1" fmla="*/ 0 h 6596743"/>
              <a:gd name="connsiteX2" fmla="*/ 2334986 w 6645749"/>
              <a:gd name="connsiteY2" fmla="*/ 751114 h 6596743"/>
              <a:gd name="connsiteX3" fmla="*/ 2286000 w 6645749"/>
              <a:gd name="connsiteY3" fmla="*/ 1632857 h 6596743"/>
              <a:gd name="connsiteX4" fmla="*/ 6645729 w 6645749"/>
              <a:gd name="connsiteY4" fmla="*/ 2596242 h 6596743"/>
              <a:gd name="connsiteX5" fmla="*/ 783772 w 6645749"/>
              <a:gd name="connsiteY5" fmla="*/ 5176158 h 6596743"/>
              <a:gd name="connsiteX6" fmla="*/ 2237014 w 6645749"/>
              <a:gd name="connsiteY6" fmla="*/ 6596743 h 6596743"/>
              <a:gd name="connsiteX7" fmla="*/ 1061357 w 6645749"/>
              <a:gd name="connsiteY7" fmla="*/ 6596743 h 6596743"/>
              <a:gd name="connsiteX8" fmla="*/ 0 w 6645749"/>
              <a:gd name="connsiteY8" fmla="*/ 5208815 h 6596743"/>
              <a:gd name="connsiteX9" fmla="*/ 1045028 w 6645749"/>
              <a:gd name="connsiteY9" fmla="*/ 2922814 h 6596743"/>
              <a:gd name="connsiteX10" fmla="*/ 1028700 w 6645749"/>
              <a:gd name="connsiteY10" fmla="*/ 1632857 h 6596743"/>
              <a:gd name="connsiteX11" fmla="*/ 1028699 w 6645749"/>
              <a:gd name="connsiteY11" fmla="*/ 783772 h 6596743"/>
              <a:gd name="connsiteX12" fmla="*/ 1061357 w 6645749"/>
              <a:gd name="connsiteY12" fmla="*/ 0 h 6596743"/>
              <a:gd name="connsiteX0" fmla="*/ 1061357 w 6645749"/>
              <a:gd name="connsiteY0" fmla="*/ 0 h 6596743"/>
              <a:gd name="connsiteX1" fmla="*/ 2237014 w 6645749"/>
              <a:gd name="connsiteY1" fmla="*/ 0 h 6596743"/>
              <a:gd name="connsiteX2" fmla="*/ 2334986 w 6645749"/>
              <a:gd name="connsiteY2" fmla="*/ 751114 h 6596743"/>
              <a:gd name="connsiteX3" fmla="*/ 2286000 w 6645749"/>
              <a:gd name="connsiteY3" fmla="*/ 1632857 h 6596743"/>
              <a:gd name="connsiteX4" fmla="*/ 6645729 w 6645749"/>
              <a:gd name="connsiteY4" fmla="*/ 2596242 h 6596743"/>
              <a:gd name="connsiteX5" fmla="*/ 783772 w 6645749"/>
              <a:gd name="connsiteY5" fmla="*/ 5176158 h 6596743"/>
              <a:gd name="connsiteX6" fmla="*/ 2237014 w 6645749"/>
              <a:gd name="connsiteY6" fmla="*/ 6596743 h 6596743"/>
              <a:gd name="connsiteX7" fmla="*/ 1061357 w 6645749"/>
              <a:gd name="connsiteY7" fmla="*/ 6596743 h 6596743"/>
              <a:gd name="connsiteX8" fmla="*/ 0 w 6645749"/>
              <a:gd name="connsiteY8" fmla="*/ 5208815 h 6596743"/>
              <a:gd name="connsiteX9" fmla="*/ 6204856 w 6645749"/>
              <a:gd name="connsiteY9" fmla="*/ 2579914 h 6596743"/>
              <a:gd name="connsiteX10" fmla="*/ 1028700 w 6645749"/>
              <a:gd name="connsiteY10" fmla="*/ 1632857 h 6596743"/>
              <a:gd name="connsiteX11" fmla="*/ 1028699 w 6645749"/>
              <a:gd name="connsiteY11" fmla="*/ 783772 h 6596743"/>
              <a:gd name="connsiteX12" fmla="*/ 1061357 w 6645749"/>
              <a:gd name="connsiteY12" fmla="*/ 0 h 6596743"/>
              <a:gd name="connsiteX0" fmla="*/ 1061357 w 6645777"/>
              <a:gd name="connsiteY0" fmla="*/ 0 h 6596743"/>
              <a:gd name="connsiteX1" fmla="*/ 2237014 w 6645777"/>
              <a:gd name="connsiteY1" fmla="*/ 0 h 6596743"/>
              <a:gd name="connsiteX2" fmla="*/ 2334986 w 6645777"/>
              <a:gd name="connsiteY2" fmla="*/ 751114 h 6596743"/>
              <a:gd name="connsiteX3" fmla="*/ 4833257 w 6645777"/>
              <a:gd name="connsiteY3" fmla="*/ 1616528 h 6596743"/>
              <a:gd name="connsiteX4" fmla="*/ 6645729 w 6645777"/>
              <a:gd name="connsiteY4" fmla="*/ 2596242 h 6596743"/>
              <a:gd name="connsiteX5" fmla="*/ 783772 w 6645777"/>
              <a:gd name="connsiteY5" fmla="*/ 5176158 h 6596743"/>
              <a:gd name="connsiteX6" fmla="*/ 2237014 w 6645777"/>
              <a:gd name="connsiteY6" fmla="*/ 6596743 h 6596743"/>
              <a:gd name="connsiteX7" fmla="*/ 1061357 w 6645777"/>
              <a:gd name="connsiteY7" fmla="*/ 6596743 h 6596743"/>
              <a:gd name="connsiteX8" fmla="*/ 0 w 6645777"/>
              <a:gd name="connsiteY8" fmla="*/ 5208815 h 6596743"/>
              <a:gd name="connsiteX9" fmla="*/ 6204856 w 6645777"/>
              <a:gd name="connsiteY9" fmla="*/ 2579914 h 6596743"/>
              <a:gd name="connsiteX10" fmla="*/ 1028700 w 6645777"/>
              <a:gd name="connsiteY10" fmla="*/ 1632857 h 6596743"/>
              <a:gd name="connsiteX11" fmla="*/ 1028699 w 6645777"/>
              <a:gd name="connsiteY11" fmla="*/ 783772 h 6596743"/>
              <a:gd name="connsiteX12" fmla="*/ 1061357 w 6645777"/>
              <a:gd name="connsiteY12" fmla="*/ 0 h 6596743"/>
              <a:gd name="connsiteX0" fmla="*/ 1061357 w 6645777"/>
              <a:gd name="connsiteY0" fmla="*/ 0 h 6596743"/>
              <a:gd name="connsiteX1" fmla="*/ 2237014 w 6645777"/>
              <a:gd name="connsiteY1" fmla="*/ 0 h 6596743"/>
              <a:gd name="connsiteX2" fmla="*/ 2334986 w 6645777"/>
              <a:gd name="connsiteY2" fmla="*/ 751114 h 6596743"/>
              <a:gd name="connsiteX3" fmla="*/ 4833257 w 6645777"/>
              <a:gd name="connsiteY3" fmla="*/ 1616528 h 6596743"/>
              <a:gd name="connsiteX4" fmla="*/ 6645729 w 6645777"/>
              <a:gd name="connsiteY4" fmla="*/ 2596242 h 6596743"/>
              <a:gd name="connsiteX5" fmla="*/ 783772 w 6645777"/>
              <a:gd name="connsiteY5" fmla="*/ 5176158 h 6596743"/>
              <a:gd name="connsiteX6" fmla="*/ 2237014 w 6645777"/>
              <a:gd name="connsiteY6" fmla="*/ 6596743 h 6596743"/>
              <a:gd name="connsiteX7" fmla="*/ 1061357 w 6645777"/>
              <a:gd name="connsiteY7" fmla="*/ 6596743 h 6596743"/>
              <a:gd name="connsiteX8" fmla="*/ 0 w 6645777"/>
              <a:gd name="connsiteY8" fmla="*/ 5208815 h 6596743"/>
              <a:gd name="connsiteX9" fmla="*/ 6204856 w 6645777"/>
              <a:gd name="connsiteY9" fmla="*/ 2579914 h 6596743"/>
              <a:gd name="connsiteX10" fmla="*/ 4327071 w 6645777"/>
              <a:gd name="connsiteY10" fmla="*/ 1714500 h 6596743"/>
              <a:gd name="connsiteX11" fmla="*/ 1028699 w 6645777"/>
              <a:gd name="connsiteY11" fmla="*/ 783772 h 6596743"/>
              <a:gd name="connsiteX12" fmla="*/ 1061357 w 6645777"/>
              <a:gd name="connsiteY12" fmla="*/ 0 h 6596743"/>
              <a:gd name="connsiteX0" fmla="*/ 1061357 w 6743726"/>
              <a:gd name="connsiteY0" fmla="*/ 0 h 6596743"/>
              <a:gd name="connsiteX1" fmla="*/ 2237014 w 6743726"/>
              <a:gd name="connsiteY1" fmla="*/ 0 h 6596743"/>
              <a:gd name="connsiteX2" fmla="*/ 6743700 w 6743726"/>
              <a:gd name="connsiteY2" fmla="*/ 881743 h 6596743"/>
              <a:gd name="connsiteX3" fmla="*/ 4833257 w 6743726"/>
              <a:gd name="connsiteY3" fmla="*/ 1616528 h 6596743"/>
              <a:gd name="connsiteX4" fmla="*/ 6645729 w 6743726"/>
              <a:gd name="connsiteY4" fmla="*/ 2596242 h 6596743"/>
              <a:gd name="connsiteX5" fmla="*/ 783772 w 6743726"/>
              <a:gd name="connsiteY5" fmla="*/ 5176158 h 6596743"/>
              <a:gd name="connsiteX6" fmla="*/ 2237014 w 6743726"/>
              <a:gd name="connsiteY6" fmla="*/ 6596743 h 6596743"/>
              <a:gd name="connsiteX7" fmla="*/ 1061357 w 6743726"/>
              <a:gd name="connsiteY7" fmla="*/ 6596743 h 6596743"/>
              <a:gd name="connsiteX8" fmla="*/ 0 w 6743726"/>
              <a:gd name="connsiteY8" fmla="*/ 5208815 h 6596743"/>
              <a:gd name="connsiteX9" fmla="*/ 6204856 w 6743726"/>
              <a:gd name="connsiteY9" fmla="*/ 2579914 h 6596743"/>
              <a:gd name="connsiteX10" fmla="*/ 4327071 w 6743726"/>
              <a:gd name="connsiteY10" fmla="*/ 1714500 h 6596743"/>
              <a:gd name="connsiteX11" fmla="*/ 1028699 w 6743726"/>
              <a:gd name="connsiteY11" fmla="*/ 783772 h 6596743"/>
              <a:gd name="connsiteX12" fmla="*/ 1061357 w 6743726"/>
              <a:gd name="connsiteY12" fmla="*/ 0 h 6596743"/>
              <a:gd name="connsiteX0" fmla="*/ 1061357 w 6743726"/>
              <a:gd name="connsiteY0" fmla="*/ 0 h 6596743"/>
              <a:gd name="connsiteX1" fmla="*/ 2237014 w 6743726"/>
              <a:gd name="connsiteY1" fmla="*/ 0 h 6596743"/>
              <a:gd name="connsiteX2" fmla="*/ 6743700 w 6743726"/>
              <a:gd name="connsiteY2" fmla="*/ 881743 h 6596743"/>
              <a:gd name="connsiteX3" fmla="*/ 4833257 w 6743726"/>
              <a:gd name="connsiteY3" fmla="*/ 1616528 h 6596743"/>
              <a:gd name="connsiteX4" fmla="*/ 6645729 w 6743726"/>
              <a:gd name="connsiteY4" fmla="*/ 2596242 h 6596743"/>
              <a:gd name="connsiteX5" fmla="*/ 783772 w 6743726"/>
              <a:gd name="connsiteY5" fmla="*/ 5176158 h 6596743"/>
              <a:gd name="connsiteX6" fmla="*/ 2237014 w 6743726"/>
              <a:gd name="connsiteY6" fmla="*/ 6596743 h 6596743"/>
              <a:gd name="connsiteX7" fmla="*/ 1061357 w 6743726"/>
              <a:gd name="connsiteY7" fmla="*/ 6596743 h 6596743"/>
              <a:gd name="connsiteX8" fmla="*/ 0 w 6743726"/>
              <a:gd name="connsiteY8" fmla="*/ 5208815 h 6596743"/>
              <a:gd name="connsiteX9" fmla="*/ 6204856 w 6743726"/>
              <a:gd name="connsiteY9" fmla="*/ 2579914 h 6596743"/>
              <a:gd name="connsiteX10" fmla="*/ 4327071 w 6743726"/>
              <a:gd name="connsiteY10" fmla="*/ 1714500 h 6596743"/>
              <a:gd name="connsiteX11" fmla="*/ 6384470 w 6743726"/>
              <a:gd name="connsiteY11" fmla="*/ 832757 h 6596743"/>
              <a:gd name="connsiteX12" fmla="*/ 1061357 w 6743726"/>
              <a:gd name="connsiteY12" fmla="*/ 0 h 6596743"/>
              <a:gd name="connsiteX0" fmla="*/ 1061357 w 6743726"/>
              <a:gd name="connsiteY0" fmla="*/ 0 h 6596743"/>
              <a:gd name="connsiteX1" fmla="*/ 5421086 w 6743726"/>
              <a:gd name="connsiteY1" fmla="*/ 391885 h 6596743"/>
              <a:gd name="connsiteX2" fmla="*/ 6743700 w 6743726"/>
              <a:gd name="connsiteY2" fmla="*/ 881743 h 6596743"/>
              <a:gd name="connsiteX3" fmla="*/ 4833257 w 6743726"/>
              <a:gd name="connsiteY3" fmla="*/ 1616528 h 6596743"/>
              <a:gd name="connsiteX4" fmla="*/ 6645729 w 6743726"/>
              <a:gd name="connsiteY4" fmla="*/ 2596242 h 6596743"/>
              <a:gd name="connsiteX5" fmla="*/ 783772 w 6743726"/>
              <a:gd name="connsiteY5" fmla="*/ 5176158 h 6596743"/>
              <a:gd name="connsiteX6" fmla="*/ 2237014 w 6743726"/>
              <a:gd name="connsiteY6" fmla="*/ 6596743 h 6596743"/>
              <a:gd name="connsiteX7" fmla="*/ 1061357 w 6743726"/>
              <a:gd name="connsiteY7" fmla="*/ 6596743 h 6596743"/>
              <a:gd name="connsiteX8" fmla="*/ 0 w 6743726"/>
              <a:gd name="connsiteY8" fmla="*/ 5208815 h 6596743"/>
              <a:gd name="connsiteX9" fmla="*/ 6204856 w 6743726"/>
              <a:gd name="connsiteY9" fmla="*/ 2579914 h 6596743"/>
              <a:gd name="connsiteX10" fmla="*/ 4327071 w 6743726"/>
              <a:gd name="connsiteY10" fmla="*/ 1714500 h 6596743"/>
              <a:gd name="connsiteX11" fmla="*/ 6384470 w 6743726"/>
              <a:gd name="connsiteY11" fmla="*/ 832757 h 6596743"/>
              <a:gd name="connsiteX12" fmla="*/ 1061357 w 6743726"/>
              <a:gd name="connsiteY12" fmla="*/ 0 h 6596743"/>
              <a:gd name="connsiteX0" fmla="*/ 4343400 w 6743726"/>
              <a:gd name="connsiteY0" fmla="*/ 0 h 6221186"/>
              <a:gd name="connsiteX1" fmla="*/ 5421086 w 6743726"/>
              <a:gd name="connsiteY1" fmla="*/ 16328 h 6221186"/>
              <a:gd name="connsiteX2" fmla="*/ 6743700 w 6743726"/>
              <a:gd name="connsiteY2" fmla="*/ 506186 h 6221186"/>
              <a:gd name="connsiteX3" fmla="*/ 4833257 w 6743726"/>
              <a:gd name="connsiteY3" fmla="*/ 1240971 h 6221186"/>
              <a:gd name="connsiteX4" fmla="*/ 6645729 w 6743726"/>
              <a:gd name="connsiteY4" fmla="*/ 2220685 h 6221186"/>
              <a:gd name="connsiteX5" fmla="*/ 783772 w 6743726"/>
              <a:gd name="connsiteY5" fmla="*/ 4800601 h 6221186"/>
              <a:gd name="connsiteX6" fmla="*/ 2237014 w 6743726"/>
              <a:gd name="connsiteY6" fmla="*/ 6221186 h 6221186"/>
              <a:gd name="connsiteX7" fmla="*/ 1061357 w 6743726"/>
              <a:gd name="connsiteY7" fmla="*/ 6221186 h 6221186"/>
              <a:gd name="connsiteX8" fmla="*/ 0 w 6743726"/>
              <a:gd name="connsiteY8" fmla="*/ 4833258 h 6221186"/>
              <a:gd name="connsiteX9" fmla="*/ 6204856 w 6743726"/>
              <a:gd name="connsiteY9" fmla="*/ 2204357 h 6221186"/>
              <a:gd name="connsiteX10" fmla="*/ 4327071 w 6743726"/>
              <a:gd name="connsiteY10" fmla="*/ 1338943 h 6221186"/>
              <a:gd name="connsiteX11" fmla="*/ 6384470 w 6743726"/>
              <a:gd name="connsiteY11" fmla="*/ 457200 h 6221186"/>
              <a:gd name="connsiteX12" fmla="*/ 4343400 w 6743726"/>
              <a:gd name="connsiteY12" fmla="*/ 0 h 6221186"/>
              <a:gd name="connsiteX0" fmla="*/ 3722915 w 6743726"/>
              <a:gd name="connsiteY0" fmla="*/ 0 h 6841671"/>
              <a:gd name="connsiteX1" fmla="*/ 5421086 w 6743726"/>
              <a:gd name="connsiteY1" fmla="*/ 636813 h 6841671"/>
              <a:gd name="connsiteX2" fmla="*/ 6743700 w 6743726"/>
              <a:gd name="connsiteY2" fmla="*/ 1126671 h 6841671"/>
              <a:gd name="connsiteX3" fmla="*/ 4833257 w 6743726"/>
              <a:gd name="connsiteY3" fmla="*/ 1861456 h 6841671"/>
              <a:gd name="connsiteX4" fmla="*/ 6645729 w 6743726"/>
              <a:gd name="connsiteY4" fmla="*/ 2841170 h 6841671"/>
              <a:gd name="connsiteX5" fmla="*/ 783772 w 6743726"/>
              <a:gd name="connsiteY5" fmla="*/ 5421086 h 6841671"/>
              <a:gd name="connsiteX6" fmla="*/ 2237014 w 6743726"/>
              <a:gd name="connsiteY6" fmla="*/ 6841671 h 6841671"/>
              <a:gd name="connsiteX7" fmla="*/ 1061357 w 6743726"/>
              <a:gd name="connsiteY7" fmla="*/ 6841671 h 6841671"/>
              <a:gd name="connsiteX8" fmla="*/ 0 w 6743726"/>
              <a:gd name="connsiteY8" fmla="*/ 5453743 h 6841671"/>
              <a:gd name="connsiteX9" fmla="*/ 6204856 w 6743726"/>
              <a:gd name="connsiteY9" fmla="*/ 2824842 h 6841671"/>
              <a:gd name="connsiteX10" fmla="*/ 4327071 w 6743726"/>
              <a:gd name="connsiteY10" fmla="*/ 1959428 h 6841671"/>
              <a:gd name="connsiteX11" fmla="*/ 6384470 w 6743726"/>
              <a:gd name="connsiteY11" fmla="*/ 1077685 h 6841671"/>
              <a:gd name="connsiteX12" fmla="*/ 3722915 w 6743726"/>
              <a:gd name="connsiteY12" fmla="*/ 0 h 6841671"/>
              <a:gd name="connsiteX0" fmla="*/ 3722915 w 6743726"/>
              <a:gd name="connsiteY0" fmla="*/ 16330 h 6858001"/>
              <a:gd name="connsiteX1" fmla="*/ 4343400 w 6743726"/>
              <a:gd name="connsiteY1" fmla="*/ 0 h 6858001"/>
              <a:gd name="connsiteX2" fmla="*/ 6743700 w 6743726"/>
              <a:gd name="connsiteY2" fmla="*/ 1143001 h 6858001"/>
              <a:gd name="connsiteX3" fmla="*/ 4833257 w 6743726"/>
              <a:gd name="connsiteY3" fmla="*/ 1877786 h 6858001"/>
              <a:gd name="connsiteX4" fmla="*/ 6645729 w 6743726"/>
              <a:gd name="connsiteY4" fmla="*/ 2857500 h 6858001"/>
              <a:gd name="connsiteX5" fmla="*/ 783772 w 6743726"/>
              <a:gd name="connsiteY5" fmla="*/ 5437416 h 6858001"/>
              <a:gd name="connsiteX6" fmla="*/ 2237014 w 6743726"/>
              <a:gd name="connsiteY6" fmla="*/ 6858001 h 6858001"/>
              <a:gd name="connsiteX7" fmla="*/ 1061357 w 6743726"/>
              <a:gd name="connsiteY7" fmla="*/ 6858001 h 6858001"/>
              <a:gd name="connsiteX8" fmla="*/ 0 w 6743726"/>
              <a:gd name="connsiteY8" fmla="*/ 5470073 h 6858001"/>
              <a:gd name="connsiteX9" fmla="*/ 6204856 w 6743726"/>
              <a:gd name="connsiteY9" fmla="*/ 2841172 h 6858001"/>
              <a:gd name="connsiteX10" fmla="*/ 4327071 w 6743726"/>
              <a:gd name="connsiteY10" fmla="*/ 1975758 h 6858001"/>
              <a:gd name="connsiteX11" fmla="*/ 6384470 w 6743726"/>
              <a:gd name="connsiteY11" fmla="*/ 1094015 h 6858001"/>
              <a:gd name="connsiteX12" fmla="*/ 3722915 w 6743726"/>
              <a:gd name="connsiteY12" fmla="*/ 16330 h 6858001"/>
              <a:gd name="connsiteX0" fmla="*/ 4229101 w 6743726"/>
              <a:gd name="connsiteY0" fmla="*/ 16330 h 6858001"/>
              <a:gd name="connsiteX1" fmla="*/ 4343400 w 6743726"/>
              <a:gd name="connsiteY1" fmla="*/ 0 h 6858001"/>
              <a:gd name="connsiteX2" fmla="*/ 6743700 w 6743726"/>
              <a:gd name="connsiteY2" fmla="*/ 1143001 h 6858001"/>
              <a:gd name="connsiteX3" fmla="*/ 4833257 w 6743726"/>
              <a:gd name="connsiteY3" fmla="*/ 1877786 h 6858001"/>
              <a:gd name="connsiteX4" fmla="*/ 6645729 w 6743726"/>
              <a:gd name="connsiteY4" fmla="*/ 2857500 h 6858001"/>
              <a:gd name="connsiteX5" fmla="*/ 783772 w 6743726"/>
              <a:gd name="connsiteY5" fmla="*/ 5437416 h 6858001"/>
              <a:gd name="connsiteX6" fmla="*/ 2237014 w 6743726"/>
              <a:gd name="connsiteY6" fmla="*/ 6858001 h 6858001"/>
              <a:gd name="connsiteX7" fmla="*/ 1061357 w 6743726"/>
              <a:gd name="connsiteY7" fmla="*/ 6858001 h 6858001"/>
              <a:gd name="connsiteX8" fmla="*/ 0 w 6743726"/>
              <a:gd name="connsiteY8" fmla="*/ 5470073 h 6858001"/>
              <a:gd name="connsiteX9" fmla="*/ 6204856 w 6743726"/>
              <a:gd name="connsiteY9" fmla="*/ 2841172 h 6858001"/>
              <a:gd name="connsiteX10" fmla="*/ 4327071 w 6743726"/>
              <a:gd name="connsiteY10" fmla="*/ 1975758 h 6858001"/>
              <a:gd name="connsiteX11" fmla="*/ 6384470 w 6743726"/>
              <a:gd name="connsiteY11" fmla="*/ 1094015 h 6858001"/>
              <a:gd name="connsiteX12" fmla="*/ 4229101 w 6743726"/>
              <a:gd name="connsiteY12" fmla="*/ 16330 h 6858001"/>
              <a:gd name="connsiteX0" fmla="*/ 4229101 w 6743726"/>
              <a:gd name="connsiteY0" fmla="*/ 0 h 6858340"/>
              <a:gd name="connsiteX1" fmla="*/ 4343400 w 6743726"/>
              <a:gd name="connsiteY1" fmla="*/ 339 h 6858340"/>
              <a:gd name="connsiteX2" fmla="*/ 6743700 w 6743726"/>
              <a:gd name="connsiteY2" fmla="*/ 1143340 h 6858340"/>
              <a:gd name="connsiteX3" fmla="*/ 4833257 w 6743726"/>
              <a:gd name="connsiteY3" fmla="*/ 1878125 h 6858340"/>
              <a:gd name="connsiteX4" fmla="*/ 6645729 w 6743726"/>
              <a:gd name="connsiteY4" fmla="*/ 2857839 h 6858340"/>
              <a:gd name="connsiteX5" fmla="*/ 783772 w 6743726"/>
              <a:gd name="connsiteY5" fmla="*/ 5437755 h 6858340"/>
              <a:gd name="connsiteX6" fmla="*/ 2237014 w 6743726"/>
              <a:gd name="connsiteY6" fmla="*/ 6858340 h 6858340"/>
              <a:gd name="connsiteX7" fmla="*/ 1061357 w 6743726"/>
              <a:gd name="connsiteY7" fmla="*/ 6858340 h 6858340"/>
              <a:gd name="connsiteX8" fmla="*/ 0 w 6743726"/>
              <a:gd name="connsiteY8" fmla="*/ 5470412 h 6858340"/>
              <a:gd name="connsiteX9" fmla="*/ 6204856 w 6743726"/>
              <a:gd name="connsiteY9" fmla="*/ 2841511 h 6858340"/>
              <a:gd name="connsiteX10" fmla="*/ 4327071 w 6743726"/>
              <a:gd name="connsiteY10" fmla="*/ 1976097 h 6858340"/>
              <a:gd name="connsiteX11" fmla="*/ 6384470 w 6743726"/>
              <a:gd name="connsiteY11" fmla="*/ 1094354 h 6858340"/>
              <a:gd name="connsiteX12" fmla="*/ 4229101 w 6743726"/>
              <a:gd name="connsiteY12" fmla="*/ 0 h 6858340"/>
              <a:gd name="connsiteX0" fmla="*/ 4229101 w 6743726"/>
              <a:gd name="connsiteY0" fmla="*/ 2043 h 6860383"/>
              <a:gd name="connsiteX1" fmla="*/ 4345781 w 6743726"/>
              <a:gd name="connsiteY1" fmla="*/ 0 h 6860383"/>
              <a:gd name="connsiteX2" fmla="*/ 6743700 w 6743726"/>
              <a:gd name="connsiteY2" fmla="*/ 1145383 h 6860383"/>
              <a:gd name="connsiteX3" fmla="*/ 4833257 w 6743726"/>
              <a:gd name="connsiteY3" fmla="*/ 1880168 h 6860383"/>
              <a:gd name="connsiteX4" fmla="*/ 6645729 w 6743726"/>
              <a:gd name="connsiteY4" fmla="*/ 2859882 h 6860383"/>
              <a:gd name="connsiteX5" fmla="*/ 783772 w 6743726"/>
              <a:gd name="connsiteY5" fmla="*/ 5439798 h 6860383"/>
              <a:gd name="connsiteX6" fmla="*/ 2237014 w 6743726"/>
              <a:gd name="connsiteY6" fmla="*/ 6860383 h 6860383"/>
              <a:gd name="connsiteX7" fmla="*/ 1061357 w 6743726"/>
              <a:gd name="connsiteY7" fmla="*/ 6860383 h 6860383"/>
              <a:gd name="connsiteX8" fmla="*/ 0 w 6743726"/>
              <a:gd name="connsiteY8" fmla="*/ 5472455 h 6860383"/>
              <a:gd name="connsiteX9" fmla="*/ 6204856 w 6743726"/>
              <a:gd name="connsiteY9" fmla="*/ 2843554 h 6860383"/>
              <a:gd name="connsiteX10" fmla="*/ 4327071 w 6743726"/>
              <a:gd name="connsiteY10" fmla="*/ 1978140 h 6860383"/>
              <a:gd name="connsiteX11" fmla="*/ 6384470 w 6743726"/>
              <a:gd name="connsiteY11" fmla="*/ 1096397 h 6860383"/>
              <a:gd name="connsiteX12" fmla="*/ 4229101 w 6743726"/>
              <a:gd name="connsiteY12" fmla="*/ 2043 h 6860383"/>
              <a:gd name="connsiteX0" fmla="*/ 4229101 w 6743726"/>
              <a:gd name="connsiteY0" fmla="*/ 0 h 6858340"/>
              <a:gd name="connsiteX1" fmla="*/ 4348162 w 6743726"/>
              <a:gd name="connsiteY1" fmla="*/ 339 h 6858340"/>
              <a:gd name="connsiteX2" fmla="*/ 6743700 w 6743726"/>
              <a:gd name="connsiteY2" fmla="*/ 1143340 h 6858340"/>
              <a:gd name="connsiteX3" fmla="*/ 4833257 w 6743726"/>
              <a:gd name="connsiteY3" fmla="*/ 1878125 h 6858340"/>
              <a:gd name="connsiteX4" fmla="*/ 6645729 w 6743726"/>
              <a:gd name="connsiteY4" fmla="*/ 2857839 h 6858340"/>
              <a:gd name="connsiteX5" fmla="*/ 783772 w 6743726"/>
              <a:gd name="connsiteY5" fmla="*/ 5437755 h 6858340"/>
              <a:gd name="connsiteX6" fmla="*/ 2237014 w 6743726"/>
              <a:gd name="connsiteY6" fmla="*/ 6858340 h 6858340"/>
              <a:gd name="connsiteX7" fmla="*/ 1061357 w 6743726"/>
              <a:gd name="connsiteY7" fmla="*/ 6858340 h 6858340"/>
              <a:gd name="connsiteX8" fmla="*/ 0 w 6743726"/>
              <a:gd name="connsiteY8" fmla="*/ 5470412 h 6858340"/>
              <a:gd name="connsiteX9" fmla="*/ 6204856 w 6743726"/>
              <a:gd name="connsiteY9" fmla="*/ 2841511 h 6858340"/>
              <a:gd name="connsiteX10" fmla="*/ 4327071 w 6743726"/>
              <a:gd name="connsiteY10" fmla="*/ 1976097 h 6858340"/>
              <a:gd name="connsiteX11" fmla="*/ 6384470 w 6743726"/>
              <a:gd name="connsiteY11" fmla="*/ 1094354 h 6858340"/>
              <a:gd name="connsiteX12" fmla="*/ 4229101 w 6743726"/>
              <a:gd name="connsiteY12" fmla="*/ 0 h 6858340"/>
              <a:gd name="connsiteX0" fmla="*/ 4229101 w 6743726"/>
              <a:gd name="connsiteY0" fmla="*/ 0 h 6858340"/>
              <a:gd name="connsiteX1" fmla="*/ 4348162 w 6743726"/>
              <a:gd name="connsiteY1" fmla="*/ 339 h 6858340"/>
              <a:gd name="connsiteX2" fmla="*/ 6743700 w 6743726"/>
              <a:gd name="connsiteY2" fmla="*/ 1143340 h 6858340"/>
              <a:gd name="connsiteX3" fmla="*/ 4833257 w 6743726"/>
              <a:gd name="connsiteY3" fmla="*/ 1878125 h 6858340"/>
              <a:gd name="connsiteX4" fmla="*/ 6645729 w 6743726"/>
              <a:gd name="connsiteY4" fmla="*/ 2857839 h 6858340"/>
              <a:gd name="connsiteX5" fmla="*/ 783772 w 6743726"/>
              <a:gd name="connsiteY5" fmla="*/ 5437755 h 6858340"/>
              <a:gd name="connsiteX6" fmla="*/ 2237014 w 6743726"/>
              <a:gd name="connsiteY6" fmla="*/ 6858340 h 6858340"/>
              <a:gd name="connsiteX7" fmla="*/ 1061357 w 6743726"/>
              <a:gd name="connsiteY7" fmla="*/ 6858340 h 6858340"/>
              <a:gd name="connsiteX8" fmla="*/ 0 w 6743726"/>
              <a:gd name="connsiteY8" fmla="*/ 5470412 h 6858340"/>
              <a:gd name="connsiteX9" fmla="*/ 6204856 w 6743726"/>
              <a:gd name="connsiteY9" fmla="*/ 2841511 h 6858340"/>
              <a:gd name="connsiteX10" fmla="*/ 4327071 w 6743726"/>
              <a:gd name="connsiteY10" fmla="*/ 1976097 h 6858340"/>
              <a:gd name="connsiteX11" fmla="*/ 6384470 w 6743726"/>
              <a:gd name="connsiteY11" fmla="*/ 1094354 h 6858340"/>
              <a:gd name="connsiteX12" fmla="*/ 4229101 w 6743726"/>
              <a:gd name="connsiteY12" fmla="*/ 0 h 6858340"/>
              <a:gd name="connsiteX0" fmla="*/ 4081502 w 6596127"/>
              <a:gd name="connsiteY0" fmla="*/ 0 h 6858340"/>
              <a:gd name="connsiteX1" fmla="*/ 4200563 w 6596127"/>
              <a:gd name="connsiteY1" fmla="*/ 339 h 6858340"/>
              <a:gd name="connsiteX2" fmla="*/ 6596101 w 6596127"/>
              <a:gd name="connsiteY2" fmla="*/ 1143340 h 6858340"/>
              <a:gd name="connsiteX3" fmla="*/ 4685658 w 6596127"/>
              <a:gd name="connsiteY3" fmla="*/ 1878125 h 6858340"/>
              <a:gd name="connsiteX4" fmla="*/ 6498130 w 6596127"/>
              <a:gd name="connsiteY4" fmla="*/ 2857839 h 6858340"/>
              <a:gd name="connsiteX5" fmla="*/ 636173 w 6596127"/>
              <a:gd name="connsiteY5" fmla="*/ 5437755 h 6858340"/>
              <a:gd name="connsiteX6" fmla="*/ 2089415 w 6596127"/>
              <a:gd name="connsiteY6" fmla="*/ 6858340 h 6858340"/>
              <a:gd name="connsiteX7" fmla="*/ 913758 w 6596127"/>
              <a:gd name="connsiteY7" fmla="*/ 6858340 h 6858340"/>
              <a:gd name="connsiteX8" fmla="*/ 0 w 6596127"/>
              <a:gd name="connsiteY8" fmla="*/ 5708951 h 6858340"/>
              <a:gd name="connsiteX9" fmla="*/ 6057257 w 6596127"/>
              <a:gd name="connsiteY9" fmla="*/ 2841511 h 6858340"/>
              <a:gd name="connsiteX10" fmla="*/ 4179472 w 6596127"/>
              <a:gd name="connsiteY10" fmla="*/ 1976097 h 6858340"/>
              <a:gd name="connsiteX11" fmla="*/ 6236871 w 6596127"/>
              <a:gd name="connsiteY11" fmla="*/ 1094354 h 6858340"/>
              <a:gd name="connsiteX12" fmla="*/ 4081502 w 6596127"/>
              <a:gd name="connsiteY12" fmla="*/ 0 h 6858340"/>
              <a:gd name="connsiteX0" fmla="*/ 4081502 w 6596127"/>
              <a:gd name="connsiteY0" fmla="*/ 0 h 6858340"/>
              <a:gd name="connsiteX1" fmla="*/ 4200563 w 6596127"/>
              <a:gd name="connsiteY1" fmla="*/ 339 h 6858340"/>
              <a:gd name="connsiteX2" fmla="*/ 6596101 w 6596127"/>
              <a:gd name="connsiteY2" fmla="*/ 1143340 h 6858340"/>
              <a:gd name="connsiteX3" fmla="*/ 4685658 w 6596127"/>
              <a:gd name="connsiteY3" fmla="*/ 1878125 h 6858340"/>
              <a:gd name="connsiteX4" fmla="*/ 6498130 w 6596127"/>
              <a:gd name="connsiteY4" fmla="*/ 2857839 h 6858340"/>
              <a:gd name="connsiteX5" fmla="*/ 636173 w 6596127"/>
              <a:gd name="connsiteY5" fmla="*/ 5437755 h 6858340"/>
              <a:gd name="connsiteX6" fmla="*/ 2089415 w 6596127"/>
              <a:gd name="connsiteY6" fmla="*/ 6858340 h 6858340"/>
              <a:gd name="connsiteX7" fmla="*/ 913758 w 6596127"/>
              <a:gd name="connsiteY7" fmla="*/ 6858340 h 6858340"/>
              <a:gd name="connsiteX8" fmla="*/ 0 w 6596127"/>
              <a:gd name="connsiteY8" fmla="*/ 5708951 h 6858340"/>
              <a:gd name="connsiteX9" fmla="*/ 6057257 w 6596127"/>
              <a:gd name="connsiteY9" fmla="*/ 2841511 h 6858340"/>
              <a:gd name="connsiteX10" fmla="*/ 4179472 w 6596127"/>
              <a:gd name="connsiteY10" fmla="*/ 1976097 h 6858340"/>
              <a:gd name="connsiteX11" fmla="*/ 6236871 w 6596127"/>
              <a:gd name="connsiteY11" fmla="*/ 1094354 h 6858340"/>
              <a:gd name="connsiteX12" fmla="*/ 4081502 w 6596127"/>
              <a:gd name="connsiteY12" fmla="*/ 0 h 6858340"/>
              <a:gd name="connsiteX0" fmla="*/ 4081502 w 6596127"/>
              <a:gd name="connsiteY0" fmla="*/ 0 h 6858340"/>
              <a:gd name="connsiteX1" fmla="*/ 4200563 w 6596127"/>
              <a:gd name="connsiteY1" fmla="*/ 339 h 6858340"/>
              <a:gd name="connsiteX2" fmla="*/ 6596101 w 6596127"/>
              <a:gd name="connsiteY2" fmla="*/ 1143340 h 6858340"/>
              <a:gd name="connsiteX3" fmla="*/ 4685658 w 6596127"/>
              <a:gd name="connsiteY3" fmla="*/ 1878125 h 6858340"/>
              <a:gd name="connsiteX4" fmla="*/ 6498130 w 6596127"/>
              <a:gd name="connsiteY4" fmla="*/ 2857839 h 6858340"/>
              <a:gd name="connsiteX5" fmla="*/ 636173 w 6596127"/>
              <a:gd name="connsiteY5" fmla="*/ 5437755 h 6858340"/>
              <a:gd name="connsiteX6" fmla="*/ 2089415 w 6596127"/>
              <a:gd name="connsiteY6" fmla="*/ 6858340 h 6858340"/>
              <a:gd name="connsiteX7" fmla="*/ 913758 w 6596127"/>
              <a:gd name="connsiteY7" fmla="*/ 6858340 h 6858340"/>
              <a:gd name="connsiteX8" fmla="*/ 0 w 6596127"/>
              <a:gd name="connsiteY8" fmla="*/ 5708951 h 6858340"/>
              <a:gd name="connsiteX9" fmla="*/ 6057257 w 6596127"/>
              <a:gd name="connsiteY9" fmla="*/ 2841511 h 6858340"/>
              <a:gd name="connsiteX10" fmla="*/ 4179472 w 6596127"/>
              <a:gd name="connsiteY10" fmla="*/ 1976097 h 6858340"/>
              <a:gd name="connsiteX11" fmla="*/ 6236871 w 6596127"/>
              <a:gd name="connsiteY11" fmla="*/ 1094354 h 6858340"/>
              <a:gd name="connsiteX12" fmla="*/ 4081502 w 6596127"/>
              <a:gd name="connsiteY12" fmla="*/ 0 h 6858340"/>
              <a:gd name="connsiteX0" fmla="*/ 4081502 w 6596127"/>
              <a:gd name="connsiteY0" fmla="*/ 0 h 6858340"/>
              <a:gd name="connsiteX1" fmla="*/ 4200563 w 6596127"/>
              <a:gd name="connsiteY1" fmla="*/ 339 h 6858340"/>
              <a:gd name="connsiteX2" fmla="*/ 6596101 w 6596127"/>
              <a:gd name="connsiteY2" fmla="*/ 1143340 h 6858340"/>
              <a:gd name="connsiteX3" fmla="*/ 4685658 w 6596127"/>
              <a:gd name="connsiteY3" fmla="*/ 1878125 h 6858340"/>
              <a:gd name="connsiteX4" fmla="*/ 6498130 w 6596127"/>
              <a:gd name="connsiteY4" fmla="*/ 2857839 h 6858340"/>
              <a:gd name="connsiteX5" fmla="*/ 636173 w 6596127"/>
              <a:gd name="connsiteY5" fmla="*/ 5437755 h 6858340"/>
              <a:gd name="connsiteX6" fmla="*/ 2089415 w 6596127"/>
              <a:gd name="connsiteY6" fmla="*/ 6858340 h 6858340"/>
              <a:gd name="connsiteX7" fmla="*/ 913758 w 6596127"/>
              <a:gd name="connsiteY7" fmla="*/ 6858340 h 6858340"/>
              <a:gd name="connsiteX8" fmla="*/ 0 w 6596127"/>
              <a:gd name="connsiteY8" fmla="*/ 5708951 h 6858340"/>
              <a:gd name="connsiteX9" fmla="*/ 6057257 w 6596127"/>
              <a:gd name="connsiteY9" fmla="*/ 2841511 h 6858340"/>
              <a:gd name="connsiteX10" fmla="*/ 4179472 w 6596127"/>
              <a:gd name="connsiteY10" fmla="*/ 1976097 h 6858340"/>
              <a:gd name="connsiteX11" fmla="*/ 6236871 w 6596127"/>
              <a:gd name="connsiteY11" fmla="*/ 1094354 h 6858340"/>
              <a:gd name="connsiteX12" fmla="*/ 4081502 w 6596127"/>
              <a:gd name="connsiteY12" fmla="*/ 0 h 6858340"/>
              <a:gd name="connsiteX0" fmla="*/ 4081502 w 6596127"/>
              <a:gd name="connsiteY0" fmla="*/ 0 h 6858340"/>
              <a:gd name="connsiteX1" fmla="*/ 4200563 w 6596127"/>
              <a:gd name="connsiteY1" fmla="*/ 339 h 6858340"/>
              <a:gd name="connsiteX2" fmla="*/ 6596101 w 6596127"/>
              <a:gd name="connsiteY2" fmla="*/ 1143340 h 6858340"/>
              <a:gd name="connsiteX3" fmla="*/ 4685658 w 6596127"/>
              <a:gd name="connsiteY3" fmla="*/ 1878125 h 6858340"/>
              <a:gd name="connsiteX4" fmla="*/ 6498130 w 6596127"/>
              <a:gd name="connsiteY4" fmla="*/ 2857839 h 6858340"/>
              <a:gd name="connsiteX5" fmla="*/ 636173 w 6596127"/>
              <a:gd name="connsiteY5" fmla="*/ 5437755 h 6858340"/>
              <a:gd name="connsiteX6" fmla="*/ 2089415 w 6596127"/>
              <a:gd name="connsiteY6" fmla="*/ 6858340 h 6858340"/>
              <a:gd name="connsiteX7" fmla="*/ 913758 w 6596127"/>
              <a:gd name="connsiteY7" fmla="*/ 6858340 h 6858340"/>
              <a:gd name="connsiteX8" fmla="*/ 0 w 6596127"/>
              <a:gd name="connsiteY8" fmla="*/ 5708951 h 6858340"/>
              <a:gd name="connsiteX9" fmla="*/ 6057257 w 6596127"/>
              <a:gd name="connsiteY9" fmla="*/ 2841511 h 6858340"/>
              <a:gd name="connsiteX10" fmla="*/ 4179472 w 6596127"/>
              <a:gd name="connsiteY10" fmla="*/ 1976097 h 6858340"/>
              <a:gd name="connsiteX11" fmla="*/ 6236871 w 6596127"/>
              <a:gd name="connsiteY11" fmla="*/ 1094354 h 6858340"/>
              <a:gd name="connsiteX12" fmla="*/ 4081502 w 6596127"/>
              <a:gd name="connsiteY12" fmla="*/ 0 h 6858340"/>
              <a:gd name="connsiteX0" fmla="*/ 4081502 w 6596127"/>
              <a:gd name="connsiteY0" fmla="*/ 0 h 6858340"/>
              <a:gd name="connsiteX1" fmla="*/ 4200563 w 6596127"/>
              <a:gd name="connsiteY1" fmla="*/ 339 h 6858340"/>
              <a:gd name="connsiteX2" fmla="*/ 6596101 w 6596127"/>
              <a:gd name="connsiteY2" fmla="*/ 1143340 h 6858340"/>
              <a:gd name="connsiteX3" fmla="*/ 4685658 w 6596127"/>
              <a:gd name="connsiteY3" fmla="*/ 1878125 h 6858340"/>
              <a:gd name="connsiteX4" fmla="*/ 6498130 w 6596127"/>
              <a:gd name="connsiteY4" fmla="*/ 2857839 h 6858340"/>
              <a:gd name="connsiteX5" fmla="*/ 636173 w 6596127"/>
              <a:gd name="connsiteY5" fmla="*/ 5437755 h 6858340"/>
              <a:gd name="connsiteX6" fmla="*/ 2089415 w 6596127"/>
              <a:gd name="connsiteY6" fmla="*/ 6858340 h 6858340"/>
              <a:gd name="connsiteX7" fmla="*/ 913758 w 6596127"/>
              <a:gd name="connsiteY7" fmla="*/ 6858340 h 6858340"/>
              <a:gd name="connsiteX8" fmla="*/ 0 w 6596127"/>
              <a:gd name="connsiteY8" fmla="*/ 5708951 h 6858340"/>
              <a:gd name="connsiteX9" fmla="*/ 6057257 w 6596127"/>
              <a:gd name="connsiteY9" fmla="*/ 2841511 h 6858340"/>
              <a:gd name="connsiteX10" fmla="*/ 4179472 w 6596127"/>
              <a:gd name="connsiteY10" fmla="*/ 1976097 h 6858340"/>
              <a:gd name="connsiteX11" fmla="*/ 6236871 w 6596127"/>
              <a:gd name="connsiteY11" fmla="*/ 1094354 h 6858340"/>
              <a:gd name="connsiteX12" fmla="*/ 4081502 w 6596127"/>
              <a:gd name="connsiteY12" fmla="*/ 0 h 6858340"/>
              <a:gd name="connsiteX0" fmla="*/ 4081502 w 6596127"/>
              <a:gd name="connsiteY0" fmla="*/ 0 h 6858340"/>
              <a:gd name="connsiteX1" fmla="*/ 4200563 w 6596127"/>
              <a:gd name="connsiteY1" fmla="*/ 339 h 6858340"/>
              <a:gd name="connsiteX2" fmla="*/ 6596101 w 6596127"/>
              <a:gd name="connsiteY2" fmla="*/ 1143340 h 6858340"/>
              <a:gd name="connsiteX3" fmla="*/ 4685658 w 6596127"/>
              <a:gd name="connsiteY3" fmla="*/ 1878125 h 6858340"/>
              <a:gd name="connsiteX4" fmla="*/ 6498130 w 6596127"/>
              <a:gd name="connsiteY4" fmla="*/ 2857839 h 6858340"/>
              <a:gd name="connsiteX5" fmla="*/ 636173 w 6596127"/>
              <a:gd name="connsiteY5" fmla="*/ 5437755 h 6858340"/>
              <a:gd name="connsiteX6" fmla="*/ 2089415 w 6596127"/>
              <a:gd name="connsiteY6" fmla="*/ 6858340 h 6858340"/>
              <a:gd name="connsiteX7" fmla="*/ 913758 w 6596127"/>
              <a:gd name="connsiteY7" fmla="*/ 6858340 h 6858340"/>
              <a:gd name="connsiteX8" fmla="*/ 0 w 6596127"/>
              <a:gd name="connsiteY8" fmla="*/ 5708951 h 6858340"/>
              <a:gd name="connsiteX9" fmla="*/ 6057257 w 6596127"/>
              <a:gd name="connsiteY9" fmla="*/ 2841511 h 6858340"/>
              <a:gd name="connsiteX10" fmla="*/ 4179472 w 6596127"/>
              <a:gd name="connsiteY10" fmla="*/ 1976097 h 6858340"/>
              <a:gd name="connsiteX11" fmla="*/ 6236871 w 6596127"/>
              <a:gd name="connsiteY11" fmla="*/ 1094354 h 6858340"/>
              <a:gd name="connsiteX12" fmla="*/ 4081502 w 6596127"/>
              <a:gd name="connsiteY12" fmla="*/ 0 h 6858340"/>
              <a:gd name="connsiteX0" fmla="*/ 4081502 w 6596127"/>
              <a:gd name="connsiteY0" fmla="*/ 0 h 6858340"/>
              <a:gd name="connsiteX1" fmla="*/ 4200563 w 6596127"/>
              <a:gd name="connsiteY1" fmla="*/ 339 h 6858340"/>
              <a:gd name="connsiteX2" fmla="*/ 6596101 w 6596127"/>
              <a:gd name="connsiteY2" fmla="*/ 1143340 h 6858340"/>
              <a:gd name="connsiteX3" fmla="*/ 4685658 w 6596127"/>
              <a:gd name="connsiteY3" fmla="*/ 1878125 h 6858340"/>
              <a:gd name="connsiteX4" fmla="*/ 6498130 w 6596127"/>
              <a:gd name="connsiteY4" fmla="*/ 2857839 h 6858340"/>
              <a:gd name="connsiteX5" fmla="*/ 636173 w 6596127"/>
              <a:gd name="connsiteY5" fmla="*/ 5437755 h 6858340"/>
              <a:gd name="connsiteX6" fmla="*/ 2089415 w 6596127"/>
              <a:gd name="connsiteY6" fmla="*/ 6858340 h 6858340"/>
              <a:gd name="connsiteX7" fmla="*/ 913758 w 6596127"/>
              <a:gd name="connsiteY7" fmla="*/ 6858340 h 6858340"/>
              <a:gd name="connsiteX8" fmla="*/ 0 w 6596127"/>
              <a:gd name="connsiteY8" fmla="*/ 5708951 h 6858340"/>
              <a:gd name="connsiteX9" fmla="*/ 6057257 w 6596127"/>
              <a:gd name="connsiteY9" fmla="*/ 2841511 h 6858340"/>
              <a:gd name="connsiteX10" fmla="*/ 4179472 w 6596127"/>
              <a:gd name="connsiteY10" fmla="*/ 1976097 h 6858340"/>
              <a:gd name="connsiteX11" fmla="*/ 6236871 w 6596127"/>
              <a:gd name="connsiteY11" fmla="*/ 1094354 h 6858340"/>
              <a:gd name="connsiteX12" fmla="*/ 4081502 w 6596127"/>
              <a:gd name="connsiteY12" fmla="*/ 0 h 6858340"/>
              <a:gd name="connsiteX0" fmla="*/ 4081502 w 6596127"/>
              <a:gd name="connsiteY0" fmla="*/ 0 h 6858340"/>
              <a:gd name="connsiteX1" fmla="*/ 4200563 w 6596127"/>
              <a:gd name="connsiteY1" fmla="*/ 339 h 6858340"/>
              <a:gd name="connsiteX2" fmla="*/ 6596101 w 6596127"/>
              <a:gd name="connsiteY2" fmla="*/ 1143340 h 6858340"/>
              <a:gd name="connsiteX3" fmla="*/ 4685658 w 6596127"/>
              <a:gd name="connsiteY3" fmla="*/ 1878125 h 6858340"/>
              <a:gd name="connsiteX4" fmla="*/ 6498130 w 6596127"/>
              <a:gd name="connsiteY4" fmla="*/ 2857839 h 6858340"/>
              <a:gd name="connsiteX5" fmla="*/ 636173 w 6596127"/>
              <a:gd name="connsiteY5" fmla="*/ 5437755 h 6858340"/>
              <a:gd name="connsiteX6" fmla="*/ 2089415 w 6596127"/>
              <a:gd name="connsiteY6" fmla="*/ 6858340 h 6858340"/>
              <a:gd name="connsiteX7" fmla="*/ 913758 w 6596127"/>
              <a:gd name="connsiteY7" fmla="*/ 6858340 h 6858340"/>
              <a:gd name="connsiteX8" fmla="*/ 0 w 6596127"/>
              <a:gd name="connsiteY8" fmla="*/ 5708951 h 6858340"/>
              <a:gd name="connsiteX9" fmla="*/ 6057257 w 6596127"/>
              <a:gd name="connsiteY9" fmla="*/ 2841511 h 6858340"/>
              <a:gd name="connsiteX10" fmla="*/ 4179472 w 6596127"/>
              <a:gd name="connsiteY10" fmla="*/ 1976097 h 6858340"/>
              <a:gd name="connsiteX11" fmla="*/ 6236871 w 6596127"/>
              <a:gd name="connsiteY11" fmla="*/ 1094354 h 6858340"/>
              <a:gd name="connsiteX12" fmla="*/ 4081502 w 6596127"/>
              <a:gd name="connsiteY12" fmla="*/ 0 h 6858340"/>
              <a:gd name="connsiteX0" fmla="*/ 4081502 w 6596127"/>
              <a:gd name="connsiteY0" fmla="*/ 0 h 6858340"/>
              <a:gd name="connsiteX1" fmla="*/ 4200563 w 6596127"/>
              <a:gd name="connsiteY1" fmla="*/ 339 h 6858340"/>
              <a:gd name="connsiteX2" fmla="*/ 6596101 w 6596127"/>
              <a:gd name="connsiteY2" fmla="*/ 1143340 h 6858340"/>
              <a:gd name="connsiteX3" fmla="*/ 4685658 w 6596127"/>
              <a:gd name="connsiteY3" fmla="*/ 1878125 h 6858340"/>
              <a:gd name="connsiteX4" fmla="*/ 6498130 w 6596127"/>
              <a:gd name="connsiteY4" fmla="*/ 2857839 h 6858340"/>
              <a:gd name="connsiteX5" fmla="*/ 636173 w 6596127"/>
              <a:gd name="connsiteY5" fmla="*/ 5437755 h 6858340"/>
              <a:gd name="connsiteX6" fmla="*/ 2089415 w 6596127"/>
              <a:gd name="connsiteY6" fmla="*/ 6858340 h 6858340"/>
              <a:gd name="connsiteX7" fmla="*/ 913758 w 6596127"/>
              <a:gd name="connsiteY7" fmla="*/ 6858340 h 6858340"/>
              <a:gd name="connsiteX8" fmla="*/ 0 w 6596127"/>
              <a:gd name="connsiteY8" fmla="*/ 5708951 h 6858340"/>
              <a:gd name="connsiteX9" fmla="*/ 6057257 w 6596127"/>
              <a:gd name="connsiteY9" fmla="*/ 2841511 h 6858340"/>
              <a:gd name="connsiteX10" fmla="*/ 4179472 w 6596127"/>
              <a:gd name="connsiteY10" fmla="*/ 1976097 h 6858340"/>
              <a:gd name="connsiteX11" fmla="*/ 6236871 w 6596127"/>
              <a:gd name="connsiteY11" fmla="*/ 1094354 h 6858340"/>
              <a:gd name="connsiteX12" fmla="*/ 4081502 w 6596127"/>
              <a:gd name="connsiteY12" fmla="*/ 0 h 6858340"/>
              <a:gd name="connsiteX0" fmla="*/ 4081502 w 6596127"/>
              <a:gd name="connsiteY0" fmla="*/ 0 h 6858340"/>
              <a:gd name="connsiteX1" fmla="*/ 4200563 w 6596127"/>
              <a:gd name="connsiteY1" fmla="*/ 339 h 6858340"/>
              <a:gd name="connsiteX2" fmla="*/ 6596101 w 6596127"/>
              <a:gd name="connsiteY2" fmla="*/ 1143340 h 6858340"/>
              <a:gd name="connsiteX3" fmla="*/ 4685658 w 6596127"/>
              <a:gd name="connsiteY3" fmla="*/ 1878125 h 6858340"/>
              <a:gd name="connsiteX4" fmla="*/ 6498130 w 6596127"/>
              <a:gd name="connsiteY4" fmla="*/ 2857839 h 6858340"/>
              <a:gd name="connsiteX5" fmla="*/ 636173 w 6596127"/>
              <a:gd name="connsiteY5" fmla="*/ 5437755 h 6858340"/>
              <a:gd name="connsiteX6" fmla="*/ 2089415 w 6596127"/>
              <a:gd name="connsiteY6" fmla="*/ 6858340 h 6858340"/>
              <a:gd name="connsiteX7" fmla="*/ 913758 w 6596127"/>
              <a:gd name="connsiteY7" fmla="*/ 6858340 h 6858340"/>
              <a:gd name="connsiteX8" fmla="*/ 0 w 6596127"/>
              <a:gd name="connsiteY8" fmla="*/ 5708951 h 6858340"/>
              <a:gd name="connsiteX9" fmla="*/ 6057257 w 6596127"/>
              <a:gd name="connsiteY9" fmla="*/ 2841511 h 6858340"/>
              <a:gd name="connsiteX10" fmla="*/ 4179472 w 6596127"/>
              <a:gd name="connsiteY10" fmla="*/ 1976097 h 6858340"/>
              <a:gd name="connsiteX11" fmla="*/ 6236871 w 6596127"/>
              <a:gd name="connsiteY11" fmla="*/ 1094354 h 6858340"/>
              <a:gd name="connsiteX12" fmla="*/ 4081502 w 6596127"/>
              <a:gd name="connsiteY12" fmla="*/ 0 h 6858340"/>
              <a:gd name="connsiteX0" fmla="*/ 4081502 w 6596127"/>
              <a:gd name="connsiteY0" fmla="*/ 0 h 6858340"/>
              <a:gd name="connsiteX1" fmla="*/ 4200563 w 6596127"/>
              <a:gd name="connsiteY1" fmla="*/ 339 h 6858340"/>
              <a:gd name="connsiteX2" fmla="*/ 6596101 w 6596127"/>
              <a:gd name="connsiteY2" fmla="*/ 1143340 h 6858340"/>
              <a:gd name="connsiteX3" fmla="*/ 4685658 w 6596127"/>
              <a:gd name="connsiteY3" fmla="*/ 1878125 h 6858340"/>
              <a:gd name="connsiteX4" fmla="*/ 6498130 w 6596127"/>
              <a:gd name="connsiteY4" fmla="*/ 2857839 h 6858340"/>
              <a:gd name="connsiteX5" fmla="*/ 636173 w 6596127"/>
              <a:gd name="connsiteY5" fmla="*/ 5437755 h 6858340"/>
              <a:gd name="connsiteX6" fmla="*/ 2089415 w 6596127"/>
              <a:gd name="connsiteY6" fmla="*/ 6858340 h 6858340"/>
              <a:gd name="connsiteX7" fmla="*/ 913758 w 6596127"/>
              <a:gd name="connsiteY7" fmla="*/ 6858340 h 6858340"/>
              <a:gd name="connsiteX8" fmla="*/ 0 w 6596127"/>
              <a:gd name="connsiteY8" fmla="*/ 5708951 h 6858340"/>
              <a:gd name="connsiteX9" fmla="*/ 6057257 w 6596127"/>
              <a:gd name="connsiteY9" fmla="*/ 2841511 h 6858340"/>
              <a:gd name="connsiteX10" fmla="*/ 4179472 w 6596127"/>
              <a:gd name="connsiteY10" fmla="*/ 1976097 h 6858340"/>
              <a:gd name="connsiteX11" fmla="*/ 6236871 w 6596127"/>
              <a:gd name="connsiteY11" fmla="*/ 1094354 h 6858340"/>
              <a:gd name="connsiteX12" fmla="*/ 4081502 w 6596127"/>
              <a:gd name="connsiteY12" fmla="*/ 0 h 6858340"/>
              <a:gd name="connsiteX0" fmla="*/ 4081502 w 6596127"/>
              <a:gd name="connsiteY0" fmla="*/ 0 h 6858340"/>
              <a:gd name="connsiteX1" fmla="*/ 4200563 w 6596127"/>
              <a:gd name="connsiteY1" fmla="*/ 339 h 6858340"/>
              <a:gd name="connsiteX2" fmla="*/ 6596101 w 6596127"/>
              <a:gd name="connsiteY2" fmla="*/ 1143340 h 6858340"/>
              <a:gd name="connsiteX3" fmla="*/ 4685658 w 6596127"/>
              <a:gd name="connsiteY3" fmla="*/ 1878125 h 6858340"/>
              <a:gd name="connsiteX4" fmla="*/ 6498130 w 6596127"/>
              <a:gd name="connsiteY4" fmla="*/ 2857839 h 6858340"/>
              <a:gd name="connsiteX5" fmla="*/ 636173 w 6596127"/>
              <a:gd name="connsiteY5" fmla="*/ 5437755 h 6858340"/>
              <a:gd name="connsiteX6" fmla="*/ 2089415 w 6596127"/>
              <a:gd name="connsiteY6" fmla="*/ 6858340 h 6858340"/>
              <a:gd name="connsiteX7" fmla="*/ 913758 w 6596127"/>
              <a:gd name="connsiteY7" fmla="*/ 6858340 h 6858340"/>
              <a:gd name="connsiteX8" fmla="*/ 0 w 6596127"/>
              <a:gd name="connsiteY8" fmla="*/ 5708951 h 6858340"/>
              <a:gd name="connsiteX9" fmla="*/ 6057257 w 6596127"/>
              <a:gd name="connsiteY9" fmla="*/ 2841511 h 6858340"/>
              <a:gd name="connsiteX10" fmla="*/ 4179472 w 6596127"/>
              <a:gd name="connsiteY10" fmla="*/ 1976097 h 6858340"/>
              <a:gd name="connsiteX11" fmla="*/ 6236871 w 6596127"/>
              <a:gd name="connsiteY11" fmla="*/ 1094354 h 6858340"/>
              <a:gd name="connsiteX12" fmla="*/ 4081502 w 6596127"/>
              <a:gd name="connsiteY12" fmla="*/ 0 h 6858340"/>
              <a:gd name="connsiteX0" fmla="*/ 4081502 w 6596127"/>
              <a:gd name="connsiteY0" fmla="*/ 0 h 6858340"/>
              <a:gd name="connsiteX1" fmla="*/ 4200563 w 6596127"/>
              <a:gd name="connsiteY1" fmla="*/ 339 h 6858340"/>
              <a:gd name="connsiteX2" fmla="*/ 6596101 w 6596127"/>
              <a:gd name="connsiteY2" fmla="*/ 1143340 h 6858340"/>
              <a:gd name="connsiteX3" fmla="*/ 4685658 w 6596127"/>
              <a:gd name="connsiteY3" fmla="*/ 1878125 h 6858340"/>
              <a:gd name="connsiteX4" fmla="*/ 6498130 w 6596127"/>
              <a:gd name="connsiteY4" fmla="*/ 2857839 h 6858340"/>
              <a:gd name="connsiteX5" fmla="*/ 636173 w 6596127"/>
              <a:gd name="connsiteY5" fmla="*/ 5437755 h 6858340"/>
              <a:gd name="connsiteX6" fmla="*/ 2089415 w 6596127"/>
              <a:gd name="connsiteY6" fmla="*/ 6858340 h 6858340"/>
              <a:gd name="connsiteX7" fmla="*/ 913758 w 6596127"/>
              <a:gd name="connsiteY7" fmla="*/ 6858340 h 6858340"/>
              <a:gd name="connsiteX8" fmla="*/ 0 w 6596127"/>
              <a:gd name="connsiteY8" fmla="*/ 5708951 h 6858340"/>
              <a:gd name="connsiteX9" fmla="*/ 6057257 w 6596127"/>
              <a:gd name="connsiteY9" fmla="*/ 2841511 h 6858340"/>
              <a:gd name="connsiteX10" fmla="*/ 4179472 w 6596127"/>
              <a:gd name="connsiteY10" fmla="*/ 1976097 h 6858340"/>
              <a:gd name="connsiteX11" fmla="*/ 6236871 w 6596127"/>
              <a:gd name="connsiteY11" fmla="*/ 1094354 h 6858340"/>
              <a:gd name="connsiteX12" fmla="*/ 4081502 w 6596127"/>
              <a:gd name="connsiteY12" fmla="*/ 0 h 6858340"/>
              <a:gd name="connsiteX0" fmla="*/ 4081502 w 6596127"/>
              <a:gd name="connsiteY0" fmla="*/ 0 h 6858340"/>
              <a:gd name="connsiteX1" fmla="*/ 4200563 w 6596127"/>
              <a:gd name="connsiteY1" fmla="*/ 339 h 6858340"/>
              <a:gd name="connsiteX2" fmla="*/ 6596101 w 6596127"/>
              <a:gd name="connsiteY2" fmla="*/ 1143340 h 6858340"/>
              <a:gd name="connsiteX3" fmla="*/ 4685658 w 6596127"/>
              <a:gd name="connsiteY3" fmla="*/ 1878125 h 6858340"/>
              <a:gd name="connsiteX4" fmla="*/ 6498130 w 6596127"/>
              <a:gd name="connsiteY4" fmla="*/ 2857839 h 6858340"/>
              <a:gd name="connsiteX5" fmla="*/ 636173 w 6596127"/>
              <a:gd name="connsiteY5" fmla="*/ 5437755 h 6858340"/>
              <a:gd name="connsiteX6" fmla="*/ 2089415 w 6596127"/>
              <a:gd name="connsiteY6" fmla="*/ 6858340 h 6858340"/>
              <a:gd name="connsiteX7" fmla="*/ 913758 w 6596127"/>
              <a:gd name="connsiteY7" fmla="*/ 6858340 h 6858340"/>
              <a:gd name="connsiteX8" fmla="*/ 0 w 6596127"/>
              <a:gd name="connsiteY8" fmla="*/ 5708951 h 6858340"/>
              <a:gd name="connsiteX9" fmla="*/ 6057257 w 6596127"/>
              <a:gd name="connsiteY9" fmla="*/ 2841511 h 6858340"/>
              <a:gd name="connsiteX10" fmla="*/ 4179472 w 6596127"/>
              <a:gd name="connsiteY10" fmla="*/ 1976097 h 6858340"/>
              <a:gd name="connsiteX11" fmla="*/ 6236871 w 6596127"/>
              <a:gd name="connsiteY11" fmla="*/ 1094354 h 6858340"/>
              <a:gd name="connsiteX12" fmla="*/ 4081502 w 6596127"/>
              <a:gd name="connsiteY12" fmla="*/ 0 h 6858340"/>
              <a:gd name="connsiteX0" fmla="*/ 4081502 w 6596127"/>
              <a:gd name="connsiteY0" fmla="*/ 0 h 6858340"/>
              <a:gd name="connsiteX1" fmla="*/ 4200563 w 6596127"/>
              <a:gd name="connsiteY1" fmla="*/ 339 h 6858340"/>
              <a:gd name="connsiteX2" fmla="*/ 6596101 w 6596127"/>
              <a:gd name="connsiteY2" fmla="*/ 1143340 h 6858340"/>
              <a:gd name="connsiteX3" fmla="*/ 4685658 w 6596127"/>
              <a:gd name="connsiteY3" fmla="*/ 1878125 h 6858340"/>
              <a:gd name="connsiteX4" fmla="*/ 6498130 w 6596127"/>
              <a:gd name="connsiteY4" fmla="*/ 2857839 h 6858340"/>
              <a:gd name="connsiteX5" fmla="*/ 636173 w 6596127"/>
              <a:gd name="connsiteY5" fmla="*/ 5437755 h 6858340"/>
              <a:gd name="connsiteX6" fmla="*/ 2089415 w 6596127"/>
              <a:gd name="connsiteY6" fmla="*/ 6858340 h 6858340"/>
              <a:gd name="connsiteX7" fmla="*/ 913758 w 6596127"/>
              <a:gd name="connsiteY7" fmla="*/ 6858340 h 6858340"/>
              <a:gd name="connsiteX8" fmla="*/ 0 w 6596127"/>
              <a:gd name="connsiteY8" fmla="*/ 5708951 h 6858340"/>
              <a:gd name="connsiteX9" fmla="*/ 6057257 w 6596127"/>
              <a:gd name="connsiteY9" fmla="*/ 2841511 h 6858340"/>
              <a:gd name="connsiteX10" fmla="*/ 4179472 w 6596127"/>
              <a:gd name="connsiteY10" fmla="*/ 1976097 h 6858340"/>
              <a:gd name="connsiteX11" fmla="*/ 6236871 w 6596127"/>
              <a:gd name="connsiteY11" fmla="*/ 1094354 h 6858340"/>
              <a:gd name="connsiteX12" fmla="*/ 4081502 w 6596127"/>
              <a:gd name="connsiteY12" fmla="*/ 0 h 6858340"/>
              <a:gd name="connsiteX0" fmla="*/ 4081502 w 6596127"/>
              <a:gd name="connsiteY0" fmla="*/ 0 h 6858340"/>
              <a:gd name="connsiteX1" fmla="*/ 4200563 w 6596127"/>
              <a:gd name="connsiteY1" fmla="*/ 339 h 6858340"/>
              <a:gd name="connsiteX2" fmla="*/ 6596101 w 6596127"/>
              <a:gd name="connsiteY2" fmla="*/ 1143340 h 6858340"/>
              <a:gd name="connsiteX3" fmla="*/ 4685658 w 6596127"/>
              <a:gd name="connsiteY3" fmla="*/ 1878125 h 6858340"/>
              <a:gd name="connsiteX4" fmla="*/ 6498130 w 6596127"/>
              <a:gd name="connsiteY4" fmla="*/ 2857839 h 6858340"/>
              <a:gd name="connsiteX5" fmla="*/ 636173 w 6596127"/>
              <a:gd name="connsiteY5" fmla="*/ 5437755 h 6858340"/>
              <a:gd name="connsiteX6" fmla="*/ 2089415 w 6596127"/>
              <a:gd name="connsiteY6" fmla="*/ 6858340 h 6858340"/>
              <a:gd name="connsiteX7" fmla="*/ 913758 w 6596127"/>
              <a:gd name="connsiteY7" fmla="*/ 6858340 h 6858340"/>
              <a:gd name="connsiteX8" fmla="*/ 0 w 6596127"/>
              <a:gd name="connsiteY8" fmla="*/ 5708951 h 6858340"/>
              <a:gd name="connsiteX9" fmla="*/ 6057257 w 6596127"/>
              <a:gd name="connsiteY9" fmla="*/ 2841511 h 6858340"/>
              <a:gd name="connsiteX10" fmla="*/ 4179472 w 6596127"/>
              <a:gd name="connsiteY10" fmla="*/ 1976097 h 6858340"/>
              <a:gd name="connsiteX11" fmla="*/ 6236871 w 6596127"/>
              <a:gd name="connsiteY11" fmla="*/ 1094354 h 6858340"/>
              <a:gd name="connsiteX12" fmla="*/ 4081502 w 6596127"/>
              <a:gd name="connsiteY12" fmla="*/ 0 h 6858340"/>
              <a:gd name="connsiteX0" fmla="*/ 4110792 w 6625417"/>
              <a:gd name="connsiteY0" fmla="*/ 0 h 6858340"/>
              <a:gd name="connsiteX1" fmla="*/ 4229853 w 6625417"/>
              <a:gd name="connsiteY1" fmla="*/ 339 h 6858340"/>
              <a:gd name="connsiteX2" fmla="*/ 6625391 w 6625417"/>
              <a:gd name="connsiteY2" fmla="*/ 1143340 h 6858340"/>
              <a:gd name="connsiteX3" fmla="*/ 4714948 w 6625417"/>
              <a:gd name="connsiteY3" fmla="*/ 1878125 h 6858340"/>
              <a:gd name="connsiteX4" fmla="*/ 6527420 w 6625417"/>
              <a:gd name="connsiteY4" fmla="*/ 2857839 h 6858340"/>
              <a:gd name="connsiteX5" fmla="*/ 665463 w 6625417"/>
              <a:gd name="connsiteY5" fmla="*/ 5437755 h 6858340"/>
              <a:gd name="connsiteX6" fmla="*/ 2118705 w 6625417"/>
              <a:gd name="connsiteY6" fmla="*/ 6858340 h 6858340"/>
              <a:gd name="connsiteX7" fmla="*/ 943048 w 6625417"/>
              <a:gd name="connsiteY7" fmla="*/ 6858340 h 6858340"/>
              <a:gd name="connsiteX8" fmla="*/ 29290 w 6625417"/>
              <a:gd name="connsiteY8" fmla="*/ 5708951 h 6858340"/>
              <a:gd name="connsiteX9" fmla="*/ 6086547 w 6625417"/>
              <a:gd name="connsiteY9" fmla="*/ 2841511 h 6858340"/>
              <a:gd name="connsiteX10" fmla="*/ 4208762 w 6625417"/>
              <a:gd name="connsiteY10" fmla="*/ 1976097 h 6858340"/>
              <a:gd name="connsiteX11" fmla="*/ 6266161 w 6625417"/>
              <a:gd name="connsiteY11" fmla="*/ 1094354 h 6858340"/>
              <a:gd name="connsiteX12" fmla="*/ 4110792 w 6625417"/>
              <a:gd name="connsiteY12" fmla="*/ 0 h 6858340"/>
              <a:gd name="connsiteX0" fmla="*/ 4110792 w 6625417"/>
              <a:gd name="connsiteY0" fmla="*/ 0 h 6858340"/>
              <a:gd name="connsiteX1" fmla="*/ 4229853 w 6625417"/>
              <a:gd name="connsiteY1" fmla="*/ 339 h 6858340"/>
              <a:gd name="connsiteX2" fmla="*/ 6625391 w 6625417"/>
              <a:gd name="connsiteY2" fmla="*/ 1143340 h 6858340"/>
              <a:gd name="connsiteX3" fmla="*/ 4714948 w 6625417"/>
              <a:gd name="connsiteY3" fmla="*/ 1878125 h 6858340"/>
              <a:gd name="connsiteX4" fmla="*/ 6527420 w 6625417"/>
              <a:gd name="connsiteY4" fmla="*/ 2857839 h 6858340"/>
              <a:gd name="connsiteX5" fmla="*/ 665463 w 6625417"/>
              <a:gd name="connsiteY5" fmla="*/ 5437755 h 6858340"/>
              <a:gd name="connsiteX6" fmla="*/ 2118705 w 6625417"/>
              <a:gd name="connsiteY6" fmla="*/ 6858340 h 6858340"/>
              <a:gd name="connsiteX7" fmla="*/ 943048 w 6625417"/>
              <a:gd name="connsiteY7" fmla="*/ 6858340 h 6858340"/>
              <a:gd name="connsiteX8" fmla="*/ 29290 w 6625417"/>
              <a:gd name="connsiteY8" fmla="*/ 5708951 h 6858340"/>
              <a:gd name="connsiteX9" fmla="*/ 6086547 w 6625417"/>
              <a:gd name="connsiteY9" fmla="*/ 2841511 h 6858340"/>
              <a:gd name="connsiteX10" fmla="*/ 4208762 w 6625417"/>
              <a:gd name="connsiteY10" fmla="*/ 1976097 h 6858340"/>
              <a:gd name="connsiteX11" fmla="*/ 6266161 w 6625417"/>
              <a:gd name="connsiteY11" fmla="*/ 1094354 h 6858340"/>
              <a:gd name="connsiteX12" fmla="*/ 4110792 w 6625417"/>
              <a:gd name="connsiteY12" fmla="*/ 0 h 6858340"/>
              <a:gd name="connsiteX0" fmla="*/ 4110792 w 6625417"/>
              <a:gd name="connsiteY0" fmla="*/ 0 h 6858340"/>
              <a:gd name="connsiteX1" fmla="*/ 4229853 w 6625417"/>
              <a:gd name="connsiteY1" fmla="*/ 339 h 6858340"/>
              <a:gd name="connsiteX2" fmla="*/ 6625391 w 6625417"/>
              <a:gd name="connsiteY2" fmla="*/ 1143340 h 6858340"/>
              <a:gd name="connsiteX3" fmla="*/ 4714948 w 6625417"/>
              <a:gd name="connsiteY3" fmla="*/ 1878125 h 6858340"/>
              <a:gd name="connsiteX4" fmla="*/ 6527420 w 6625417"/>
              <a:gd name="connsiteY4" fmla="*/ 2857839 h 6858340"/>
              <a:gd name="connsiteX5" fmla="*/ 665463 w 6625417"/>
              <a:gd name="connsiteY5" fmla="*/ 5437755 h 6858340"/>
              <a:gd name="connsiteX6" fmla="*/ 2118705 w 6625417"/>
              <a:gd name="connsiteY6" fmla="*/ 6858340 h 6858340"/>
              <a:gd name="connsiteX7" fmla="*/ 943048 w 6625417"/>
              <a:gd name="connsiteY7" fmla="*/ 6858340 h 6858340"/>
              <a:gd name="connsiteX8" fmla="*/ 29290 w 6625417"/>
              <a:gd name="connsiteY8" fmla="*/ 5708951 h 6858340"/>
              <a:gd name="connsiteX9" fmla="*/ 6086547 w 6625417"/>
              <a:gd name="connsiteY9" fmla="*/ 2841511 h 6858340"/>
              <a:gd name="connsiteX10" fmla="*/ 4208762 w 6625417"/>
              <a:gd name="connsiteY10" fmla="*/ 1976097 h 6858340"/>
              <a:gd name="connsiteX11" fmla="*/ 6266161 w 6625417"/>
              <a:gd name="connsiteY11" fmla="*/ 1094354 h 6858340"/>
              <a:gd name="connsiteX12" fmla="*/ 4110792 w 6625417"/>
              <a:gd name="connsiteY12" fmla="*/ 0 h 6858340"/>
              <a:gd name="connsiteX0" fmla="*/ 4110792 w 6625417"/>
              <a:gd name="connsiteY0" fmla="*/ 0 h 6858340"/>
              <a:gd name="connsiteX1" fmla="*/ 4229853 w 6625417"/>
              <a:gd name="connsiteY1" fmla="*/ 339 h 6858340"/>
              <a:gd name="connsiteX2" fmla="*/ 6625391 w 6625417"/>
              <a:gd name="connsiteY2" fmla="*/ 1143340 h 6858340"/>
              <a:gd name="connsiteX3" fmla="*/ 4714948 w 6625417"/>
              <a:gd name="connsiteY3" fmla="*/ 1878125 h 6858340"/>
              <a:gd name="connsiteX4" fmla="*/ 6527420 w 6625417"/>
              <a:gd name="connsiteY4" fmla="*/ 2857839 h 6858340"/>
              <a:gd name="connsiteX5" fmla="*/ 651318 w 6625417"/>
              <a:gd name="connsiteY5" fmla="*/ 5523480 h 6858340"/>
              <a:gd name="connsiteX6" fmla="*/ 2118705 w 6625417"/>
              <a:gd name="connsiteY6" fmla="*/ 6858340 h 6858340"/>
              <a:gd name="connsiteX7" fmla="*/ 943048 w 6625417"/>
              <a:gd name="connsiteY7" fmla="*/ 6858340 h 6858340"/>
              <a:gd name="connsiteX8" fmla="*/ 29290 w 6625417"/>
              <a:gd name="connsiteY8" fmla="*/ 5708951 h 6858340"/>
              <a:gd name="connsiteX9" fmla="*/ 6086547 w 6625417"/>
              <a:gd name="connsiteY9" fmla="*/ 2841511 h 6858340"/>
              <a:gd name="connsiteX10" fmla="*/ 4208762 w 6625417"/>
              <a:gd name="connsiteY10" fmla="*/ 1976097 h 6858340"/>
              <a:gd name="connsiteX11" fmla="*/ 6266161 w 6625417"/>
              <a:gd name="connsiteY11" fmla="*/ 1094354 h 6858340"/>
              <a:gd name="connsiteX12" fmla="*/ 4110792 w 6625417"/>
              <a:gd name="connsiteY12" fmla="*/ 0 h 6858340"/>
              <a:gd name="connsiteX0" fmla="*/ 4110792 w 6625417"/>
              <a:gd name="connsiteY0" fmla="*/ 0 h 6858340"/>
              <a:gd name="connsiteX1" fmla="*/ 4229853 w 6625417"/>
              <a:gd name="connsiteY1" fmla="*/ 339 h 6858340"/>
              <a:gd name="connsiteX2" fmla="*/ 6625391 w 6625417"/>
              <a:gd name="connsiteY2" fmla="*/ 1143340 h 6858340"/>
              <a:gd name="connsiteX3" fmla="*/ 4714948 w 6625417"/>
              <a:gd name="connsiteY3" fmla="*/ 1878125 h 6858340"/>
              <a:gd name="connsiteX4" fmla="*/ 6527420 w 6625417"/>
              <a:gd name="connsiteY4" fmla="*/ 2857839 h 6858340"/>
              <a:gd name="connsiteX5" fmla="*/ 651318 w 6625417"/>
              <a:gd name="connsiteY5" fmla="*/ 5523480 h 6858340"/>
              <a:gd name="connsiteX6" fmla="*/ 2118705 w 6625417"/>
              <a:gd name="connsiteY6" fmla="*/ 6858340 h 6858340"/>
              <a:gd name="connsiteX7" fmla="*/ 943048 w 6625417"/>
              <a:gd name="connsiteY7" fmla="*/ 6858340 h 6858340"/>
              <a:gd name="connsiteX8" fmla="*/ 29290 w 6625417"/>
              <a:gd name="connsiteY8" fmla="*/ 5708951 h 6858340"/>
              <a:gd name="connsiteX9" fmla="*/ 6086547 w 6625417"/>
              <a:gd name="connsiteY9" fmla="*/ 2841511 h 6858340"/>
              <a:gd name="connsiteX10" fmla="*/ 4208762 w 6625417"/>
              <a:gd name="connsiteY10" fmla="*/ 1976097 h 6858340"/>
              <a:gd name="connsiteX11" fmla="*/ 6266161 w 6625417"/>
              <a:gd name="connsiteY11" fmla="*/ 1094354 h 6858340"/>
              <a:gd name="connsiteX12" fmla="*/ 4110792 w 6625417"/>
              <a:gd name="connsiteY12" fmla="*/ 0 h 6858340"/>
              <a:gd name="connsiteX0" fmla="*/ 4110792 w 6625417"/>
              <a:gd name="connsiteY0" fmla="*/ 0 h 6858340"/>
              <a:gd name="connsiteX1" fmla="*/ 4229853 w 6625417"/>
              <a:gd name="connsiteY1" fmla="*/ 339 h 6858340"/>
              <a:gd name="connsiteX2" fmla="*/ 6625391 w 6625417"/>
              <a:gd name="connsiteY2" fmla="*/ 1143340 h 6858340"/>
              <a:gd name="connsiteX3" fmla="*/ 4714948 w 6625417"/>
              <a:gd name="connsiteY3" fmla="*/ 1878125 h 6858340"/>
              <a:gd name="connsiteX4" fmla="*/ 6527420 w 6625417"/>
              <a:gd name="connsiteY4" fmla="*/ 2857839 h 6858340"/>
              <a:gd name="connsiteX5" fmla="*/ 651318 w 6625417"/>
              <a:gd name="connsiteY5" fmla="*/ 5523480 h 6858340"/>
              <a:gd name="connsiteX6" fmla="*/ 2118705 w 6625417"/>
              <a:gd name="connsiteY6" fmla="*/ 6858340 h 6858340"/>
              <a:gd name="connsiteX7" fmla="*/ 943048 w 6625417"/>
              <a:gd name="connsiteY7" fmla="*/ 6858340 h 6858340"/>
              <a:gd name="connsiteX8" fmla="*/ 29290 w 6625417"/>
              <a:gd name="connsiteY8" fmla="*/ 5708951 h 6858340"/>
              <a:gd name="connsiteX9" fmla="*/ 6086547 w 6625417"/>
              <a:gd name="connsiteY9" fmla="*/ 2841511 h 6858340"/>
              <a:gd name="connsiteX10" fmla="*/ 4208762 w 6625417"/>
              <a:gd name="connsiteY10" fmla="*/ 1976097 h 6858340"/>
              <a:gd name="connsiteX11" fmla="*/ 6266161 w 6625417"/>
              <a:gd name="connsiteY11" fmla="*/ 1094354 h 6858340"/>
              <a:gd name="connsiteX12" fmla="*/ 4110792 w 6625417"/>
              <a:gd name="connsiteY12" fmla="*/ 0 h 6858340"/>
              <a:gd name="connsiteX0" fmla="*/ 4110792 w 6625417"/>
              <a:gd name="connsiteY0" fmla="*/ 0 h 6858340"/>
              <a:gd name="connsiteX1" fmla="*/ 4229853 w 6625417"/>
              <a:gd name="connsiteY1" fmla="*/ 339 h 6858340"/>
              <a:gd name="connsiteX2" fmla="*/ 6625391 w 6625417"/>
              <a:gd name="connsiteY2" fmla="*/ 1143340 h 6858340"/>
              <a:gd name="connsiteX3" fmla="*/ 4714948 w 6625417"/>
              <a:gd name="connsiteY3" fmla="*/ 1878125 h 6858340"/>
              <a:gd name="connsiteX4" fmla="*/ 6527420 w 6625417"/>
              <a:gd name="connsiteY4" fmla="*/ 2857839 h 6858340"/>
              <a:gd name="connsiteX5" fmla="*/ 651318 w 6625417"/>
              <a:gd name="connsiteY5" fmla="*/ 5523480 h 6858340"/>
              <a:gd name="connsiteX6" fmla="*/ 2118705 w 6625417"/>
              <a:gd name="connsiteY6" fmla="*/ 6858340 h 6858340"/>
              <a:gd name="connsiteX7" fmla="*/ 943048 w 6625417"/>
              <a:gd name="connsiteY7" fmla="*/ 6858340 h 6858340"/>
              <a:gd name="connsiteX8" fmla="*/ 29290 w 6625417"/>
              <a:gd name="connsiteY8" fmla="*/ 5708951 h 6858340"/>
              <a:gd name="connsiteX9" fmla="*/ 6086547 w 6625417"/>
              <a:gd name="connsiteY9" fmla="*/ 2841511 h 6858340"/>
              <a:gd name="connsiteX10" fmla="*/ 4208762 w 6625417"/>
              <a:gd name="connsiteY10" fmla="*/ 1976097 h 6858340"/>
              <a:gd name="connsiteX11" fmla="*/ 6266161 w 6625417"/>
              <a:gd name="connsiteY11" fmla="*/ 1094354 h 6858340"/>
              <a:gd name="connsiteX12" fmla="*/ 4110792 w 6625417"/>
              <a:gd name="connsiteY12" fmla="*/ 0 h 6858340"/>
              <a:gd name="connsiteX0" fmla="*/ 4111651 w 6626276"/>
              <a:gd name="connsiteY0" fmla="*/ 0 h 6858340"/>
              <a:gd name="connsiteX1" fmla="*/ 4230712 w 6626276"/>
              <a:gd name="connsiteY1" fmla="*/ 339 h 6858340"/>
              <a:gd name="connsiteX2" fmla="*/ 6626250 w 6626276"/>
              <a:gd name="connsiteY2" fmla="*/ 1143340 h 6858340"/>
              <a:gd name="connsiteX3" fmla="*/ 4715807 w 6626276"/>
              <a:gd name="connsiteY3" fmla="*/ 1878125 h 6858340"/>
              <a:gd name="connsiteX4" fmla="*/ 6528279 w 6626276"/>
              <a:gd name="connsiteY4" fmla="*/ 2857839 h 6858340"/>
              <a:gd name="connsiteX5" fmla="*/ 652177 w 6626276"/>
              <a:gd name="connsiteY5" fmla="*/ 5523480 h 6858340"/>
              <a:gd name="connsiteX6" fmla="*/ 2119564 w 6626276"/>
              <a:gd name="connsiteY6" fmla="*/ 6858340 h 6858340"/>
              <a:gd name="connsiteX7" fmla="*/ 943907 w 6626276"/>
              <a:gd name="connsiteY7" fmla="*/ 6858340 h 6858340"/>
              <a:gd name="connsiteX8" fmla="*/ 30149 w 6626276"/>
              <a:gd name="connsiteY8" fmla="*/ 5708951 h 6858340"/>
              <a:gd name="connsiteX9" fmla="*/ 6087406 w 6626276"/>
              <a:gd name="connsiteY9" fmla="*/ 2841511 h 6858340"/>
              <a:gd name="connsiteX10" fmla="*/ 4209621 w 6626276"/>
              <a:gd name="connsiteY10" fmla="*/ 1976097 h 6858340"/>
              <a:gd name="connsiteX11" fmla="*/ 6267020 w 6626276"/>
              <a:gd name="connsiteY11" fmla="*/ 1094354 h 6858340"/>
              <a:gd name="connsiteX12" fmla="*/ 4111651 w 6626276"/>
              <a:gd name="connsiteY12" fmla="*/ 0 h 6858340"/>
              <a:gd name="connsiteX0" fmla="*/ 4101800 w 6616425"/>
              <a:gd name="connsiteY0" fmla="*/ 0 h 6858340"/>
              <a:gd name="connsiteX1" fmla="*/ 4220861 w 6616425"/>
              <a:gd name="connsiteY1" fmla="*/ 339 h 6858340"/>
              <a:gd name="connsiteX2" fmla="*/ 6616399 w 6616425"/>
              <a:gd name="connsiteY2" fmla="*/ 1143340 h 6858340"/>
              <a:gd name="connsiteX3" fmla="*/ 4705956 w 6616425"/>
              <a:gd name="connsiteY3" fmla="*/ 1878125 h 6858340"/>
              <a:gd name="connsiteX4" fmla="*/ 6518428 w 6616425"/>
              <a:gd name="connsiteY4" fmla="*/ 2857839 h 6858340"/>
              <a:gd name="connsiteX5" fmla="*/ 642326 w 6616425"/>
              <a:gd name="connsiteY5" fmla="*/ 5523480 h 6858340"/>
              <a:gd name="connsiteX6" fmla="*/ 2109713 w 6616425"/>
              <a:gd name="connsiteY6" fmla="*/ 6858340 h 6858340"/>
              <a:gd name="connsiteX7" fmla="*/ 934056 w 6616425"/>
              <a:gd name="connsiteY7" fmla="*/ 6858340 h 6858340"/>
              <a:gd name="connsiteX8" fmla="*/ 20298 w 6616425"/>
              <a:gd name="connsiteY8" fmla="*/ 5708951 h 6858340"/>
              <a:gd name="connsiteX9" fmla="*/ 6077555 w 6616425"/>
              <a:gd name="connsiteY9" fmla="*/ 2841511 h 6858340"/>
              <a:gd name="connsiteX10" fmla="*/ 4199770 w 6616425"/>
              <a:gd name="connsiteY10" fmla="*/ 1976097 h 6858340"/>
              <a:gd name="connsiteX11" fmla="*/ 6257169 w 6616425"/>
              <a:gd name="connsiteY11" fmla="*/ 1094354 h 6858340"/>
              <a:gd name="connsiteX12" fmla="*/ 4101800 w 6616425"/>
              <a:gd name="connsiteY12" fmla="*/ 0 h 6858340"/>
              <a:gd name="connsiteX0" fmla="*/ 4139855 w 6654480"/>
              <a:gd name="connsiteY0" fmla="*/ 0 h 6858340"/>
              <a:gd name="connsiteX1" fmla="*/ 4258916 w 6654480"/>
              <a:gd name="connsiteY1" fmla="*/ 339 h 6858340"/>
              <a:gd name="connsiteX2" fmla="*/ 6654454 w 6654480"/>
              <a:gd name="connsiteY2" fmla="*/ 1143340 h 6858340"/>
              <a:gd name="connsiteX3" fmla="*/ 4744011 w 6654480"/>
              <a:gd name="connsiteY3" fmla="*/ 1878125 h 6858340"/>
              <a:gd name="connsiteX4" fmla="*/ 6556483 w 6654480"/>
              <a:gd name="connsiteY4" fmla="*/ 2857839 h 6858340"/>
              <a:gd name="connsiteX5" fmla="*/ 680381 w 6654480"/>
              <a:gd name="connsiteY5" fmla="*/ 5523480 h 6858340"/>
              <a:gd name="connsiteX6" fmla="*/ 2147768 w 6654480"/>
              <a:gd name="connsiteY6" fmla="*/ 6858340 h 6858340"/>
              <a:gd name="connsiteX7" fmla="*/ 972111 w 6654480"/>
              <a:gd name="connsiteY7" fmla="*/ 6858340 h 6858340"/>
              <a:gd name="connsiteX8" fmla="*/ 58353 w 6654480"/>
              <a:gd name="connsiteY8" fmla="*/ 5708951 h 6858340"/>
              <a:gd name="connsiteX9" fmla="*/ 6115610 w 6654480"/>
              <a:gd name="connsiteY9" fmla="*/ 2841511 h 6858340"/>
              <a:gd name="connsiteX10" fmla="*/ 4237825 w 6654480"/>
              <a:gd name="connsiteY10" fmla="*/ 1976097 h 6858340"/>
              <a:gd name="connsiteX11" fmla="*/ 6295224 w 6654480"/>
              <a:gd name="connsiteY11" fmla="*/ 1094354 h 6858340"/>
              <a:gd name="connsiteX12" fmla="*/ 4139855 w 6654480"/>
              <a:gd name="connsiteY12" fmla="*/ 0 h 6858340"/>
              <a:gd name="connsiteX0" fmla="*/ 4144570 w 6659195"/>
              <a:gd name="connsiteY0" fmla="*/ 0 h 6858340"/>
              <a:gd name="connsiteX1" fmla="*/ 4263631 w 6659195"/>
              <a:gd name="connsiteY1" fmla="*/ 339 h 6858340"/>
              <a:gd name="connsiteX2" fmla="*/ 6659169 w 6659195"/>
              <a:gd name="connsiteY2" fmla="*/ 1143340 h 6858340"/>
              <a:gd name="connsiteX3" fmla="*/ 4748726 w 6659195"/>
              <a:gd name="connsiteY3" fmla="*/ 1878125 h 6858340"/>
              <a:gd name="connsiteX4" fmla="*/ 6561198 w 6659195"/>
              <a:gd name="connsiteY4" fmla="*/ 2857839 h 6858340"/>
              <a:gd name="connsiteX5" fmla="*/ 685096 w 6659195"/>
              <a:gd name="connsiteY5" fmla="*/ 5523480 h 6858340"/>
              <a:gd name="connsiteX6" fmla="*/ 2152483 w 6659195"/>
              <a:gd name="connsiteY6" fmla="*/ 6858340 h 6858340"/>
              <a:gd name="connsiteX7" fmla="*/ 976826 w 6659195"/>
              <a:gd name="connsiteY7" fmla="*/ 6858340 h 6858340"/>
              <a:gd name="connsiteX8" fmla="*/ 63068 w 6659195"/>
              <a:gd name="connsiteY8" fmla="*/ 5708951 h 6858340"/>
              <a:gd name="connsiteX9" fmla="*/ 6120325 w 6659195"/>
              <a:gd name="connsiteY9" fmla="*/ 2841511 h 6858340"/>
              <a:gd name="connsiteX10" fmla="*/ 4242540 w 6659195"/>
              <a:gd name="connsiteY10" fmla="*/ 1976097 h 6858340"/>
              <a:gd name="connsiteX11" fmla="*/ 6299939 w 6659195"/>
              <a:gd name="connsiteY11" fmla="*/ 1094354 h 6858340"/>
              <a:gd name="connsiteX12" fmla="*/ 4144570 w 6659195"/>
              <a:gd name="connsiteY12" fmla="*/ 0 h 6858340"/>
              <a:gd name="connsiteX0" fmla="*/ 4144570 w 6659195"/>
              <a:gd name="connsiteY0" fmla="*/ 0 h 6858340"/>
              <a:gd name="connsiteX1" fmla="*/ 4263631 w 6659195"/>
              <a:gd name="connsiteY1" fmla="*/ 339 h 6858340"/>
              <a:gd name="connsiteX2" fmla="*/ 6659169 w 6659195"/>
              <a:gd name="connsiteY2" fmla="*/ 1143340 h 6858340"/>
              <a:gd name="connsiteX3" fmla="*/ 4748726 w 6659195"/>
              <a:gd name="connsiteY3" fmla="*/ 1878125 h 6858340"/>
              <a:gd name="connsiteX4" fmla="*/ 6561198 w 6659195"/>
              <a:gd name="connsiteY4" fmla="*/ 2857839 h 6858340"/>
              <a:gd name="connsiteX5" fmla="*/ 685096 w 6659195"/>
              <a:gd name="connsiteY5" fmla="*/ 5523480 h 6858340"/>
              <a:gd name="connsiteX6" fmla="*/ 2152483 w 6659195"/>
              <a:gd name="connsiteY6" fmla="*/ 6858340 h 6858340"/>
              <a:gd name="connsiteX7" fmla="*/ 976826 w 6659195"/>
              <a:gd name="connsiteY7" fmla="*/ 6858340 h 6858340"/>
              <a:gd name="connsiteX8" fmla="*/ 63068 w 6659195"/>
              <a:gd name="connsiteY8" fmla="*/ 5708951 h 6858340"/>
              <a:gd name="connsiteX9" fmla="*/ 6120325 w 6659195"/>
              <a:gd name="connsiteY9" fmla="*/ 2841511 h 6858340"/>
              <a:gd name="connsiteX10" fmla="*/ 4242540 w 6659195"/>
              <a:gd name="connsiteY10" fmla="*/ 1976097 h 6858340"/>
              <a:gd name="connsiteX11" fmla="*/ 6299939 w 6659195"/>
              <a:gd name="connsiteY11" fmla="*/ 1094354 h 6858340"/>
              <a:gd name="connsiteX12" fmla="*/ 4144570 w 6659195"/>
              <a:gd name="connsiteY12" fmla="*/ 0 h 6858340"/>
              <a:gd name="connsiteX0" fmla="*/ 4144570 w 6659195"/>
              <a:gd name="connsiteY0" fmla="*/ 0 h 6858340"/>
              <a:gd name="connsiteX1" fmla="*/ 4263631 w 6659195"/>
              <a:gd name="connsiteY1" fmla="*/ 339 h 6858340"/>
              <a:gd name="connsiteX2" fmla="*/ 6659169 w 6659195"/>
              <a:gd name="connsiteY2" fmla="*/ 1143340 h 6858340"/>
              <a:gd name="connsiteX3" fmla="*/ 4748726 w 6659195"/>
              <a:gd name="connsiteY3" fmla="*/ 1878125 h 6858340"/>
              <a:gd name="connsiteX4" fmla="*/ 6561198 w 6659195"/>
              <a:gd name="connsiteY4" fmla="*/ 2857839 h 6858340"/>
              <a:gd name="connsiteX5" fmla="*/ 685096 w 6659195"/>
              <a:gd name="connsiteY5" fmla="*/ 5523480 h 6858340"/>
              <a:gd name="connsiteX6" fmla="*/ 2152483 w 6659195"/>
              <a:gd name="connsiteY6" fmla="*/ 6858340 h 6858340"/>
              <a:gd name="connsiteX7" fmla="*/ 976826 w 6659195"/>
              <a:gd name="connsiteY7" fmla="*/ 6858340 h 6858340"/>
              <a:gd name="connsiteX8" fmla="*/ 63068 w 6659195"/>
              <a:gd name="connsiteY8" fmla="*/ 5708951 h 6858340"/>
              <a:gd name="connsiteX9" fmla="*/ 6120325 w 6659195"/>
              <a:gd name="connsiteY9" fmla="*/ 2841511 h 6858340"/>
              <a:gd name="connsiteX10" fmla="*/ 4242540 w 6659195"/>
              <a:gd name="connsiteY10" fmla="*/ 1976097 h 6858340"/>
              <a:gd name="connsiteX11" fmla="*/ 6299939 w 6659195"/>
              <a:gd name="connsiteY11" fmla="*/ 1094354 h 6858340"/>
              <a:gd name="connsiteX12" fmla="*/ 4144570 w 6659195"/>
              <a:gd name="connsiteY12" fmla="*/ 0 h 6858340"/>
              <a:gd name="connsiteX0" fmla="*/ 4144570 w 6659195"/>
              <a:gd name="connsiteY0" fmla="*/ 0 h 6858340"/>
              <a:gd name="connsiteX1" fmla="*/ 4263631 w 6659195"/>
              <a:gd name="connsiteY1" fmla="*/ 339 h 6858340"/>
              <a:gd name="connsiteX2" fmla="*/ 6659169 w 6659195"/>
              <a:gd name="connsiteY2" fmla="*/ 1143340 h 6858340"/>
              <a:gd name="connsiteX3" fmla="*/ 4748726 w 6659195"/>
              <a:gd name="connsiteY3" fmla="*/ 1878125 h 6858340"/>
              <a:gd name="connsiteX4" fmla="*/ 6561198 w 6659195"/>
              <a:gd name="connsiteY4" fmla="*/ 2857839 h 6858340"/>
              <a:gd name="connsiteX5" fmla="*/ 685096 w 6659195"/>
              <a:gd name="connsiteY5" fmla="*/ 5523480 h 6858340"/>
              <a:gd name="connsiteX6" fmla="*/ 2152483 w 6659195"/>
              <a:gd name="connsiteY6" fmla="*/ 6858340 h 6858340"/>
              <a:gd name="connsiteX7" fmla="*/ 976826 w 6659195"/>
              <a:gd name="connsiteY7" fmla="*/ 6858340 h 6858340"/>
              <a:gd name="connsiteX8" fmla="*/ 63068 w 6659195"/>
              <a:gd name="connsiteY8" fmla="*/ 5708951 h 6858340"/>
              <a:gd name="connsiteX9" fmla="*/ 6120325 w 6659195"/>
              <a:gd name="connsiteY9" fmla="*/ 2841511 h 6858340"/>
              <a:gd name="connsiteX10" fmla="*/ 4242540 w 6659195"/>
              <a:gd name="connsiteY10" fmla="*/ 1976097 h 6858340"/>
              <a:gd name="connsiteX11" fmla="*/ 6299939 w 6659195"/>
              <a:gd name="connsiteY11" fmla="*/ 1094354 h 6858340"/>
              <a:gd name="connsiteX12" fmla="*/ 4144570 w 6659195"/>
              <a:gd name="connsiteY12" fmla="*/ 0 h 6858340"/>
              <a:gd name="connsiteX0" fmla="*/ 4144570 w 6659195"/>
              <a:gd name="connsiteY0" fmla="*/ 0 h 6858340"/>
              <a:gd name="connsiteX1" fmla="*/ 4263631 w 6659195"/>
              <a:gd name="connsiteY1" fmla="*/ 339 h 6858340"/>
              <a:gd name="connsiteX2" fmla="*/ 6659169 w 6659195"/>
              <a:gd name="connsiteY2" fmla="*/ 1143340 h 6858340"/>
              <a:gd name="connsiteX3" fmla="*/ 4748726 w 6659195"/>
              <a:gd name="connsiteY3" fmla="*/ 1878125 h 6858340"/>
              <a:gd name="connsiteX4" fmla="*/ 6561198 w 6659195"/>
              <a:gd name="connsiteY4" fmla="*/ 2857839 h 6858340"/>
              <a:gd name="connsiteX5" fmla="*/ 685096 w 6659195"/>
              <a:gd name="connsiteY5" fmla="*/ 5523480 h 6858340"/>
              <a:gd name="connsiteX6" fmla="*/ 2152483 w 6659195"/>
              <a:gd name="connsiteY6" fmla="*/ 6858340 h 6858340"/>
              <a:gd name="connsiteX7" fmla="*/ 976826 w 6659195"/>
              <a:gd name="connsiteY7" fmla="*/ 6858340 h 6858340"/>
              <a:gd name="connsiteX8" fmla="*/ 63068 w 6659195"/>
              <a:gd name="connsiteY8" fmla="*/ 5708951 h 6858340"/>
              <a:gd name="connsiteX9" fmla="*/ 6120325 w 6659195"/>
              <a:gd name="connsiteY9" fmla="*/ 2841511 h 6858340"/>
              <a:gd name="connsiteX10" fmla="*/ 4242540 w 6659195"/>
              <a:gd name="connsiteY10" fmla="*/ 1976097 h 6858340"/>
              <a:gd name="connsiteX11" fmla="*/ 6299939 w 6659195"/>
              <a:gd name="connsiteY11" fmla="*/ 1094354 h 6858340"/>
              <a:gd name="connsiteX12" fmla="*/ 4144570 w 6659195"/>
              <a:gd name="connsiteY12" fmla="*/ 0 h 6858340"/>
              <a:gd name="connsiteX0" fmla="*/ 4142750 w 6657375"/>
              <a:gd name="connsiteY0" fmla="*/ 0 h 6858340"/>
              <a:gd name="connsiteX1" fmla="*/ 4261811 w 6657375"/>
              <a:gd name="connsiteY1" fmla="*/ 339 h 6858340"/>
              <a:gd name="connsiteX2" fmla="*/ 6657349 w 6657375"/>
              <a:gd name="connsiteY2" fmla="*/ 1143340 h 6858340"/>
              <a:gd name="connsiteX3" fmla="*/ 4746906 w 6657375"/>
              <a:gd name="connsiteY3" fmla="*/ 1878125 h 6858340"/>
              <a:gd name="connsiteX4" fmla="*/ 6559378 w 6657375"/>
              <a:gd name="connsiteY4" fmla="*/ 2857839 h 6858340"/>
              <a:gd name="connsiteX5" fmla="*/ 683276 w 6657375"/>
              <a:gd name="connsiteY5" fmla="*/ 5523480 h 6858340"/>
              <a:gd name="connsiteX6" fmla="*/ 2150663 w 6657375"/>
              <a:gd name="connsiteY6" fmla="*/ 6858340 h 6858340"/>
              <a:gd name="connsiteX7" fmla="*/ 975006 w 6657375"/>
              <a:gd name="connsiteY7" fmla="*/ 6858340 h 6858340"/>
              <a:gd name="connsiteX8" fmla="*/ 61248 w 6657375"/>
              <a:gd name="connsiteY8" fmla="*/ 5708951 h 6858340"/>
              <a:gd name="connsiteX9" fmla="*/ 6118505 w 6657375"/>
              <a:gd name="connsiteY9" fmla="*/ 2841511 h 6858340"/>
              <a:gd name="connsiteX10" fmla="*/ 4240720 w 6657375"/>
              <a:gd name="connsiteY10" fmla="*/ 1976097 h 6858340"/>
              <a:gd name="connsiteX11" fmla="*/ 6298119 w 6657375"/>
              <a:gd name="connsiteY11" fmla="*/ 1094354 h 6858340"/>
              <a:gd name="connsiteX12" fmla="*/ 4142750 w 6657375"/>
              <a:gd name="connsiteY12" fmla="*/ 0 h 6858340"/>
              <a:gd name="connsiteX0" fmla="*/ 4142750 w 6657375"/>
              <a:gd name="connsiteY0" fmla="*/ 0 h 6858340"/>
              <a:gd name="connsiteX1" fmla="*/ 4261811 w 6657375"/>
              <a:gd name="connsiteY1" fmla="*/ 339 h 6858340"/>
              <a:gd name="connsiteX2" fmla="*/ 6657349 w 6657375"/>
              <a:gd name="connsiteY2" fmla="*/ 1143340 h 6858340"/>
              <a:gd name="connsiteX3" fmla="*/ 4746906 w 6657375"/>
              <a:gd name="connsiteY3" fmla="*/ 1878125 h 6858340"/>
              <a:gd name="connsiteX4" fmla="*/ 6559378 w 6657375"/>
              <a:gd name="connsiteY4" fmla="*/ 2857839 h 6858340"/>
              <a:gd name="connsiteX5" fmla="*/ 683276 w 6657375"/>
              <a:gd name="connsiteY5" fmla="*/ 5523480 h 6858340"/>
              <a:gd name="connsiteX6" fmla="*/ 2150663 w 6657375"/>
              <a:gd name="connsiteY6" fmla="*/ 6858340 h 6858340"/>
              <a:gd name="connsiteX7" fmla="*/ 975006 w 6657375"/>
              <a:gd name="connsiteY7" fmla="*/ 6858340 h 6858340"/>
              <a:gd name="connsiteX8" fmla="*/ 61248 w 6657375"/>
              <a:gd name="connsiteY8" fmla="*/ 5708951 h 6858340"/>
              <a:gd name="connsiteX9" fmla="*/ 6118505 w 6657375"/>
              <a:gd name="connsiteY9" fmla="*/ 2841511 h 6858340"/>
              <a:gd name="connsiteX10" fmla="*/ 4240720 w 6657375"/>
              <a:gd name="connsiteY10" fmla="*/ 1976097 h 6858340"/>
              <a:gd name="connsiteX11" fmla="*/ 6298119 w 6657375"/>
              <a:gd name="connsiteY11" fmla="*/ 1094354 h 6858340"/>
              <a:gd name="connsiteX12" fmla="*/ 4142750 w 6657375"/>
              <a:gd name="connsiteY12" fmla="*/ 0 h 6858340"/>
              <a:gd name="connsiteX0" fmla="*/ 4141903 w 6656528"/>
              <a:gd name="connsiteY0" fmla="*/ 0 h 6858340"/>
              <a:gd name="connsiteX1" fmla="*/ 4260964 w 6656528"/>
              <a:gd name="connsiteY1" fmla="*/ 339 h 6858340"/>
              <a:gd name="connsiteX2" fmla="*/ 6656502 w 6656528"/>
              <a:gd name="connsiteY2" fmla="*/ 1143340 h 6858340"/>
              <a:gd name="connsiteX3" fmla="*/ 4746059 w 6656528"/>
              <a:gd name="connsiteY3" fmla="*/ 1878125 h 6858340"/>
              <a:gd name="connsiteX4" fmla="*/ 6558531 w 6656528"/>
              <a:gd name="connsiteY4" fmla="*/ 2857839 h 6858340"/>
              <a:gd name="connsiteX5" fmla="*/ 682429 w 6656528"/>
              <a:gd name="connsiteY5" fmla="*/ 5523480 h 6858340"/>
              <a:gd name="connsiteX6" fmla="*/ 2149816 w 6656528"/>
              <a:gd name="connsiteY6" fmla="*/ 6858340 h 6858340"/>
              <a:gd name="connsiteX7" fmla="*/ 974159 w 6656528"/>
              <a:gd name="connsiteY7" fmla="*/ 6858340 h 6858340"/>
              <a:gd name="connsiteX8" fmla="*/ 60401 w 6656528"/>
              <a:gd name="connsiteY8" fmla="*/ 5708951 h 6858340"/>
              <a:gd name="connsiteX9" fmla="*/ 6217505 w 6656528"/>
              <a:gd name="connsiteY9" fmla="*/ 2801170 h 6858340"/>
              <a:gd name="connsiteX10" fmla="*/ 4239873 w 6656528"/>
              <a:gd name="connsiteY10" fmla="*/ 1976097 h 6858340"/>
              <a:gd name="connsiteX11" fmla="*/ 6297272 w 6656528"/>
              <a:gd name="connsiteY11" fmla="*/ 1094354 h 6858340"/>
              <a:gd name="connsiteX12" fmla="*/ 4141903 w 6656528"/>
              <a:gd name="connsiteY12" fmla="*/ 0 h 6858340"/>
              <a:gd name="connsiteX0" fmla="*/ 4141903 w 6656528"/>
              <a:gd name="connsiteY0" fmla="*/ 0 h 6858340"/>
              <a:gd name="connsiteX1" fmla="*/ 4260964 w 6656528"/>
              <a:gd name="connsiteY1" fmla="*/ 339 h 6858340"/>
              <a:gd name="connsiteX2" fmla="*/ 6656502 w 6656528"/>
              <a:gd name="connsiteY2" fmla="*/ 1143340 h 6858340"/>
              <a:gd name="connsiteX3" fmla="*/ 4746059 w 6656528"/>
              <a:gd name="connsiteY3" fmla="*/ 1878125 h 6858340"/>
              <a:gd name="connsiteX4" fmla="*/ 6558531 w 6656528"/>
              <a:gd name="connsiteY4" fmla="*/ 2857839 h 6858340"/>
              <a:gd name="connsiteX5" fmla="*/ 682429 w 6656528"/>
              <a:gd name="connsiteY5" fmla="*/ 5523480 h 6858340"/>
              <a:gd name="connsiteX6" fmla="*/ 2149816 w 6656528"/>
              <a:gd name="connsiteY6" fmla="*/ 6858340 h 6858340"/>
              <a:gd name="connsiteX7" fmla="*/ 974159 w 6656528"/>
              <a:gd name="connsiteY7" fmla="*/ 6858340 h 6858340"/>
              <a:gd name="connsiteX8" fmla="*/ 60401 w 6656528"/>
              <a:gd name="connsiteY8" fmla="*/ 5708951 h 6858340"/>
              <a:gd name="connsiteX9" fmla="*/ 6217505 w 6656528"/>
              <a:gd name="connsiteY9" fmla="*/ 2801170 h 6858340"/>
              <a:gd name="connsiteX10" fmla="*/ 4239873 w 6656528"/>
              <a:gd name="connsiteY10" fmla="*/ 1976097 h 6858340"/>
              <a:gd name="connsiteX11" fmla="*/ 6297272 w 6656528"/>
              <a:gd name="connsiteY11" fmla="*/ 1094354 h 6858340"/>
              <a:gd name="connsiteX12" fmla="*/ 4141903 w 6656528"/>
              <a:gd name="connsiteY12" fmla="*/ 0 h 6858340"/>
              <a:gd name="connsiteX0" fmla="*/ 4141903 w 6656528"/>
              <a:gd name="connsiteY0" fmla="*/ 0 h 6858340"/>
              <a:gd name="connsiteX1" fmla="*/ 4260964 w 6656528"/>
              <a:gd name="connsiteY1" fmla="*/ 339 h 6858340"/>
              <a:gd name="connsiteX2" fmla="*/ 6656502 w 6656528"/>
              <a:gd name="connsiteY2" fmla="*/ 1143340 h 6858340"/>
              <a:gd name="connsiteX3" fmla="*/ 4746059 w 6656528"/>
              <a:gd name="connsiteY3" fmla="*/ 1878125 h 6858340"/>
              <a:gd name="connsiteX4" fmla="*/ 6558531 w 6656528"/>
              <a:gd name="connsiteY4" fmla="*/ 2857839 h 6858340"/>
              <a:gd name="connsiteX5" fmla="*/ 682429 w 6656528"/>
              <a:gd name="connsiteY5" fmla="*/ 5523480 h 6858340"/>
              <a:gd name="connsiteX6" fmla="*/ 2149816 w 6656528"/>
              <a:gd name="connsiteY6" fmla="*/ 6858340 h 6858340"/>
              <a:gd name="connsiteX7" fmla="*/ 974159 w 6656528"/>
              <a:gd name="connsiteY7" fmla="*/ 6858340 h 6858340"/>
              <a:gd name="connsiteX8" fmla="*/ 60401 w 6656528"/>
              <a:gd name="connsiteY8" fmla="*/ 5708951 h 6858340"/>
              <a:gd name="connsiteX9" fmla="*/ 6217505 w 6656528"/>
              <a:gd name="connsiteY9" fmla="*/ 2801170 h 6858340"/>
              <a:gd name="connsiteX10" fmla="*/ 4239873 w 6656528"/>
              <a:gd name="connsiteY10" fmla="*/ 1976097 h 6858340"/>
              <a:gd name="connsiteX11" fmla="*/ 6297272 w 6656528"/>
              <a:gd name="connsiteY11" fmla="*/ 1094354 h 6858340"/>
              <a:gd name="connsiteX12" fmla="*/ 4141903 w 6656528"/>
              <a:gd name="connsiteY12" fmla="*/ 0 h 6858340"/>
              <a:gd name="connsiteX0" fmla="*/ 4141903 w 6656528"/>
              <a:gd name="connsiteY0" fmla="*/ 0 h 6858340"/>
              <a:gd name="connsiteX1" fmla="*/ 4260964 w 6656528"/>
              <a:gd name="connsiteY1" fmla="*/ 339 h 6858340"/>
              <a:gd name="connsiteX2" fmla="*/ 6656502 w 6656528"/>
              <a:gd name="connsiteY2" fmla="*/ 1143340 h 6858340"/>
              <a:gd name="connsiteX3" fmla="*/ 4746059 w 6656528"/>
              <a:gd name="connsiteY3" fmla="*/ 1878125 h 6858340"/>
              <a:gd name="connsiteX4" fmla="*/ 6448700 w 6656528"/>
              <a:gd name="connsiteY4" fmla="*/ 2790603 h 6858340"/>
              <a:gd name="connsiteX5" fmla="*/ 682429 w 6656528"/>
              <a:gd name="connsiteY5" fmla="*/ 5523480 h 6858340"/>
              <a:gd name="connsiteX6" fmla="*/ 2149816 w 6656528"/>
              <a:gd name="connsiteY6" fmla="*/ 6858340 h 6858340"/>
              <a:gd name="connsiteX7" fmla="*/ 974159 w 6656528"/>
              <a:gd name="connsiteY7" fmla="*/ 6858340 h 6858340"/>
              <a:gd name="connsiteX8" fmla="*/ 60401 w 6656528"/>
              <a:gd name="connsiteY8" fmla="*/ 5708951 h 6858340"/>
              <a:gd name="connsiteX9" fmla="*/ 6217505 w 6656528"/>
              <a:gd name="connsiteY9" fmla="*/ 2801170 h 6858340"/>
              <a:gd name="connsiteX10" fmla="*/ 4239873 w 6656528"/>
              <a:gd name="connsiteY10" fmla="*/ 1976097 h 6858340"/>
              <a:gd name="connsiteX11" fmla="*/ 6297272 w 6656528"/>
              <a:gd name="connsiteY11" fmla="*/ 1094354 h 6858340"/>
              <a:gd name="connsiteX12" fmla="*/ 4141903 w 6656528"/>
              <a:gd name="connsiteY12" fmla="*/ 0 h 6858340"/>
              <a:gd name="connsiteX0" fmla="*/ 4141903 w 6656528"/>
              <a:gd name="connsiteY0" fmla="*/ 0 h 6858340"/>
              <a:gd name="connsiteX1" fmla="*/ 4260964 w 6656528"/>
              <a:gd name="connsiteY1" fmla="*/ 339 h 6858340"/>
              <a:gd name="connsiteX2" fmla="*/ 6656502 w 6656528"/>
              <a:gd name="connsiteY2" fmla="*/ 1143340 h 6858340"/>
              <a:gd name="connsiteX3" fmla="*/ 4746059 w 6656528"/>
              <a:gd name="connsiteY3" fmla="*/ 1878125 h 6858340"/>
              <a:gd name="connsiteX4" fmla="*/ 6448700 w 6656528"/>
              <a:gd name="connsiteY4" fmla="*/ 2790603 h 6858340"/>
              <a:gd name="connsiteX5" fmla="*/ 682429 w 6656528"/>
              <a:gd name="connsiteY5" fmla="*/ 5523480 h 6858340"/>
              <a:gd name="connsiteX6" fmla="*/ 2149816 w 6656528"/>
              <a:gd name="connsiteY6" fmla="*/ 6858340 h 6858340"/>
              <a:gd name="connsiteX7" fmla="*/ 974159 w 6656528"/>
              <a:gd name="connsiteY7" fmla="*/ 6858340 h 6858340"/>
              <a:gd name="connsiteX8" fmla="*/ 60401 w 6656528"/>
              <a:gd name="connsiteY8" fmla="*/ 5708951 h 6858340"/>
              <a:gd name="connsiteX9" fmla="*/ 6217505 w 6656528"/>
              <a:gd name="connsiteY9" fmla="*/ 2801170 h 6858340"/>
              <a:gd name="connsiteX10" fmla="*/ 4239873 w 6656528"/>
              <a:gd name="connsiteY10" fmla="*/ 1976097 h 6858340"/>
              <a:gd name="connsiteX11" fmla="*/ 6297272 w 6656528"/>
              <a:gd name="connsiteY11" fmla="*/ 1094354 h 6858340"/>
              <a:gd name="connsiteX12" fmla="*/ 4141903 w 6656528"/>
              <a:gd name="connsiteY12" fmla="*/ 0 h 6858340"/>
              <a:gd name="connsiteX0" fmla="*/ 4141903 w 6656528"/>
              <a:gd name="connsiteY0" fmla="*/ 0 h 6858340"/>
              <a:gd name="connsiteX1" fmla="*/ 4260964 w 6656528"/>
              <a:gd name="connsiteY1" fmla="*/ 339 h 6858340"/>
              <a:gd name="connsiteX2" fmla="*/ 6656502 w 6656528"/>
              <a:gd name="connsiteY2" fmla="*/ 1143340 h 6858340"/>
              <a:gd name="connsiteX3" fmla="*/ 4746059 w 6656528"/>
              <a:gd name="connsiteY3" fmla="*/ 1878125 h 6858340"/>
              <a:gd name="connsiteX4" fmla="*/ 6448700 w 6656528"/>
              <a:gd name="connsiteY4" fmla="*/ 2790603 h 6858340"/>
              <a:gd name="connsiteX5" fmla="*/ 682429 w 6656528"/>
              <a:gd name="connsiteY5" fmla="*/ 5523480 h 6858340"/>
              <a:gd name="connsiteX6" fmla="*/ 2149816 w 6656528"/>
              <a:gd name="connsiteY6" fmla="*/ 6858340 h 6858340"/>
              <a:gd name="connsiteX7" fmla="*/ 974159 w 6656528"/>
              <a:gd name="connsiteY7" fmla="*/ 6858340 h 6858340"/>
              <a:gd name="connsiteX8" fmla="*/ 60401 w 6656528"/>
              <a:gd name="connsiteY8" fmla="*/ 5708951 h 6858340"/>
              <a:gd name="connsiteX9" fmla="*/ 6217505 w 6656528"/>
              <a:gd name="connsiteY9" fmla="*/ 2801170 h 6858340"/>
              <a:gd name="connsiteX10" fmla="*/ 4239873 w 6656528"/>
              <a:gd name="connsiteY10" fmla="*/ 1976097 h 6858340"/>
              <a:gd name="connsiteX11" fmla="*/ 6297272 w 6656528"/>
              <a:gd name="connsiteY11" fmla="*/ 1094354 h 6858340"/>
              <a:gd name="connsiteX12" fmla="*/ 4141903 w 6656528"/>
              <a:gd name="connsiteY12" fmla="*/ 0 h 6858340"/>
              <a:gd name="connsiteX0" fmla="*/ 4171606 w 6686231"/>
              <a:gd name="connsiteY0" fmla="*/ 0 h 6858340"/>
              <a:gd name="connsiteX1" fmla="*/ 4290667 w 6686231"/>
              <a:gd name="connsiteY1" fmla="*/ 339 h 6858340"/>
              <a:gd name="connsiteX2" fmla="*/ 6686205 w 6686231"/>
              <a:gd name="connsiteY2" fmla="*/ 1143340 h 6858340"/>
              <a:gd name="connsiteX3" fmla="*/ 4775762 w 6686231"/>
              <a:gd name="connsiteY3" fmla="*/ 1878125 h 6858340"/>
              <a:gd name="connsiteX4" fmla="*/ 6478403 w 6686231"/>
              <a:gd name="connsiteY4" fmla="*/ 2790603 h 6858340"/>
              <a:gd name="connsiteX5" fmla="*/ 712132 w 6686231"/>
              <a:gd name="connsiteY5" fmla="*/ 5523480 h 6858340"/>
              <a:gd name="connsiteX6" fmla="*/ 2179519 w 6686231"/>
              <a:gd name="connsiteY6" fmla="*/ 6858340 h 6858340"/>
              <a:gd name="connsiteX7" fmla="*/ 1003862 w 6686231"/>
              <a:gd name="connsiteY7" fmla="*/ 6858340 h 6858340"/>
              <a:gd name="connsiteX8" fmla="*/ 60150 w 6686231"/>
              <a:gd name="connsiteY8" fmla="*/ 5682057 h 6858340"/>
              <a:gd name="connsiteX9" fmla="*/ 6247208 w 6686231"/>
              <a:gd name="connsiteY9" fmla="*/ 2801170 h 6858340"/>
              <a:gd name="connsiteX10" fmla="*/ 4269576 w 6686231"/>
              <a:gd name="connsiteY10" fmla="*/ 1976097 h 6858340"/>
              <a:gd name="connsiteX11" fmla="*/ 6326975 w 6686231"/>
              <a:gd name="connsiteY11" fmla="*/ 1094354 h 6858340"/>
              <a:gd name="connsiteX12" fmla="*/ 4171606 w 6686231"/>
              <a:gd name="connsiteY12" fmla="*/ 0 h 6858340"/>
              <a:gd name="connsiteX0" fmla="*/ 4154145 w 6668770"/>
              <a:gd name="connsiteY0" fmla="*/ 0 h 6858340"/>
              <a:gd name="connsiteX1" fmla="*/ 4273206 w 6668770"/>
              <a:gd name="connsiteY1" fmla="*/ 339 h 6858340"/>
              <a:gd name="connsiteX2" fmla="*/ 6668744 w 6668770"/>
              <a:gd name="connsiteY2" fmla="*/ 1143340 h 6858340"/>
              <a:gd name="connsiteX3" fmla="*/ 4758301 w 6668770"/>
              <a:gd name="connsiteY3" fmla="*/ 1878125 h 6858340"/>
              <a:gd name="connsiteX4" fmla="*/ 6460942 w 6668770"/>
              <a:gd name="connsiteY4" fmla="*/ 2790603 h 6858340"/>
              <a:gd name="connsiteX5" fmla="*/ 694671 w 6668770"/>
              <a:gd name="connsiteY5" fmla="*/ 5523480 h 6858340"/>
              <a:gd name="connsiteX6" fmla="*/ 2162058 w 6668770"/>
              <a:gd name="connsiteY6" fmla="*/ 6858340 h 6858340"/>
              <a:gd name="connsiteX7" fmla="*/ 986401 w 6668770"/>
              <a:gd name="connsiteY7" fmla="*/ 6858340 h 6858340"/>
              <a:gd name="connsiteX8" fmla="*/ 42689 w 6668770"/>
              <a:gd name="connsiteY8" fmla="*/ 5682057 h 6858340"/>
              <a:gd name="connsiteX9" fmla="*/ 6229747 w 6668770"/>
              <a:gd name="connsiteY9" fmla="*/ 2801170 h 6858340"/>
              <a:gd name="connsiteX10" fmla="*/ 4252115 w 6668770"/>
              <a:gd name="connsiteY10" fmla="*/ 1976097 h 6858340"/>
              <a:gd name="connsiteX11" fmla="*/ 6309514 w 6668770"/>
              <a:gd name="connsiteY11" fmla="*/ 1094354 h 6858340"/>
              <a:gd name="connsiteX12" fmla="*/ 4154145 w 6668770"/>
              <a:gd name="connsiteY12" fmla="*/ 0 h 6858340"/>
              <a:gd name="connsiteX0" fmla="*/ 4183917 w 6698542"/>
              <a:gd name="connsiteY0" fmla="*/ 0 h 6858340"/>
              <a:gd name="connsiteX1" fmla="*/ 4302978 w 6698542"/>
              <a:gd name="connsiteY1" fmla="*/ 339 h 6858340"/>
              <a:gd name="connsiteX2" fmla="*/ 6698516 w 6698542"/>
              <a:gd name="connsiteY2" fmla="*/ 1143340 h 6858340"/>
              <a:gd name="connsiteX3" fmla="*/ 4788073 w 6698542"/>
              <a:gd name="connsiteY3" fmla="*/ 1878125 h 6858340"/>
              <a:gd name="connsiteX4" fmla="*/ 6490714 w 6698542"/>
              <a:gd name="connsiteY4" fmla="*/ 2790603 h 6858340"/>
              <a:gd name="connsiteX5" fmla="*/ 724443 w 6698542"/>
              <a:gd name="connsiteY5" fmla="*/ 5523480 h 6858340"/>
              <a:gd name="connsiteX6" fmla="*/ 2191830 w 6698542"/>
              <a:gd name="connsiteY6" fmla="*/ 6858340 h 6858340"/>
              <a:gd name="connsiteX7" fmla="*/ 1016173 w 6698542"/>
              <a:gd name="connsiteY7" fmla="*/ 6858340 h 6858340"/>
              <a:gd name="connsiteX8" fmla="*/ 42507 w 6698542"/>
              <a:gd name="connsiteY8" fmla="*/ 5682057 h 6858340"/>
              <a:gd name="connsiteX9" fmla="*/ 6259519 w 6698542"/>
              <a:gd name="connsiteY9" fmla="*/ 2801170 h 6858340"/>
              <a:gd name="connsiteX10" fmla="*/ 4281887 w 6698542"/>
              <a:gd name="connsiteY10" fmla="*/ 1976097 h 6858340"/>
              <a:gd name="connsiteX11" fmla="*/ 6339286 w 6698542"/>
              <a:gd name="connsiteY11" fmla="*/ 1094354 h 6858340"/>
              <a:gd name="connsiteX12" fmla="*/ 4183917 w 6698542"/>
              <a:gd name="connsiteY12" fmla="*/ 0 h 6858340"/>
              <a:gd name="connsiteX0" fmla="*/ 4183917 w 6698542"/>
              <a:gd name="connsiteY0" fmla="*/ 0 h 6858340"/>
              <a:gd name="connsiteX1" fmla="*/ 4302978 w 6698542"/>
              <a:gd name="connsiteY1" fmla="*/ 339 h 6858340"/>
              <a:gd name="connsiteX2" fmla="*/ 6698516 w 6698542"/>
              <a:gd name="connsiteY2" fmla="*/ 1143340 h 6858340"/>
              <a:gd name="connsiteX3" fmla="*/ 4788073 w 6698542"/>
              <a:gd name="connsiteY3" fmla="*/ 1878125 h 6858340"/>
              <a:gd name="connsiteX4" fmla="*/ 6490714 w 6698542"/>
              <a:gd name="connsiteY4" fmla="*/ 2790603 h 6858340"/>
              <a:gd name="connsiteX5" fmla="*/ 724443 w 6698542"/>
              <a:gd name="connsiteY5" fmla="*/ 5523480 h 6858340"/>
              <a:gd name="connsiteX6" fmla="*/ 2191830 w 6698542"/>
              <a:gd name="connsiteY6" fmla="*/ 6858340 h 6858340"/>
              <a:gd name="connsiteX7" fmla="*/ 1016173 w 6698542"/>
              <a:gd name="connsiteY7" fmla="*/ 6858340 h 6858340"/>
              <a:gd name="connsiteX8" fmla="*/ 42507 w 6698542"/>
              <a:gd name="connsiteY8" fmla="*/ 5682057 h 6858340"/>
              <a:gd name="connsiteX9" fmla="*/ 6259519 w 6698542"/>
              <a:gd name="connsiteY9" fmla="*/ 2801170 h 6858340"/>
              <a:gd name="connsiteX10" fmla="*/ 4281887 w 6698542"/>
              <a:gd name="connsiteY10" fmla="*/ 1976097 h 6858340"/>
              <a:gd name="connsiteX11" fmla="*/ 6339286 w 6698542"/>
              <a:gd name="connsiteY11" fmla="*/ 1094354 h 6858340"/>
              <a:gd name="connsiteX12" fmla="*/ 4183917 w 6698542"/>
              <a:gd name="connsiteY12" fmla="*/ 0 h 6858340"/>
              <a:gd name="connsiteX0" fmla="*/ 4183917 w 6698542"/>
              <a:gd name="connsiteY0" fmla="*/ 0 h 6858340"/>
              <a:gd name="connsiteX1" fmla="*/ 4302978 w 6698542"/>
              <a:gd name="connsiteY1" fmla="*/ 339 h 6858340"/>
              <a:gd name="connsiteX2" fmla="*/ 6698516 w 6698542"/>
              <a:gd name="connsiteY2" fmla="*/ 1143340 h 6858340"/>
              <a:gd name="connsiteX3" fmla="*/ 4788073 w 6698542"/>
              <a:gd name="connsiteY3" fmla="*/ 1878125 h 6858340"/>
              <a:gd name="connsiteX4" fmla="*/ 6490714 w 6698542"/>
              <a:gd name="connsiteY4" fmla="*/ 2790603 h 6858340"/>
              <a:gd name="connsiteX5" fmla="*/ 724443 w 6698542"/>
              <a:gd name="connsiteY5" fmla="*/ 5523480 h 6858340"/>
              <a:gd name="connsiteX6" fmla="*/ 2191830 w 6698542"/>
              <a:gd name="connsiteY6" fmla="*/ 6858340 h 6858340"/>
              <a:gd name="connsiteX7" fmla="*/ 1016173 w 6698542"/>
              <a:gd name="connsiteY7" fmla="*/ 6858340 h 6858340"/>
              <a:gd name="connsiteX8" fmla="*/ 42507 w 6698542"/>
              <a:gd name="connsiteY8" fmla="*/ 5682057 h 6858340"/>
              <a:gd name="connsiteX9" fmla="*/ 6259519 w 6698542"/>
              <a:gd name="connsiteY9" fmla="*/ 2801170 h 6858340"/>
              <a:gd name="connsiteX10" fmla="*/ 4281887 w 6698542"/>
              <a:gd name="connsiteY10" fmla="*/ 1976097 h 6858340"/>
              <a:gd name="connsiteX11" fmla="*/ 6339286 w 6698542"/>
              <a:gd name="connsiteY11" fmla="*/ 1094354 h 6858340"/>
              <a:gd name="connsiteX12" fmla="*/ 4183917 w 6698542"/>
              <a:gd name="connsiteY12" fmla="*/ 0 h 6858340"/>
              <a:gd name="connsiteX0" fmla="*/ 4183917 w 6698542"/>
              <a:gd name="connsiteY0" fmla="*/ 0 h 6858340"/>
              <a:gd name="connsiteX1" fmla="*/ 4302978 w 6698542"/>
              <a:gd name="connsiteY1" fmla="*/ 339 h 6858340"/>
              <a:gd name="connsiteX2" fmla="*/ 6698516 w 6698542"/>
              <a:gd name="connsiteY2" fmla="*/ 1143340 h 6858340"/>
              <a:gd name="connsiteX3" fmla="*/ 4788073 w 6698542"/>
              <a:gd name="connsiteY3" fmla="*/ 1878125 h 6858340"/>
              <a:gd name="connsiteX4" fmla="*/ 6490714 w 6698542"/>
              <a:gd name="connsiteY4" fmla="*/ 2790603 h 6858340"/>
              <a:gd name="connsiteX5" fmla="*/ 724443 w 6698542"/>
              <a:gd name="connsiteY5" fmla="*/ 5523480 h 6858340"/>
              <a:gd name="connsiteX6" fmla="*/ 2191830 w 6698542"/>
              <a:gd name="connsiteY6" fmla="*/ 6858340 h 6858340"/>
              <a:gd name="connsiteX7" fmla="*/ 1016173 w 6698542"/>
              <a:gd name="connsiteY7" fmla="*/ 6858340 h 6858340"/>
              <a:gd name="connsiteX8" fmla="*/ 42507 w 6698542"/>
              <a:gd name="connsiteY8" fmla="*/ 5682057 h 6858340"/>
              <a:gd name="connsiteX9" fmla="*/ 6259519 w 6698542"/>
              <a:gd name="connsiteY9" fmla="*/ 2801170 h 6858340"/>
              <a:gd name="connsiteX10" fmla="*/ 4281887 w 6698542"/>
              <a:gd name="connsiteY10" fmla="*/ 1976097 h 6858340"/>
              <a:gd name="connsiteX11" fmla="*/ 6339286 w 6698542"/>
              <a:gd name="connsiteY11" fmla="*/ 1094354 h 6858340"/>
              <a:gd name="connsiteX12" fmla="*/ 4183917 w 6698542"/>
              <a:gd name="connsiteY12" fmla="*/ 0 h 6858340"/>
              <a:gd name="connsiteX0" fmla="*/ 4217886 w 6732511"/>
              <a:gd name="connsiteY0" fmla="*/ 0 h 6858340"/>
              <a:gd name="connsiteX1" fmla="*/ 4336947 w 6732511"/>
              <a:gd name="connsiteY1" fmla="*/ 339 h 6858340"/>
              <a:gd name="connsiteX2" fmla="*/ 6732485 w 6732511"/>
              <a:gd name="connsiteY2" fmla="*/ 1143340 h 6858340"/>
              <a:gd name="connsiteX3" fmla="*/ 4822042 w 6732511"/>
              <a:gd name="connsiteY3" fmla="*/ 1878125 h 6858340"/>
              <a:gd name="connsiteX4" fmla="*/ 6524683 w 6732511"/>
              <a:gd name="connsiteY4" fmla="*/ 2790603 h 6858340"/>
              <a:gd name="connsiteX5" fmla="*/ 758412 w 6732511"/>
              <a:gd name="connsiteY5" fmla="*/ 5523480 h 6858340"/>
              <a:gd name="connsiteX6" fmla="*/ 2225799 w 6732511"/>
              <a:gd name="connsiteY6" fmla="*/ 6858340 h 6858340"/>
              <a:gd name="connsiteX7" fmla="*/ 1050142 w 6732511"/>
              <a:gd name="connsiteY7" fmla="*/ 6858340 h 6858340"/>
              <a:gd name="connsiteX8" fmla="*/ 76476 w 6732511"/>
              <a:gd name="connsiteY8" fmla="*/ 5682057 h 6858340"/>
              <a:gd name="connsiteX9" fmla="*/ 6293488 w 6732511"/>
              <a:gd name="connsiteY9" fmla="*/ 2801170 h 6858340"/>
              <a:gd name="connsiteX10" fmla="*/ 4315856 w 6732511"/>
              <a:gd name="connsiteY10" fmla="*/ 1976097 h 6858340"/>
              <a:gd name="connsiteX11" fmla="*/ 6373255 w 6732511"/>
              <a:gd name="connsiteY11" fmla="*/ 1094354 h 6858340"/>
              <a:gd name="connsiteX12" fmla="*/ 4217886 w 6732511"/>
              <a:gd name="connsiteY12" fmla="*/ 0 h 6858340"/>
              <a:gd name="connsiteX0" fmla="*/ 4217886 w 6732511"/>
              <a:gd name="connsiteY0" fmla="*/ 0 h 6858340"/>
              <a:gd name="connsiteX1" fmla="*/ 4336947 w 6732511"/>
              <a:gd name="connsiteY1" fmla="*/ 339 h 6858340"/>
              <a:gd name="connsiteX2" fmla="*/ 6732485 w 6732511"/>
              <a:gd name="connsiteY2" fmla="*/ 1143340 h 6858340"/>
              <a:gd name="connsiteX3" fmla="*/ 4822042 w 6732511"/>
              <a:gd name="connsiteY3" fmla="*/ 1878125 h 6858340"/>
              <a:gd name="connsiteX4" fmla="*/ 6524683 w 6732511"/>
              <a:gd name="connsiteY4" fmla="*/ 2790603 h 6858340"/>
              <a:gd name="connsiteX5" fmla="*/ 758412 w 6732511"/>
              <a:gd name="connsiteY5" fmla="*/ 5523480 h 6858340"/>
              <a:gd name="connsiteX6" fmla="*/ 2225799 w 6732511"/>
              <a:gd name="connsiteY6" fmla="*/ 6858340 h 6858340"/>
              <a:gd name="connsiteX7" fmla="*/ 1050142 w 6732511"/>
              <a:gd name="connsiteY7" fmla="*/ 6858340 h 6858340"/>
              <a:gd name="connsiteX8" fmla="*/ 76476 w 6732511"/>
              <a:gd name="connsiteY8" fmla="*/ 5682057 h 6858340"/>
              <a:gd name="connsiteX9" fmla="*/ 6293488 w 6732511"/>
              <a:gd name="connsiteY9" fmla="*/ 2801170 h 6858340"/>
              <a:gd name="connsiteX10" fmla="*/ 4575458 w 6732511"/>
              <a:gd name="connsiteY10" fmla="*/ 1935755 h 6858340"/>
              <a:gd name="connsiteX11" fmla="*/ 6373255 w 6732511"/>
              <a:gd name="connsiteY11" fmla="*/ 1094354 h 6858340"/>
              <a:gd name="connsiteX12" fmla="*/ 4217886 w 6732511"/>
              <a:gd name="connsiteY12" fmla="*/ 0 h 6858340"/>
              <a:gd name="connsiteX0" fmla="*/ 4217886 w 6732511"/>
              <a:gd name="connsiteY0" fmla="*/ 0 h 6858340"/>
              <a:gd name="connsiteX1" fmla="*/ 4336947 w 6732511"/>
              <a:gd name="connsiteY1" fmla="*/ 339 h 6858340"/>
              <a:gd name="connsiteX2" fmla="*/ 6732485 w 6732511"/>
              <a:gd name="connsiteY2" fmla="*/ 1143340 h 6858340"/>
              <a:gd name="connsiteX3" fmla="*/ 4822042 w 6732511"/>
              <a:gd name="connsiteY3" fmla="*/ 1878125 h 6858340"/>
              <a:gd name="connsiteX4" fmla="*/ 6524683 w 6732511"/>
              <a:gd name="connsiteY4" fmla="*/ 2790603 h 6858340"/>
              <a:gd name="connsiteX5" fmla="*/ 758412 w 6732511"/>
              <a:gd name="connsiteY5" fmla="*/ 5523480 h 6858340"/>
              <a:gd name="connsiteX6" fmla="*/ 2225799 w 6732511"/>
              <a:gd name="connsiteY6" fmla="*/ 6858340 h 6858340"/>
              <a:gd name="connsiteX7" fmla="*/ 1050142 w 6732511"/>
              <a:gd name="connsiteY7" fmla="*/ 6858340 h 6858340"/>
              <a:gd name="connsiteX8" fmla="*/ 76476 w 6732511"/>
              <a:gd name="connsiteY8" fmla="*/ 5682057 h 6858340"/>
              <a:gd name="connsiteX9" fmla="*/ 6293488 w 6732511"/>
              <a:gd name="connsiteY9" fmla="*/ 2801170 h 6858340"/>
              <a:gd name="connsiteX10" fmla="*/ 4575458 w 6732511"/>
              <a:gd name="connsiteY10" fmla="*/ 1935755 h 6858340"/>
              <a:gd name="connsiteX11" fmla="*/ 6373255 w 6732511"/>
              <a:gd name="connsiteY11" fmla="*/ 1094354 h 6858340"/>
              <a:gd name="connsiteX12" fmla="*/ 4217886 w 6732511"/>
              <a:gd name="connsiteY12" fmla="*/ 0 h 6858340"/>
              <a:gd name="connsiteX0" fmla="*/ 4217886 w 6732511"/>
              <a:gd name="connsiteY0" fmla="*/ 0 h 6858340"/>
              <a:gd name="connsiteX1" fmla="*/ 4336947 w 6732511"/>
              <a:gd name="connsiteY1" fmla="*/ 339 h 6858340"/>
              <a:gd name="connsiteX2" fmla="*/ 6732485 w 6732511"/>
              <a:gd name="connsiteY2" fmla="*/ 1143340 h 6858340"/>
              <a:gd name="connsiteX3" fmla="*/ 4822042 w 6732511"/>
              <a:gd name="connsiteY3" fmla="*/ 1878125 h 6858340"/>
              <a:gd name="connsiteX4" fmla="*/ 6524683 w 6732511"/>
              <a:gd name="connsiteY4" fmla="*/ 2790603 h 6858340"/>
              <a:gd name="connsiteX5" fmla="*/ 758412 w 6732511"/>
              <a:gd name="connsiteY5" fmla="*/ 5523480 h 6858340"/>
              <a:gd name="connsiteX6" fmla="*/ 2225799 w 6732511"/>
              <a:gd name="connsiteY6" fmla="*/ 6858340 h 6858340"/>
              <a:gd name="connsiteX7" fmla="*/ 1050142 w 6732511"/>
              <a:gd name="connsiteY7" fmla="*/ 6858340 h 6858340"/>
              <a:gd name="connsiteX8" fmla="*/ 76476 w 6732511"/>
              <a:gd name="connsiteY8" fmla="*/ 5682057 h 6858340"/>
              <a:gd name="connsiteX9" fmla="*/ 6293488 w 6732511"/>
              <a:gd name="connsiteY9" fmla="*/ 2801170 h 6858340"/>
              <a:gd name="connsiteX10" fmla="*/ 4575458 w 6732511"/>
              <a:gd name="connsiteY10" fmla="*/ 1935755 h 6858340"/>
              <a:gd name="connsiteX11" fmla="*/ 6373255 w 6732511"/>
              <a:gd name="connsiteY11" fmla="*/ 1094354 h 6858340"/>
              <a:gd name="connsiteX12" fmla="*/ 4217886 w 6732511"/>
              <a:gd name="connsiteY12" fmla="*/ 0 h 6858340"/>
              <a:gd name="connsiteX0" fmla="*/ 4217886 w 6732511"/>
              <a:gd name="connsiteY0" fmla="*/ 0 h 6858340"/>
              <a:gd name="connsiteX1" fmla="*/ 4336947 w 6732511"/>
              <a:gd name="connsiteY1" fmla="*/ 339 h 6858340"/>
              <a:gd name="connsiteX2" fmla="*/ 6732485 w 6732511"/>
              <a:gd name="connsiteY2" fmla="*/ 1143340 h 6858340"/>
              <a:gd name="connsiteX3" fmla="*/ 4822042 w 6732511"/>
              <a:gd name="connsiteY3" fmla="*/ 1878125 h 6858340"/>
              <a:gd name="connsiteX4" fmla="*/ 6524683 w 6732511"/>
              <a:gd name="connsiteY4" fmla="*/ 2790603 h 6858340"/>
              <a:gd name="connsiteX5" fmla="*/ 758412 w 6732511"/>
              <a:gd name="connsiteY5" fmla="*/ 5523480 h 6858340"/>
              <a:gd name="connsiteX6" fmla="*/ 2225799 w 6732511"/>
              <a:gd name="connsiteY6" fmla="*/ 6858340 h 6858340"/>
              <a:gd name="connsiteX7" fmla="*/ 1050142 w 6732511"/>
              <a:gd name="connsiteY7" fmla="*/ 6858340 h 6858340"/>
              <a:gd name="connsiteX8" fmla="*/ 76476 w 6732511"/>
              <a:gd name="connsiteY8" fmla="*/ 5682057 h 6858340"/>
              <a:gd name="connsiteX9" fmla="*/ 6293488 w 6732511"/>
              <a:gd name="connsiteY9" fmla="*/ 2801170 h 6858340"/>
              <a:gd name="connsiteX10" fmla="*/ 4575458 w 6732511"/>
              <a:gd name="connsiteY10" fmla="*/ 1935755 h 6858340"/>
              <a:gd name="connsiteX11" fmla="*/ 6373255 w 6732511"/>
              <a:gd name="connsiteY11" fmla="*/ 1094354 h 6858340"/>
              <a:gd name="connsiteX12" fmla="*/ 4217886 w 6732511"/>
              <a:gd name="connsiteY12" fmla="*/ 0 h 6858340"/>
              <a:gd name="connsiteX0" fmla="*/ 4217886 w 6732511"/>
              <a:gd name="connsiteY0" fmla="*/ 0 h 6858340"/>
              <a:gd name="connsiteX1" fmla="*/ 4336947 w 6732511"/>
              <a:gd name="connsiteY1" fmla="*/ 339 h 6858340"/>
              <a:gd name="connsiteX2" fmla="*/ 6732485 w 6732511"/>
              <a:gd name="connsiteY2" fmla="*/ 1143340 h 6858340"/>
              <a:gd name="connsiteX3" fmla="*/ 4822042 w 6732511"/>
              <a:gd name="connsiteY3" fmla="*/ 1878125 h 6858340"/>
              <a:gd name="connsiteX4" fmla="*/ 6524683 w 6732511"/>
              <a:gd name="connsiteY4" fmla="*/ 2790603 h 6858340"/>
              <a:gd name="connsiteX5" fmla="*/ 758412 w 6732511"/>
              <a:gd name="connsiteY5" fmla="*/ 5523480 h 6858340"/>
              <a:gd name="connsiteX6" fmla="*/ 2225799 w 6732511"/>
              <a:gd name="connsiteY6" fmla="*/ 6858340 h 6858340"/>
              <a:gd name="connsiteX7" fmla="*/ 1050142 w 6732511"/>
              <a:gd name="connsiteY7" fmla="*/ 6858340 h 6858340"/>
              <a:gd name="connsiteX8" fmla="*/ 76476 w 6732511"/>
              <a:gd name="connsiteY8" fmla="*/ 5682057 h 6858340"/>
              <a:gd name="connsiteX9" fmla="*/ 6293488 w 6732511"/>
              <a:gd name="connsiteY9" fmla="*/ 2801170 h 6858340"/>
              <a:gd name="connsiteX10" fmla="*/ 4575458 w 6732511"/>
              <a:gd name="connsiteY10" fmla="*/ 1935755 h 6858340"/>
              <a:gd name="connsiteX11" fmla="*/ 6373255 w 6732511"/>
              <a:gd name="connsiteY11" fmla="*/ 1094354 h 6858340"/>
              <a:gd name="connsiteX12" fmla="*/ 4217886 w 6732511"/>
              <a:gd name="connsiteY12" fmla="*/ 0 h 6858340"/>
              <a:gd name="connsiteX0" fmla="*/ 4217886 w 6732511"/>
              <a:gd name="connsiteY0" fmla="*/ 0 h 6858340"/>
              <a:gd name="connsiteX1" fmla="*/ 4336947 w 6732511"/>
              <a:gd name="connsiteY1" fmla="*/ 339 h 6858340"/>
              <a:gd name="connsiteX2" fmla="*/ 6732485 w 6732511"/>
              <a:gd name="connsiteY2" fmla="*/ 1143340 h 6858340"/>
              <a:gd name="connsiteX3" fmla="*/ 4822042 w 6732511"/>
              <a:gd name="connsiteY3" fmla="*/ 1878125 h 6858340"/>
              <a:gd name="connsiteX4" fmla="*/ 6524683 w 6732511"/>
              <a:gd name="connsiteY4" fmla="*/ 2790603 h 6858340"/>
              <a:gd name="connsiteX5" fmla="*/ 758412 w 6732511"/>
              <a:gd name="connsiteY5" fmla="*/ 5523480 h 6858340"/>
              <a:gd name="connsiteX6" fmla="*/ 2225799 w 6732511"/>
              <a:gd name="connsiteY6" fmla="*/ 6858340 h 6858340"/>
              <a:gd name="connsiteX7" fmla="*/ 1050142 w 6732511"/>
              <a:gd name="connsiteY7" fmla="*/ 6858340 h 6858340"/>
              <a:gd name="connsiteX8" fmla="*/ 76476 w 6732511"/>
              <a:gd name="connsiteY8" fmla="*/ 5682057 h 6858340"/>
              <a:gd name="connsiteX9" fmla="*/ 6293488 w 6732511"/>
              <a:gd name="connsiteY9" fmla="*/ 2801170 h 6858340"/>
              <a:gd name="connsiteX10" fmla="*/ 4575458 w 6732511"/>
              <a:gd name="connsiteY10" fmla="*/ 1935755 h 6858340"/>
              <a:gd name="connsiteX11" fmla="*/ 6373255 w 6732511"/>
              <a:gd name="connsiteY11" fmla="*/ 1094354 h 6858340"/>
              <a:gd name="connsiteX12" fmla="*/ 4217886 w 6732511"/>
              <a:gd name="connsiteY12" fmla="*/ 0 h 6858340"/>
              <a:gd name="connsiteX0" fmla="*/ 4217886 w 6732510"/>
              <a:gd name="connsiteY0" fmla="*/ 0 h 6858340"/>
              <a:gd name="connsiteX1" fmla="*/ 4336947 w 6732510"/>
              <a:gd name="connsiteY1" fmla="*/ 339 h 6858340"/>
              <a:gd name="connsiteX2" fmla="*/ 6732485 w 6732510"/>
              <a:gd name="connsiteY2" fmla="*/ 1143340 h 6858340"/>
              <a:gd name="connsiteX3" fmla="*/ 4772119 w 6732510"/>
              <a:gd name="connsiteY3" fmla="*/ 1878125 h 6858340"/>
              <a:gd name="connsiteX4" fmla="*/ 6524683 w 6732510"/>
              <a:gd name="connsiteY4" fmla="*/ 2790603 h 6858340"/>
              <a:gd name="connsiteX5" fmla="*/ 758412 w 6732510"/>
              <a:gd name="connsiteY5" fmla="*/ 5523480 h 6858340"/>
              <a:gd name="connsiteX6" fmla="*/ 2225799 w 6732510"/>
              <a:gd name="connsiteY6" fmla="*/ 6858340 h 6858340"/>
              <a:gd name="connsiteX7" fmla="*/ 1050142 w 6732510"/>
              <a:gd name="connsiteY7" fmla="*/ 6858340 h 6858340"/>
              <a:gd name="connsiteX8" fmla="*/ 76476 w 6732510"/>
              <a:gd name="connsiteY8" fmla="*/ 5682057 h 6858340"/>
              <a:gd name="connsiteX9" fmla="*/ 6293488 w 6732510"/>
              <a:gd name="connsiteY9" fmla="*/ 2801170 h 6858340"/>
              <a:gd name="connsiteX10" fmla="*/ 4575458 w 6732510"/>
              <a:gd name="connsiteY10" fmla="*/ 1935755 h 6858340"/>
              <a:gd name="connsiteX11" fmla="*/ 6373255 w 6732510"/>
              <a:gd name="connsiteY11" fmla="*/ 1094354 h 6858340"/>
              <a:gd name="connsiteX12" fmla="*/ 4217886 w 6732510"/>
              <a:gd name="connsiteY12" fmla="*/ 0 h 6858340"/>
              <a:gd name="connsiteX0" fmla="*/ 4217886 w 6732510"/>
              <a:gd name="connsiteY0" fmla="*/ 0 h 6858340"/>
              <a:gd name="connsiteX1" fmla="*/ 4336947 w 6732510"/>
              <a:gd name="connsiteY1" fmla="*/ 339 h 6858340"/>
              <a:gd name="connsiteX2" fmla="*/ 6732485 w 6732510"/>
              <a:gd name="connsiteY2" fmla="*/ 1143340 h 6858340"/>
              <a:gd name="connsiteX3" fmla="*/ 4732181 w 6732510"/>
              <a:gd name="connsiteY3" fmla="*/ 1905019 h 6858340"/>
              <a:gd name="connsiteX4" fmla="*/ 6524683 w 6732510"/>
              <a:gd name="connsiteY4" fmla="*/ 2790603 h 6858340"/>
              <a:gd name="connsiteX5" fmla="*/ 758412 w 6732510"/>
              <a:gd name="connsiteY5" fmla="*/ 5523480 h 6858340"/>
              <a:gd name="connsiteX6" fmla="*/ 2225799 w 6732510"/>
              <a:gd name="connsiteY6" fmla="*/ 6858340 h 6858340"/>
              <a:gd name="connsiteX7" fmla="*/ 1050142 w 6732510"/>
              <a:gd name="connsiteY7" fmla="*/ 6858340 h 6858340"/>
              <a:gd name="connsiteX8" fmla="*/ 76476 w 6732510"/>
              <a:gd name="connsiteY8" fmla="*/ 5682057 h 6858340"/>
              <a:gd name="connsiteX9" fmla="*/ 6293488 w 6732510"/>
              <a:gd name="connsiteY9" fmla="*/ 2801170 h 6858340"/>
              <a:gd name="connsiteX10" fmla="*/ 4575458 w 6732510"/>
              <a:gd name="connsiteY10" fmla="*/ 1935755 h 6858340"/>
              <a:gd name="connsiteX11" fmla="*/ 6373255 w 6732510"/>
              <a:gd name="connsiteY11" fmla="*/ 1094354 h 6858340"/>
              <a:gd name="connsiteX12" fmla="*/ 4217886 w 6732510"/>
              <a:gd name="connsiteY12" fmla="*/ 0 h 6858340"/>
              <a:gd name="connsiteX0" fmla="*/ 4217886 w 6530113"/>
              <a:gd name="connsiteY0" fmla="*/ 0 h 6858340"/>
              <a:gd name="connsiteX1" fmla="*/ 4336947 w 6530113"/>
              <a:gd name="connsiteY1" fmla="*/ 339 h 6858340"/>
              <a:gd name="connsiteX2" fmla="*/ 6512822 w 6530113"/>
              <a:gd name="connsiteY2" fmla="*/ 1102999 h 6858340"/>
              <a:gd name="connsiteX3" fmla="*/ 4732181 w 6530113"/>
              <a:gd name="connsiteY3" fmla="*/ 1905019 h 6858340"/>
              <a:gd name="connsiteX4" fmla="*/ 6524683 w 6530113"/>
              <a:gd name="connsiteY4" fmla="*/ 2790603 h 6858340"/>
              <a:gd name="connsiteX5" fmla="*/ 758412 w 6530113"/>
              <a:gd name="connsiteY5" fmla="*/ 5523480 h 6858340"/>
              <a:gd name="connsiteX6" fmla="*/ 2225799 w 6530113"/>
              <a:gd name="connsiteY6" fmla="*/ 6858340 h 6858340"/>
              <a:gd name="connsiteX7" fmla="*/ 1050142 w 6530113"/>
              <a:gd name="connsiteY7" fmla="*/ 6858340 h 6858340"/>
              <a:gd name="connsiteX8" fmla="*/ 76476 w 6530113"/>
              <a:gd name="connsiteY8" fmla="*/ 5682057 h 6858340"/>
              <a:gd name="connsiteX9" fmla="*/ 6293488 w 6530113"/>
              <a:gd name="connsiteY9" fmla="*/ 2801170 h 6858340"/>
              <a:gd name="connsiteX10" fmla="*/ 4575458 w 6530113"/>
              <a:gd name="connsiteY10" fmla="*/ 1935755 h 6858340"/>
              <a:gd name="connsiteX11" fmla="*/ 6373255 w 6530113"/>
              <a:gd name="connsiteY11" fmla="*/ 1094354 h 6858340"/>
              <a:gd name="connsiteX12" fmla="*/ 4217886 w 6530113"/>
              <a:gd name="connsiteY12" fmla="*/ 0 h 6858340"/>
              <a:gd name="connsiteX0" fmla="*/ 4217886 w 6530113"/>
              <a:gd name="connsiteY0" fmla="*/ 0 h 6858340"/>
              <a:gd name="connsiteX1" fmla="*/ 4336947 w 6530113"/>
              <a:gd name="connsiteY1" fmla="*/ 339 h 6858340"/>
              <a:gd name="connsiteX2" fmla="*/ 6512822 w 6530113"/>
              <a:gd name="connsiteY2" fmla="*/ 1102999 h 6858340"/>
              <a:gd name="connsiteX3" fmla="*/ 4732181 w 6530113"/>
              <a:gd name="connsiteY3" fmla="*/ 1905019 h 6858340"/>
              <a:gd name="connsiteX4" fmla="*/ 6524683 w 6530113"/>
              <a:gd name="connsiteY4" fmla="*/ 2790603 h 6858340"/>
              <a:gd name="connsiteX5" fmla="*/ 758412 w 6530113"/>
              <a:gd name="connsiteY5" fmla="*/ 5523480 h 6858340"/>
              <a:gd name="connsiteX6" fmla="*/ 2225799 w 6530113"/>
              <a:gd name="connsiteY6" fmla="*/ 6858340 h 6858340"/>
              <a:gd name="connsiteX7" fmla="*/ 1050142 w 6530113"/>
              <a:gd name="connsiteY7" fmla="*/ 6858340 h 6858340"/>
              <a:gd name="connsiteX8" fmla="*/ 76476 w 6530113"/>
              <a:gd name="connsiteY8" fmla="*/ 5682057 h 6858340"/>
              <a:gd name="connsiteX9" fmla="*/ 6293488 w 6530113"/>
              <a:gd name="connsiteY9" fmla="*/ 2801170 h 6858340"/>
              <a:gd name="connsiteX10" fmla="*/ 4575458 w 6530113"/>
              <a:gd name="connsiteY10" fmla="*/ 1935755 h 6858340"/>
              <a:gd name="connsiteX11" fmla="*/ 6373255 w 6530113"/>
              <a:gd name="connsiteY11" fmla="*/ 1094354 h 6858340"/>
              <a:gd name="connsiteX12" fmla="*/ 4217886 w 6530113"/>
              <a:gd name="connsiteY12" fmla="*/ 0 h 6858340"/>
              <a:gd name="connsiteX0" fmla="*/ 4217886 w 6530113"/>
              <a:gd name="connsiteY0" fmla="*/ 0 h 6858340"/>
              <a:gd name="connsiteX1" fmla="*/ 4336947 w 6530113"/>
              <a:gd name="connsiteY1" fmla="*/ 339 h 6858340"/>
              <a:gd name="connsiteX2" fmla="*/ 6512822 w 6530113"/>
              <a:gd name="connsiteY2" fmla="*/ 1102999 h 6858340"/>
              <a:gd name="connsiteX3" fmla="*/ 4732181 w 6530113"/>
              <a:gd name="connsiteY3" fmla="*/ 1905019 h 6858340"/>
              <a:gd name="connsiteX4" fmla="*/ 6524683 w 6530113"/>
              <a:gd name="connsiteY4" fmla="*/ 2790603 h 6858340"/>
              <a:gd name="connsiteX5" fmla="*/ 758412 w 6530113"/>
              <a:gd name="connsiteY5" fmla="*/ 5523480 h 6858340"/>
              <a:gd name="connsiteX6" fmla="*/ 2225799 w 6530113"/>
              <a:gd name="connsiteY6" fmla="*/ 6858340 h 6858340"/>
              <a:gd name="connsiteX7" fmla="*/ 1050142 w 6530113"/>
              <a:gd name="connsiteY7" fmla="*/ 6858340 h 6858340"/>
              <a:gd name="connsiteX8" fmla="*/ 76476 w 6530113"/>
              <a:gd name="connsiteY8" fmla="*/ 5682057 h 6858340"/>
              <a:gd name="connsiteX9" fmla="*/ 6293488 w 6530113"/>
              <a:gd name="connsiteY9" fmla="*/ 2801170 h 6858340"/>
              <a:gd name="connsiteX10" fmla="*/ 4575458 w 6530113"/>
              <a:gd name="connsiteY10" fmla="*/ 1935755 h 6858340"/>
              <a:gd name="connsiteX11" fmla="*/ 6413194 w 6530113"/>
              <a:gd name="connsiteY11" fmla="*/ 1094354 h 6858340"/>
              <a:gd name="connsiteX12" fmla="*/ 4217886 w 6530113"/>
              <a:gd name="connsiteY12" fmla="*/ 0 h 6858340"/>
              <a:gd name="connsiteX0" fmla="*/ 4217886 w 6530113"/>
              <a:gd name="connsiteY0" fmla="*/ 0 h 6858340"/>
              <a:gd name="connsiteX1" fmla="*/ 4336947 w 6530113"/>
              <a:gd name="connsiteY1" fmla="*/ 339 h 6858340"/>
              <a:gd name="connsiteX2" fmla="*/ 6512822 w 6530113"/>
              <a:gd name="connsiteY2" fmla="*/ 1102999 h 6858340"/>
              <a:gd name="connsiteX3" fmla="*/ 4732181 w 6530113"/>
              <a:gd name="connsiteY3" fmla="*/ 1905019 h 6858340"/>
              <a:gd name="connsiteX4" fmla="*/ 6524683 w 6530113"/>
              <a:gd name="connsiteY4" fmla="*/ 2790603 h 6858340"/>
              <a:gd name="connsiteX5" fmla="*/ 758412 w 6530113"/>
              <a:gd name="connsiteY5" fmla="*/ 5523480 h 6858340"/>
              <a:gd name="connsiteX6" fmla="*/ 2225799 w 6530113"/>
              <a:gd name="connsiteY6" fmla="*/ 6858340 h 6858340"/>
              <a:gd name="connsiteX7" fmla="*/ 1050142 w 6530113"/>
              <a:gd name="connsiteY7" fmla="*/ 6858340 h 6858340"/>
              <a:gd name="connsiteX8" fmla="*/ 76476 w 6530113"/>
              <a:gd name="connsiteY8" fmla="*/ 5682057 h 6858340"/>
              <a:gd name="connsiteX9" fmla="*/ 6293488 w 6530113"/>
              <a:gd name="connsiteY9" fmla="*/ 2801170 h 6858340"/>
              <a:gd name="connsiteX10" fmla="*/ 4575458 w 6530113"/>
              <a:gd name="connsiteY10" fmla="*/ 1935755 h 6858340"/>
              <a:gd name="connsiteX11" fmla="*/ 6413194 w 6530113"/>
              <a:gd name="connsiteY11" fmla="*/ 1094354 h 6858340"/>
              <a:gd name="connsiteX12" fmla="*/ 4217886 w 6530113"/>
              <a:gd name="connsiteY12" fmla="*/ 0 h 6858340"/>
              <a:gd name="connsiteX0" fmla="*/ 4217886 w 6530113"/>
              <a:gd name="connsiteY0" fmla="*/ 0 h 6858340"/>
              <a:gd name="connsiteX1" fmla="*/ 4336947 w 6530113"/>
              <a:gd name="connsiteY1" fmla="*/ 339 h 6858340"/>
              <a:gd name="connsiteX2" fmla="*/ 6512822 w 6530113"/>
              <a:gd name="connsiteY2" fmla="*/ 1102999 h 6858340"/>
              <a:gd name="connsiteX3" fmla="*/ 4732181 w 6530113"/>
              <a:gd name="connsiteY3" fmla="*/ 1905019 h 6858340"/>
              <a:gd name="connsiteX4" fmla="*/ 6524683 w 6530113"/>
              <a:gd name="connsiteY4" fmla="*/ 2790603 h 6858340"/>
              <a:gd name="connsiteX5" fmla="*/ 758412 w 6530113"/>
              <a:gd name="connsiteY5" fmla="*/ 5523480 h 6858340"/>
              <a:gd name="connsiteX6" fmla="*/ 2225799 w 6530113"/>
              <a:gd name="connsiteY6" fmla="*/ 6858340 h 6858340"/>
              <a:gd name="connsiteX7" fmla="*/ 1050142 w 6530113"/>
              <a:gd name="connsiteY7" fmla="*/ 6858340 h 6858340"/>
              <a:gd name="connsiteX8" fmla="*/ 76476 w 6530113"/>
              <a:gd name="connsiteY8" fmla="*/ 5682057 h 6858340"/>
              <a:gd name="connsiteX9" fmla="*/ 6293488 w 6530113"/>
              <a:gd name="connsiteY9" fmla="*/ 2801170 h 6858340"/>
              <a:gd name="connsiteX10" fmla="*/ 4575458 w 6530113"/>
              <a:gd name="connsiteY10" fmla="*/ 1935755 h 6858340"/>
              <a:gd name="connsiteX11" fmla="*/ 6413194 w 6530113"/>
              <a:gd name="connsiteY11" fmla="*/ 1094354 h 6858340"/>
              <a:gd name="connsiteX12" fmla="*/ 4217886 w 6530113"/>
              <a:gd name="connsiteY12" fmla="*/ 0 h 6858340"/>
              <a:gd name="connsiteX0" fmla="*/ 4217886 w 6530113"/>
              <a:gd name="connsiteY0" fmla="*/ 0 h 6858340"/>
              <a:gd name="connsiteX1" fmla="*/ 4336947 w 6530113"/>
              <a:gd name="connsiteY1" fmla="*/ 339 h 6858340"/>
              <a:gd name="connsiteX2" fmla="*/ 6512822 w 6530113"/>
              <a:gd name="connsiteY2" fmla="*/ 1102999 h 6858340"/>
              <a:gd name="connsiteX3" fmla="*/ 4732181 w 6530113"/>
              <a:gd name="connsiteY3" fmla="*/ 1905019 h 6858340"/>
              <a:gd name="connsiteX4" fmla="*/ 6524683 w 6530113"/>
              <a:gd name="connsiteY4" fmla="*/ 2790603 h 6858340"/>
              <a:gd name="connsiteX5" fmla="*/ 758412 w 6530113"/>
              <a:gd name="connsiteY5" fmla="*/ 5523480 h 6858340"/>
              <a:gd name="connsiteX6" fmla="*/ 2225799 w 6530113"/>
              <a:gd name="connsiteY6" fmla="*/ 6858340 h 6858340"/>
              <a:gd name="connsiteX7" fmla="*/ 1050142 w 6530113"/>
              <a:gd name="connsiteY7" fmla="*/ 6858340 h 6858340"/>
              <a:gd name="connsiteX8" fmla="*/ 76476 w 6530113"/>
              <a:gd name="connsiteY8" fmla="*/ 5682057 h 6858340"/>
              <a:gd name="connsiteX9" fmla="*/ 6293488 w 6530113"/>
              <a:gd name="connsiteY9" fmla="*/ 2801170 h 6858340"/>
              <a:gd name="connsiteX10" fmla="*/ 4575458 w 6530113"/>
              <a:gd name="connsiteY10" fmla="*/ 1935755 h 6858340"/>
              <a:gd name="connsiteX11" fmla="*/ 6413194 w 6530113"/>
              <a:gd name="connsiteY11" fmla="*/ 1094354 h 6858340"/>
              <a:gd name="connsiteX12" fmla="*/ 4217886 w 6530113"/>
              <a:gd name="connsiteY12" fmla="*/ 0 h 6858340"/>
              <a:gd name="connsiteX0" fmla="*/ 4217886 w 6530113"/>
              <a:gd name="connsiteY0" fmla="*/ 0 h 6858340"/>
              <a:gd name="connsiteX1" fmla="*/ 4336947 w 6530113"/>
              <a:gd name="connsiteY1" fmla="*/ 339 h 6858340"/>
              <a:gd name="connsiteX2" fmla="*/ 6512822 w 6530113"/>
              <a:gd name="connsiteY2" fmla="*/ 1102999 h 6858340"/>
              <a:gd name="connsiteX3" fmla="*/ 4732181 w 6530113"/>
              <a:gd name="connsiteY3" fmla="*/ 1905019 h 6858340"/>
              <a:gd name="connsiteX4" fmla="*/ 6524683 w 6530113"/>
              <a:gd name="connsiteY4" fmla="*/ 2790603 h 6858340"/>
              <a:gd name="connsiteX5" fmla="*/ 758412 w 6530113"/>
              <a:gd name="connsiteY5" fmla="*/ 5523480 h 6858340"/>
              <a:gd name="connsiteX6" fmla="*/ 2225799 w 6530113"/>
              <a:gd name="connsiteY6" fmla="*/ 6858340 h 6858340"/>
              <a:gd name="connsiteX7" fmla="*/ 1050142 w 6530113"/>
              <a:gd name="connsiteY7" fmla="*/ 6858340 h 6858340"/>
              <a:gd name="connsiteX8" fmla="*/ 76476 w 6530113"/>
              <a:gd name="connsiteY8" fmla="*/ 5682057 h 6858340"/>
              <a:gd name="connsiteX9" fmla="*/ 6293488 w 6530113"/>
              <a:gd name="connsiteY9" fmla="*/ 2801170 h 6858340"/>
              <a:gd name="connsiteX10" fmla="*/ 4575458 w 6530113"/>
              <a:gd name="connsiteY10" fmla="*/ 1935755 h 6858340"/>
              <a:gd name="connsiteX11" fmla="*/ 6413194 w 6530113"/>
              <a:gd name="connsiteY11" fmla="*/ 1094354 h 6858340"/>
              <a:gd name="connsiteX12" fmla="*/ 4217886 w 6530113"/>
              <a:gd name="connsiteY12" fmla="*/ 0 h 6858340"/>
              <a:gd name="connsiteX0" fmla="*/ 4217886 w 6530113"/>
              <a:gd name="connsiteY0" fmla="*/ 0 h 6858340"/>
              <a:gd name="connsiteX1" fmla="*/ 4336947 w 6530113"/>
              <a:gd name="connsiteY1" fmla="*/ 339 h 6858340"/>
              <a:gd name="connsiteX2" fmla="*/ 6512822 w 6530113"/>
              <a:gd name="connsiteY2" fmla="*/ 1102999 h 6858340"/>
              <a:gd name="connsiteX3" fmla="*/ 4732181 w 6530113"/>
              <a:gd name="connsiteY3" fmla="*/ 1905019 h 6858340"/>
              <a:gd name="connsiteX4" fmla="*/ 6524683 w 6530113"/>
              <a:gd name="connsiteY4" fmla="*/ 2790603 h 6858340"/>
              <a:gd name="connsiteX5" fmla="*/ 758412 w 6530113"/>
              <a:gd name="connsiteY5" fmla="*/ 5523480 h 6858340"/>
              <a:gd name="connsiteX6" fmla="*/ 2225799 w 6530113"/>
              <a:gd name="connsiteY6" fmla="*/ 6858340 h 6858340"/>
              <a:gd name="connsiteX7" fmla="*/ 1050142 w 6530113"/>
              <a:gd name="connsiteY7" fmla="*/ 6858340 h 6858340"/>
              <a:gd name="connsiteX8" fmla="*/ 76476 w 6530113"/>
              <a:gd name="connsiteY8" fmla="*/ 5682057 h 6858340"/>
              <a:gd name="connsiteX9" fmla="*/ 6293488 w 6530113"/>
              <a:gd name="connsiteY9" fmla="*/ 2801170 h 6858340"/>
              <a:gd name="connsiteX10" fmla="*/ 4575458 w 6530113"/>
              <a:gd name="connsiteY10" fmla="*/ 1935755 h 6858340"/>
              <a:gd name="connsiteX11" fmla="*/ 6413194 w 6530113"/>
              <a:gd name="connsiteY11" fmla="*/ 1094354 h 6858340"/>
              <a:gd name="connsiteX12" fmla="*/ 4217886 w 6530113"/>
              <a:gd name="connsiteY12" fmla="*/ 0 h 6858340"/>
              <a:gd name="connsiteX0" fmla="*/ 4217886 w 6530113"/>
              <a:gd name="connsiteY0" fmla="*/ 0 h 6858340"/>
              <a:gd name="connsiteX1" fmla="*/ 4336947 w 6530113"/>
              <a:gd name="connsiteY1" fmla="*/ 339 h 6858340"/>
              <a:gd name="connsiteX2" fmla="*/ 6512822 w 6530113"/>
              <a:gd name="connsiteY2" fmla="*/ 1102999 h 6858340"/>
              <a:gd name="connsiteX3" fmla="*/ 4732181 w 6530113"/>
              <a:gd name="connsiteY3" fmla="*/ 1905019 h 6858340"/>
              <a:gd name="connsiteX4" fmla="*/ 6524683 w 6530113"/>
              <a:gd name="connsiteY4" fmla="*/ 2790603 h 6858340"/>
              <a:gd name="connsiteX5" fmla="*/ 758412 w 6530113"/>
              <a:gd name="connsiteY5" fmla="*/ 5523480 h 6858340"/>
              <a:gd name="connsiteX6" fmla="*/ 2225799 w 6530113"/>
              <a:gd name="connsiteY6" fmla="*/ 6858340 h 6858340"/>
              <a:gd name="connsiteX7" fmla="*/ 1050142 w 6530113"/>
              <a:gd name="connsiteY7" fmla="*/ 6858340 h 6858340"/>
              <a:gd name="connsiteX8" fmla="*/ 76476 w 6530113"/>
              <a:gd name="connsiteY8" fmla="*/ 5682057 h 6858340"/>
              <a:gd name="connsiteX9" fmla="*/ 6293488 w 6530113"/>
              <a:gd name="connsiteY9" fmla="*/ 2801170 h 6858340"/>
              <a:gd name="connsiteX10" fmla="*/ 4575458 w 6530113"/>
              <a:gd name="connsiteY10" fmla="*/ 1935755 h 6858340"/>
              <a:gd name="connsiteX11" fmla="*/ 6413194 w 6530113"/>
              <a:gd name="connsiteY11" fmla="*/ 1094354 h 6858340"/>
              <a:gd name="connsiteX12" fmla="*/ 4217886 w 6530113"/>
              <a:gd name="connsiteY12" fmla="*/ 0 h 6858340"/>
              <a:gd name="connsiteX0" fmla="*/ 4217886 w 6524683"/>
              <a:gd name="connsiteY0" fmla="*/ 0 h 6858340"/>
              <a:gd name="connsiteX1" fmla="*/ 4336947 w 6524683"/>
              <a:gd name="connsiteY1" fmla="*/ 339 h 6858340"/>
              <a:gd name="connsiteX2" fmla="*/ 6512822 w 6524683"/>
              <a:gd name="connsiteY2" fmla="*/ 1102999 h 6858340"/>
              <a:gd name="connsiteX3" fmla="*/ 4732181 w 6524683"/>
              <a:gd name="connsiteY3" fmla="*/ 1905019 h 6858340"/>
              <a:gd name="connsiteX4" fmla="*/ 6524683 w 6524683"/>
              <a:gd name="connsiteY4" fmla="*/ 2790603 h 6858340"/>
              <a:gd name="connsiteX5" fmla="*/ 758412 w 6524683"/>
              <a:gd name="connsiteY5" fmla="*/ 5523480 h 6858340"/>
              <a:gd name="connsiteX6" fmla="*/ 2225799 w 6524683"/>
              <a:gd name="connsiteY6" fmla="*/ 6858340 h 6858340"/>
              <a:gd name="connsiteX7" fmla="*/ 1050142 w 6524683"/>
              <a:gd name="connsiteY7" fmla="*/ 6858340 h 6858340"/>
              <a:gd name="connsiteX8" fmla="*/ 76476 w 6524683"/>
              <a:gd name="connsiteY8" fmla="*/ 5682057 h 6858340"/>
              <a:gd name="connsiteX9" fmla="*/ 6293488 w 6524683"/>
              <a:gd name="connsiteY9" fmla="*/ 2801170 h 6858340"/>
              <a:gd name="connsiteX10" fmla="*/ 4575458 w 6524683"/>
              <a:gd name="connsiteY10" fmla="*/ 1935755 h 6858340"/>
              <a:gd name="connsiteX11" fmla="*/ 6413194 w 6524683"/>
              <a:gd name="connsiteY11" fmla="*/ 1094354 h 6858340"/>
              <a:gd name="connsiteX12" fmla="*/ 4217886 w 6524683"/>
              <a:gd name="connsiteY12" fmla="*/ 0 h 6858340"/>
              <a:gd name="connsiteX0" fmla="*/ 4217886 w 6525856"/>
              <a:gd name="connsiteY0" fmla="*/ 0 h 6858340"/>
              <a:gd name="connsiteX1" fmla="*/ 4336947 w 6525856"/>
              <a:gd name="connsiteY1" fmla="*/ 339 h 6858340"/>
              <a:gd name="connsiteX2" fmla="*/ 6512822 w 6525856"/>
              <a:gd name="connsiteY2" fmla="*/ 1102999 h 6858340"/>
              <a:gd name="connsiteX3" fmla="*/ 4732181 w 6525856"/>
              <a:gd name="connsiteY3" fmla="*/ 1905019 h 6858340"/>
              <a:gd name="connsiteX4" fmla="*/ 6524683 w 6525856"/>
              <a:gd name="connsiteY4" fmla="*/ 2790603 h 6858340"/>
              <a:gd name="connsiteX5" fmla="*/ 758412 w 6525856"/>
              <a:gd name="connsiteY5" fmla="*/ 5523480 h 6858340"/>
              <a:gd name="connsiteX6" fmla="*/ 2225799 w 6525856"/>
              <a:gd name="connsiteY6" fmla="*/ 6858340 h 6858340"/>
              <a:gd name="connsiteX7" fmla="*/ 1050142 w 6525856"/>
              <a:gd name="connsiteY7" fmla="*/ 6858340 h 6858340"/>
              <a:gd name="connsiteX8" fmla="*/ 76476 w 6525856"/>
              <a:gd name="connsiteY8" fmla="*/ 5682057 h 6858340"/>
              <a:gd name="connsiteX9" fmla="*/ 6293488 w 6525856"/>
              <a:gd name="connsiteY9" fmla="*/ 2801170 h 6858340"/>
              <a:gd name="connsiteX10" fmla="*/ 4575458 w 6525856"/>
              <a:gd name="connsiteY10" fmla="*/ 1935755 h 6858340"/>
              <a:gd name="connsiteX11" fmla="*/ 6413194 w 6525856"/>
              <a:gd name="connsiteY11" fmla="*/ 1094354 h 6858340"/>
              <a:gd name="connsiteX12" fmla="*/ 4217886 w 6525856"/>
              <a:gd name="connsiteY12" fmla="*/ 0 h 6858340"/>
              <a:gd name="connsiteX0" fmla="*/ 4217886 w 6525856"/>
              <a:gd name="connsiteY0" fmla="*/ 0 h 6858340"/>
              <a:gd name="connsiteX1" fmla="*/ 4336947 w 6525856"/>
              <a:gd name="connsiteY1" fmla="*/ 339 h 6858340"/>
              <a:gd name="connsiteX2" fmla="*/ 6512822 w 6525856"/>
              <a:gd name="connsiteY2" fmla="*/ 1102999 h 6858340"/>
              <a:gd name="connsiteX3" fmla="*/ 4732181 w 6525856"/>
              <a:gd name="connsiteY3" fmla="*/ 1905019 h 6858340"/>
              <a:gd name="connsiteX4" fmla="*/ 6524683 w 6525856"/>
              <a:gd name="connsiteY4" fmla="*/ 2790603 h 6858340"/>
              <a:gd name="connsiteX5" fmla="*/ 758412 w 6525856"/>
              <a:gd name="connsiteY5" fmla="*/ 5523480 h 6858340"/>
              <a:gd name="connsiteX6" fmla="*/ 2225799 w 6525856"/>
              <a:gd name="connsiteY6" fmla="*/ 6858340 h 6858340"/>
              <a:gd name="connsiteX7" fmla="*/ 1050142 w 6525856"/>
              <a:gd name="connsiteY7" fmla="*/ 6858340 h 6858340"/>
              <a:gd name="connsiteX8" fmla="*/ 76476 w 6525856"/>
              <a:gd name="connsiteY8" fmla="*/ 5682057 h 6858340"/>
              <a:gd name="connsiteX9" fmla="*/ 6293488 w 6525856"/>
              <a:gd name="connsiteY9" fmla="*/ 2801170 h 6858340"/>
              <a:gd name="connsiteX10" fmla="*/ 4575458 w 6525856"/>
              <a:gd name="connsiteY10" fmla="*/ 1935755 h 6858340"/>
              <a:gd name="connsiteX11" fmla="*/ 6413194 w 6525856"/>
              <a:gd name="connsiteY11" fmla="*/ 1094354 h 6858340"/>
              <a:gd name="connsiteX12" fmla="*/ 4217886 w 6525856"/>
              <a:gd name="connsiteY12" fmla="*/ 0 h 6858340"/>
              <a:gd name="connsiteX0" fmla="*/ 4217886 w 6525856"/>
              <a:gd name="connsiteY0" fmla="*/ 0 h 6858340"/>
              <a:gd name="connsiteX1" fmla="*/ 4336947 w 6525856"/>
              <a:gd name="connsiteY1" fmla="*/ 339 h 6858340"/>
              <a:gd name="connsiteX2" fmla="*/ 6512822 w 6525856"/>
              <a:gd name="connsiteY2" fmla="*/ 1102999 h 6858340"/>
              <a:gd name="connsiteX3" fmla="*/ 4732181 w 6525856"/>
              <a:gd name="connsiteY3" fmla="*/ 1905019 h 6858340"/>
              <a:gd name="connsiteX4" fmla="*/ 6524683 w 6525856"/>
              <a:gd name="connsiteY4" fmla="*/ 2790603 h 6858340"/>
              <a:gd name="connsiteX5" fmla="*/ 758412 w 6525856"/>
              <a:gd name="connsiteY5" fmla="*/ 5523480 h 6858340"/>
              <a:gd name="connsiteX6" fmla="*/ 2225799 w 6525856"/>
              <a:gd name="connsiteY6" fmla="*/ 6858340 h 6858340"/>
              <a:gd name="connsiteX7" fmla="*/ 1050142 w 6525856"/>
              <a:gd name="connsiteY7" fmla="*/ 6858340 h 6858340"/>
              <a:gd name="connsiteX8" fmla="*/ 76476 w 6525856"/>
              <a:gd name="connsiteY8" fmla="*/ 5682057 h 6858340"/>
              <a:gd name="connsiteX9" fmla="*/ 6293488 w 6525856"/>
              <a:gd name="connsiteY9" fmla="*/ 2801170 h 6858340"/>
              <a:gd name="connsiteX10" fmla="*/ 4575458 w 6525856"/>
              <a:gd name="connsiteY10" fmla="*/ 1935755 h 6858340"/>
              <a:gd name="connsiteX11" fmla="*/ 6413194 w 6525856"/>
              <a:gd name="connsiteY11" fmla="*/ 1094354 h 6858340"/>
              <a:gd name="connsiteX12" fmla="*/ 4217886 w 6525856"/>
              <a:gd name="connsiteY12" fmla="*/ 0 h 6858340"/>
              <a:gd name="connsiteX0" fmla="*/ 4217886 w 6525856"/>
              <a:gd name="connsiteY0" fmla="*/ 0 h 6858340"/>
              <a:gd name="connsiteX1" fmla="*/ 4336947 w 6525856"/>
              <a:gd name="connsiteY1" fmla="*/ 339 h 6858340"/>
              <a:gd name="connsiteX2" fmla="*/ 6512822 w 6525856"/>
              <a:gd name="connsiteY2" fmla="*/ 1102999 h 6858340"/>
              <a:gd name="connsiteX3" fmla="*/ 4732181 w 6525856"/>
              <a:gd name="connsiteY3" fmla="*/ 1905019 h 6858340"/>
              <a:gd name="connsiteX4" fmla="*/ 6524683 w 6525856"/>
              <a:gd name="connsiteY4" fmla="*/ 2790603 h 6858340"/>
              <a:gd name="connsiteX5" fmla="*/ 758412 w 6525856"/>
              <a:gd name="connsiteY5" fmla="*/ 5523480 h 6858340"/>
              <a:gd name="connsiteX6" fmla="*/ 2225799 w 6525856"/>
              <a:gd name="connsiteY6" fmla="*/ 6858340 h 6858340"/>
              <a:gd name="connsiteX7" fmla="*/ 1050142 w 6525856"/>
              <a:gd name="connsiteY7" fmla="*/ 6858340 h 6858340"/>
              <a:gd name="connsiteX8" fmla="*/ 76476 w 6525856"/>
              <a:gd name="connsiteY8" fmla="*/ 5682057 h 6858340"/>
              <a:gd name="connsiteX9" fmla="*/ 6293488 w 6525856"/>
              <a:gd name="connsiteY9" fmla="*/ 2801170 h 6858340"/>
              <a:gd name="connsiteX10" fmla="*/ 4575458 w 6525856"/>
              <a:gd name="connsiteY10" fmla="*/ 1935755 h 6858340"/>
              <a:gd name="connsiteX11" fmla="*/ 6413194 w 6525856"/>
              <a:gd name="connsiteY11" fmla="*/ 1094354 h 6858340"/>
              <a:gd name="connsiteX12" fmla="*/ 4217886 w 6525856"/>
              <a:gd name="connsiteY12" fmla="*/ 0 h 6858340"/>
              <a:gd name="connsiteX0" fmla="*/ 4217886 w 6525856"/>
              <a:gd name="connsiteY0" fmla="*/ 0 h 6858340"/>
              <a:gd name="connsiteX1" fmla="*/ 4336947 w 6525856"/>
              <a:gd name="connsiteY1" fmla="*/ 339 h 6858340"/>
              <a:gd name="connsiteX2" fmla="*/ 6512822 w 6525856"/>
              <a:gd name="connsiteY2" fmla="*/ 1102999 h 6858340"/>
              <a:gd name="connsiteX3" fmla="*/ 4732181 w 6525856"/>
              <a:gd name="connsiteY3" fmla="*/ 1905019 h 6858340"/>
              <a:gd name="connsiteX4" fmla="*/ 6524683 w 6525856"/>
              <a:gd name="connsiteY4" fmla="*/ 2790603 h 6858340"/>
              <a:gd name="connsiteX5" fmla="*/ 758412 w 6525856"/>
              <a:gd name="connsiteY5" fmla="*/ 5523480 h 6858340"/>
              <a:gd name="connsiteX6" fmla="*/ 2225799 w 6525856"/>
              <a:gd name="connsiteY6" fmla="*/ 6858340 h 6858340"/>
              <a:gd name="connsiteX7" fmla="*/ 1050142 w 6525856"/>
              <a:gd name="connsiteY7" fmla="*/ 6858340 h 6858340"/>
              <a:gd name="connsiteX8" fmla="*/ 76476 w 6525856"/>
              <a:gd name="connsiteY8" fmla="*/ 5682057 h 6858340"/>
              <a:gd name="connsiteX9" fmla="*/ 6293488 w 6525856"/>
              <a:gd name="connsiteY9" fmla="*/ 2801170 h 6858340"/>
              <a:gd name="connsiteX10" fmla="*/ 4575458 w 6525856"/>
              <a:gd name="connsiteY10" fmla="*/ 1935755 h 6858340"/>
              <a:gd name="connsiteX11" fmla="*/ 6413194 w 6525856"/>
              <a:gd name="connsiteY11" fmla="*/ 1094354 h 6858340"/>
              <a:gd name="connsiteX12" fmla="*/ 4217886 w 6525856"/>
              <a:gd name="connsiteY12" fmla="*/ 0 h 6858340"/>
              <a:gd name="connsiteX0" fmla="*/ 4173979 w 6481949"/>
              <a:gd name="connsiteY0" fmla="*/ 0 h 6858340"/>
              <a:gd name="connsiteX1" fmla="*/ 4293040 w 6481949"/>
              <a:gd name="connsiteY1" fmla="*/ 339 h 6858340"/>
              <a:gd name="connsiteX2" fmla="*/ 6468915 w 6481949"/>
              <a:gd name="connsiteY2" fmla="*/ 1102999 h 6858340"/>
              <a:gd name="connsiteX3" fmla="*/ 4688274 w 6481949"/>
              <a:gd name="connsiteY3" fmla="*/ 1905019 h 6858340"/>
              <a:gd name="connsiteX4" fmla="*/ 6480776 w 6481949"/>
              <a:gd name="connsiteY4" fmla="*/ 2790603 h 6858340"/>
              <a:gd name="connsiteX5" fmla="*/ 714505 w 6481949"/>
              <a:gd name="connsiteY5" fmla="*/ 5523480 h 6858340"/>
              <a:gd name="connsiteX6" fmla="*/ 2181892 w 6481949"/>
              <a:gd name="connsiteY6" fmla="*/ 6858340 h 6858340"/>
              <a:gd name="connsiteX7" fmla="*/ 1006235 w 6481949"/>
              <a:gd name="connsiteY7" fmla="*/ 6858340 h 6858340"/>
              <a:gd name="connsiteX8" fmla="*/ 32569 w 6481949"/>
              <a:gd name="connsiteY8" fmla="*/ 5682057 h 6858340"/>
              <a:gd name="connsiteX9" fmla="*/ 6249581 w 6481949"/>
              <a:gd name="connsiteY9" fmla="*/ 2801170 h 6858340"/>
              <a:gd name="connsiteX10" fmla="*/ 4531551 w 6481949"/>
              <a:gd name="connsiteY10" fmla="*/ 1935755 h 6858340"/>
              <a:gd name="connsiteX11" fmla="*/ 6369287 w 6481949"/>
              <a:gd name="connsiteY11" fmla="*/ 1094354 h 6858340"/>
              <a:gd name="connsiteX12" fmla="*/ 4173979 w 6481949"/>
              <a:gd name="connsiteY12" fmla="*/ 0 h 6858340"/>
              <a:gd name="connsiteX0" fmla="*/ 4174197 w 6482167"/>
              <a:gd name="connsiteY0" fmla="*/ 0 h 6858340"/>
              <a:gd name="connsiteX1" fmla="*/ 4293258 w 6482167"/>
              <a:gd name="connsiteY1" fmla="*/ 339 h 6858340"/>
              <a:gd name="connsiteX2" fmla="*/ 6469133 w 6482167"/>
              <a:gd name="connsiteY2" fmla="*/ 1102999 h 6858340"/>
              <a:gd name="connsiteX3" fmla="*/ 4688492 w 6482167"/>
              <a:gd name="connsiteY3" fmla="*/ 1905019 h 6858340"/>
              <a:gd name="connsiteX4" fmla="*/ 6480994 w 6482167"/>
              <a:gd name="connsiteY4" fmla="*/ 2790603 h 6858340"/>
              <a:gd name="connsiteX5" fmla="*/ 714723 w 6482167"/>
              <a:gd name="connsiteY5" fmla="*/ 5523480 h 6858340"/>
              <a:gd name="connsiteX6" fmla="*/ 2182110 w 6482167"/>
              <a:gd name="connsiteY6" fmla="*/ 6858340 h 6858340"/>
              <a:gd name="connsiteX7" fmla="*/ 1006453 w 6482167"/>
              <a:gd name="connsiteY7" fmla="*/ 6858340 h 6858340"/>
              <a:gd name="connsiteX8" fmla="*/ 32787 w 6482167"/>
              <a:gd name="connsiteY8" fmla="*/ 5682057 h 6858340"/>
              <a:gd name="connsiteX9" fmla="*/ 6203506 w 6482167"/>
              <a:gd name="connsiteY9" fmla="*/ 2801170 h 6858340"/>
              <a:gd name="connsiteX10" fmla="*/ 4531769 w 6482167"/>
              <a:gd name="connsiteY10" fmla="*/ 1935755 h 6858340"/>
              <a:gd name="connsiteX11" fmla="*/ 6369505 w 6482167"/>
              <a:gd name="connsiteY11" fmla="*/ 1094354 h 6858340"/>
              <a:gd name="connsiteX12" fmla="*/ 4174197 w 6482167"/>
              <a:gd name="connsiteY12" fmla="*/ 0 h 6858340"/>
              <a:gd name="connsiteX0" fmla="*/ 4174197 w 6482167"/>
              <a:gd name="connsiteY0" fmla="*/ 0 h 6858340"/>
              <a:gd name="connsiteX1" fmla="*/ 4293258 w 6482167"/>
              <a:gd name="connsiteY1" fmla="*/ 339 h 6858340"/>
              <a:gd name="connsiteX2" fmla="*/ 6469133 w 6482167"/>
              <a:gd name="connsiteY2" fmla="*/ 1102999 h 6858340"/>
              <a:gd name="connsiteX3" fmla="*/ 4765646 w 6482167"/>
              <a:gd name="connsiteY3" fmla="*/ 1884237 h 6858340"/>
              <a:gd name="connsiteX4" fmla="*/ 6480994 w 6482167"/>
              <a:gd name="connsiteY4" fmla="*/ 2790603 h 6858340"/>
              <a:gd name="connsiteX5" fmla="*/ 714723 w 6482167"/>
              <a:gd name="connsiteY5" fmla="*/ 5523480 h 6858340"/>
              <a:gd name="connsiteX6" fmla="*/ 2182110 w 6482167"/>
              <a:gd name="connsiteY6" fmla="*/ 6858340 h 6858340"/>
              <a:gd name="connsiteX7" fmla="*/ 1006453 w 6482167"/>
              <a:gd name="connsiteY7" fmla="*/ 6858340 h 6858340"/>
              <a:gd name="connsiteX8" fmla="*/ 32787 w 6482167"/>
              <a:gd name="connsiteY8" fmla="*/ 5682057 h 6858340"/>
              <a:gd name="connsiteX9" fmla="*/ 6203506 w 6482167"/>
              <a:gd name="connsiteY9" fmla="*/ 2801170 h 6858340"/>
              <a:gd name="connsiteX10" fmla="*/ 4531769 w 6482167"/>
              <a:gd name="connsiteY10" fmla="*/ 1935755 h 6858340"/>
              <a:gd name="connsiteX11" fmla="*/ 6369505 w 6482167"/>
              <a:gd name="connsiteY11" fmla="*/ 1094354 h 6858340"/>
              <a:gd name="connsiteX12" fmla="*/ 4174197 w 6482167"/>
              <a:gd name="connsiteY12" fmla="*/ 0 h 6858340"/>
              <a:gd name="connsiteX0" fmla="*/ 4174052 w 6482022"/>
              <a:gd name="connsiteY0" fmla="*/ 0 h 6858340"/>
              <a:gd name="connsiteX1" fmla="*/ 4293113 w 6482022"/>
              <a:gd name="connsiteY1" fmla="*/ 339 h 6858340"/>
              <a:gd name="connsiteX2" fmla="*/ 6468988 w 6482022"/>
              <a:gd name="connsiteY2" fmla="*/ 1102999 h 6858340"/>
              <a:gd name="connsiteX3" fmla="*/ 4765501 w 6482022"/>
              <a:gd name="connsiteY3" fmla="*/ 1884237 h 6858340"/>
              <a:gd name="connsiteX4" fmla="*/ 6480849 w 6482022"/>
              <a:gd name="connsiteY4" fmla="*/ 2790603 h 6858340"/>
              <a:gd name="connsiteX5" fmla="*/ 714578 w 6482022"/>
              <a:gd name="connsiteY5" fmla="*/ 5523480 h 6858340"/>
              <a:gd name="connsiteX6" fmla="*/ 2181965 w 6482022"/>
              <a:gd name="connsiteY6" fmla="*/ 6858340 h 6858340"/>
              <a:gd name="connsiteX7" fmla="*/ 1006308 w 6482022"/>
              <a:gd name="connsiteY7" fmla="*/ 6858340 h 6858340"/>
              <a:gd name="connsiteX8" fmla="*/ 32642 w 6482022"/>
              <a:gd name="connsiteY8" fmla="*/ 5682057 h 6858340"/>
              <a:gd name="connsiteX9" fmla="*/ 6234224 w 6482022"/>
              <a:gd name="connsiteY9" fmla="*/ 2759607 h 6858340"/>
              <a:gd name="connsiteX10" fmla="*/ 4531624 w 6482022"/>
              <a:gd name="connsiteY10" fmla="*/ 1935755 h 6858340"/>
              <a:gd name="connsiteX11" fmla="*/ 6369360 w 6482022"/>
              <a:gd name="connsiteY11" fmla="*/ 1094354 h 6858340"/>
              <a:gd name="connsiteX12" fmla="*/ 4174052 w 6482022"/>
              <a:gd name="connsiteY12" fmla="*/ 0 h 6858340"/>
              <a:gd name="connsiteX0" fmla="*/ 4174052 w 6480849"/>
              <a:gd name="connsiteY0" fmla="*/ 0 h 6858340"/>
              <a:gd name="connsiteX1" fmla="*/ 4293113 w 6480849"/>
              <a:gd name="connsiteY1" fmla="*/ 339 h 6858340"/>
              <a:gd name="connsiteX2" fmla="*/ 6468988 w 6480849"/>
              <a:gd name="connsiteY2" fmla="*/ 1102999 h 6858340"/>
              <a:gd name="connsiteX3" fmla="*/ 4765501 w 6480849"/>
              <a:gd name="connsiteY3" fmla="*/ 1884237 h 6858340"/>
              <a:gd name="connsiteX4" fmla="*/ 6480849 w 6480849"/>
              <a:gd name="connsiteY4" fmla="*/ 2790603 h 6858340"/>
              <a:gd name="connsiteX5" fmla="*/ 714578 w 6480849"/>
              <a:gd name="connsiteY5" fmla="*/ 5523480 h 6858340"/>
              <a:gd name="connsiteX6" fmla="*/ 2181965 w 6480849"/>
              <a:gd name="connsiteY6" fmla="*/ 6858340 h 6858340"/>
              <a:gd name="connsiteX7" fmla="*/ 1006308 w 6480849"/>
              <a:gd name="connsiteY7" fmla="*/ 6858340 h 6858340"/>
              <a:gd name="connsiteX8" fmla="*/ 32642 w 6480849"/>
              <a:gd name="connsiteY8" fmla="*/ 5682057 h 6858340"/>
              <a:gd name="connsiteX9" fmla="*/ 6234224 w 6480849"/>
              <a:gd name="connsiteY9" fmla="*/ 2759607 h 6858340"/>
              <a:gd name="connsiteX10" fmla="*/ 4531624 w 6480849"/>
              <a:gd name="connsiteY10" fmla="*/ 1935755 h 6858340"/>
              <a:gd name="connsiteX11" fmla="*/ 6369360 w 6480849"/>
              <a:gd name="connsiteY11" fmla="*/ 1094354 h 6858340"/>
              <a:gd name="connsiteX12" fmla="*/ 4174052 w 6480849"/>
              <a:gd name="connsiteY12" fmla="*/ 0 h 6858340"/>
              <a:gd name="connsiteX0" fmla="*/ 4174052 w 6480849"/>
              <a:gd name="connsiteY0" fmla="*/ 0 h 6858340"/>
              <a:gd name="connsiteX1" fmla="*/ 4293113 w 6480849"/>
              <a:gd name="connsiteY1" fmla="*/ 339 h 6858340"/>
              <a:gd name="connsiteX2" fmla="*/ 6468988 w 6480849"/>
              <a:gd name="connsiteY2" fmla="*/ 1102999 h 6858340"/>
              <a:gd name="connsiteX3" fmla="*/ 4765501 w 6480849"/>
              <a:gd name="connsiteY3" fmla="*/ 1884237 h 6858340"/>
              <a:gd name="connsiteX4" fmla="*/ 6480849 w 6480849"/>
              <a:gd name="connsiteY4" fmla="*/ 2790603 h 6858340"/>
              <a:gd name="connsiteX5" fmla="*/ 714578 w 6480849"/>
              <a:gd name="connsiteY5" fmla="*/ 5523480 h 6858340"/>
              <a:gd name="connsiteX6" fmla="*/ 2181965 w 6480849"/>
              <a:gd name="connsiteY6" fmla="*/ 6858340 h 6858340"/>
              <a:gd name="connsiteX7" fmla="*/ 1006308 w 6480849"/>
              <a:gd name="connsiteY7" fmla="*/ 6858340 h 6858340"/>
              <a:gd name="connsiteX8" fmla="*/ 32642 w 6480849"/>
              <a:gd name="connsiteY8" fmla="*/ 5682057 h 6858340"/>
              <a:gd name="connsiteX9" fmla="*/ 6234224 w 6480849"/>
              <a:gd name="connsiteY9" fmla="*/ 2759607 h 6858340"/>
              <a:gd name="connsiteX10" fmla="*/ 4531624 w 6480849"/>
              <a:gd name="connsiteY10" fmla="*/ 1935755 h 6858340"/>
              <a:gd name="connsiteX11" fmla="*/ 6369360 w 6480849"/>
              <a:gd name="connsiteY11" fmla="*/ 1094354 h 6858340"/>
              <a:gd name="connsiteX12" fmla="*/ 4174052 w 6480849"/>
              <a:gd name="connsiteY12" fmla="*/ 0 h 6858340"/>
              <a:gd name="connsiteX0" fmla="*/ 4174052 w 6484234"/>
              <a:gd name="connsiteY0" fmla="*/ 0 h 6858340"/>
              <a:gd name="connsiteX1" fmla="*/ 4293113 w 6484234"/>
              <a:gd name="connsiteY1" fmla="*/ 339 h 6858340"/>
              <a:gd name="connsiteX2" fmla="*/ 6468988 w 6484234"/>
              <a:gd name="connsiteY2" fmla="*/ 1102999 h 6858340"/>
              <a:gd name="connsiteX3" fmla="*/ 4765501 w 6484234"/>
              <a:gd name="connsiteY3" fmla="*/ 1884237 h 6858340"/>
              <a:gd name="connsiteX4" fmla="*/ 6480849 w 6484234"/>
              <a:gd name="connsiteY4" fmla="*/ 2790603 h 6858340"/>
              <a:gd name="connsiteX5" fmla="*/ 714578 w 6484234"/>
              <a:gd name="connsiteY5" fmla="*/ 5523480 h 6858340"/>
              <a:gd name="connsiteX6" fmla="*/ 2181965 w 6484234"/>
              <a:gd name="connsiteY6" fmla="*/ 6858340 h 6858340"/>
              <a:gd name="connsiteX7" fmla="*/ 1006308 w 6484234"/>
              <a:gd name="connsiteY7" fmla="*/ 6858340 h 6858340"/>
              <a:gd name="connsiteX8" fmla="*/ 32642 w 6484234"/>
              <a:gd name="connsiteY8" fmla="*/ 5682057 h 6858340"/>
              <a:gd name="connsiteX9" fmla="*/ 6234224 w 6484234"/>
              <a:gd name="connsiteY9" fmla="*/ 2759607 h 6858340"/>
              <a:gd name="connsiteX10" fmla="*/ 4531624 w 6484234"/>
              <a:gd name="connsiteY10" fmla="*/ 1935755 h 6858340"/>
              <a:gd name="connsiteX11" fmla="*/ 6369360 w 6484234"/>
              <a:gd name="connsiteY11" fmla="*/ 1094354 h 6858340"/>
              <a:gd name="connsiteX12" fmla="*/ 4174052 w 6484234"/>
              <a:gd name="connsiteY12" fmla="*/ 0 h 6858340"/>
              <a:gd name="connsiteX0" fmla="*/ 4174052 w 6484234"/>
              <a:gd name="connsiteY0" fmla="*/ 0 h 6858340"/>
              <a:gd name="connsiteX1" fmla="*/ 4293113 w 6484234"/>
              <a:gd name="connsiteY1" fmla="*/ 339 h 6858340"/>
              <a:gd name="connsiteX2" fmla="*/ 6468988 w 6484234"/>
              <a:gd name="connsiteY2" fmla="*/ 1102999 h 6858340"/>
              <a:gd name="connsiteX3" fmla="*/ 4708921 w 6484234"/>
              <a:gd name="connsiteY3" fmla="*/ 1874712 h 6858340"/>
              <a:gd name="connsiteX4" fmla="*/ 6480849 w 6484234"/>
              <a:gd name="connsiteY4" fmla="*/ 2790603 h 6858340"/>
              <a:gd name="connsiteX5" fmla="*/ 714578 w 6484234"/>
              <a:gd name="connsiteY5" fmla="*/ 5523480 h 6858340"/>
              <a:gd name="connsiteX6" fmla="*/ 2181965 w 6484234"/>
              <a:gd name="connsiteY6" fmla="*/ 6858340 h 6858340"/>
              <a:gd name="connsiteX7" fmla="*/ 1006308 w 6484234"/>
              <a:gd name="connsiteY7" fmla="*/ 6858340 h 6858340"/>
              <a:gd name="connsiteX8" fmla="*/ 32642 w 6484234"/>
              <a:gd name="connsiteY8" fmla="*/ 5682057 h 6858340"/>
              <a:gd name="connsiteX9" fmla="*/ 6234224 w 6484234"/>
              <a:gd name="connsiteY9" fmla="*/ 2759607 h 6858340"/>
              <a:gd name="connsiteX10" fmla="*/ 4531624 w 6484234"/>
              <a:gd name="connsiteY10" fmla="*/ 1935755 h 6858340"/>
              <a:gd name="connsiteX11" fmla="*/ 6369360 w 6484234"/>
              <a:gd name="connsiteY11" fmla="*/ 1094354 h 6858340"/>
              <a:gd name="connsiteX12" fmla="*/ 4174052 w 6484234"/>
              <a:gd name="connsiteY12" fmla="*/ 0 h 6858340"/>
              <a:gd name="connsiteX0" fmla="*/ 4174052 w 6484234"/>
              <a:gd name="connsiteY0" fmla="*/ 0 h 6858340"/>
              <a:gd name="connsiteX1" fmla="*/ 4293113 w 6484234"/>
              <a:gd name="connsiteY1" fmla="*/ 339 h 6858340"/>
              <a:gd name="connsiteX2" fmla="*/ 6468988 w 6484234"/>
              <a:gd name="connsiteY2" fmla="*/ 1102999 h 6858340"/>
              <a:gd name="connsiteX3" fmla="*/ 4708921 w 6484234"/>
              <a:gd name="connsiteY3" fmla="*/ 1874712 h 6858340"/>
              <a:gd name="connsiteX4" fmla="*/ 6480849 w 6484234"/>
              <a:gd name="connsiteY4" fmla="*/ 2790603 h 6858340"/>
              <a:gd name="connsiteX5" fmla="*/ 714578 w 6484234"/>
              <a:gd name="connsiteY5" fmla="*/ 5523480 h 6858340"/>
              <a:gd name="connsiteX6" fmla="*/ 2181965 w 6484234"/>
              <a:gd name="connsiteY6" fmla="*/ 6858340 h 6858340"/>
              <a:gd name="connsiteX7" fmla="*/ 1006308 w 6484234"/>
              <a:gd name="connsiteY7" fmla="*/ 6858340 h 6858340"/>
              <a:gd name="connsiteX8" fmla="*/ 32642 w 6484234"/>
              <a:gd name="connsiteY8" fmla="*/ 5682057 h 6858340"/>
              <a:gd name="connsiteX9" fmla="*/ 6234224 w 6484234"/>
              <a:gd name="connsiteY9" fmla="*/ 2759607 h 6858340"/>
              <a:gd name="connsiteX10" fmla="*/ 4531624 w 6484234"/>
              <a:gd name="connsiteY10" fmla="*/ 1935755 h 6858340"/>
              <a:gd name="connsiteX11" fmla="*/ 6411795 w 6484234"/>
              <a:gd name="connsiteY11" fmla="*/ 1075304 h 6858340"/>
              <a:gd name="connsiteX12" fmla="*/ 4174052 w 6484234"/>
              <a:gd name="connsiteY12" fmla="*/ 0 h 6858340"/>
              <a:gd name="connsiteX0" fmla="*/ 4174052 w 6484234"/>
              <a:gd name="connsiteY0" fmla="*/ 0 h 6858340"/>
              <a:gd name="connsiteX1" fmla="*/ 4264823 w 6484234"/>
              <a:gd name="connsiteY1" fmla="*/ 9864 h 6858340"/>
              <a:gd name="connsiteX2" fmla="*/ 6468988 w 6484234"/>
              <a:gd name="connsiteY2" fmla="*/ 1102999 h 6858340"/>
              <a:gd name="connsiteX3" fmla="*/ 4708921 w 6484234"/>
              <a:gd name="connsiteY3" fmla="*/ 1874712 h 6858340"/>
              <a:gd name="connsiteX4" fmla="*/ 6480849 w 6484234"/>
              <a:gd name="connsiteY4" fmla="*/ 2790603 h 6858340"/>
              <a:gd name="connsiteX5" fmla="*/ 714578 w 6484234"/>
              <a:gd name="connsiteY5" fmla="*/ 5523480 h 6858340"/>
              <a:gd name="connsiteX6" fmla="*/ 2181965 w 6484234"/>
              <a:gd name="connsiteY6" fmla="*/ 6858340 h 6858340"/>
              <a:gd name="connsiteX7" fmla="*/ 1006308 w 6484234"/>
              <a:gd name="connsiteY7" fmla="*/ 6858340 h 6858340"/>
              <a:gd name="connsiteX8" fmla="*/ 32642 w 6484234"/>
              <a:gd name="connsiteY8" fmla="*/ 5682057 h 6858340"/>
              <a:gd name="connsiteX9" fmla="*/ 6234224 w 6484234"/>
              <a:gd name="connsiteY9" fmla="*/ 2759607 h 6858340"/>
              <a:gd name="connsiteX10" fmla="*/ 4531624 w 6484234"/>
              <a:gd name="connsiteY10" fmla="*/ 1935755 h 6858340"/>
              <a:gd name="connsiteX11" fmla="*/ 6411795 w 6484234"/>
              <a:gd name="connsiteY11" fmla="*/ 1075304 h 6858340"/>
              <a:gd name="connsiteX12" fmla="*/ 4174052 w 6484234"/>
              <a:gd name="connsiteY12" fmla="*/ 0 h 6858340"/>
              <a:gd name="connsiteX0" fmla="*/ 4174052 w 6484234"/>
              <a:gd name="connsiteY0" fmla="*/ 0 h 6858340"/>
              <a:gd name="connsiteX1" fmla="*/ 4245375 w 6484234"/>
              <a:gd name="connsiteY1" fmla="*/ 339 h 6858340"/>
              <a:gd name="connsiteX2" fmla="*/ 6468988 w 6484234"/>
              <a:gd name="connsiteY2" fmla="*/ 1102999 h 6858340"/>
              <a:gd name="connsiteX3" fmla="*/ 4708921 w 6484234"/>
              <a:gd name="connsiteY3" fmla="*/ 1874712 h 6858340"/>
              <a:gd name="connsiteX4" fmla="*/ 6480849 w 6484234"/>
              <a:gd name="connsiteY4" fmla="*/ 2790603 h 6858340"/>
              <a:gd name="connsiteX5" fmla="*/ 714578 w 6484234"/>
              <a:gd name="connsiteY5" fmla="*/ 5523480 h 6858340"/>
              <a:gd name="connsiteX6" fmla="*/ 2181965 w 6484234"/>
              <a:gd name="connsiteY6" fmla="*/ 6858340 h 6858340"/>
              <a:gd name="connsiteX7" fmla="*/ 1006308 w 6484234"/>
              <a:gd name="connsiteY7" fmla="*/ 6858340 h 6858340"/>
              <a:gd name="connsiteX8" fmla="*/ 32642 w 6484234"/>
              <a:gd name="connsiteY8" fmla="*/ 5682057 h 6858340"/>
              <a:gd name="connsiteX9" fmla="*/ 6234224 w 6484234"/>
              <a:gd name="connsiteY9" fmla="*/ 2759607 h 6858340"/>
              <a:gd name="connsiteX10" fmla="*/ 4531624 w 6484234"/>
              <a:gd name="connsiteY10" fmla="*/ 1935755 h 6858340"/>
              <a:gd name="connsiteX11" fmla="*/ 6411795 w 6484234"/>
              <a:gd name="connsiteY11" fmla="*/ 1075304 h 6858340"/>
              <a:gd name="connsiteX12" fmla="*/ 4174052 w 6484234"/>
              <a:gd name="connsiteY12" fmla="*/ 0 h 6858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484234" h="6858340">
                <a:moveTo>
                  <a:pt x="4174052" y="0"/>
                </a:moveTo>
                <a:lnTo>
                  <a:pt x="4245375" y="339"/>
                </a:lnTo>
                <a:cubicBezTo>
                  <a:pt x="5416178" y="528936"/>
                  <a:pt x="6350992" y="682938"/>
                  <a:pt x="6468988" y="1102999"/>
                </a:cubicBezTo>
                <a:cubicBezTo>
                  <a:pt x="6557029" y="1428930"/>
                  <a:pt x="4727971" y="1512762"/>
                  <a:pt x="4708921" y="1874712"/>
                </a:cubicBezTo>
                <a:cubicBezTo>
                  <a:pt x="4701937" y="2115638"/>
                  <a:pt x="6312010" y="1882285"/>
                  <a:pt x="6480849" y="2790603"/>
                </a:cubicBezTo>
                <a:cubicBezTo>
                  <a:pt x="6650520" y="3577335"/>
                  <a:pt x="385599" y="4141704"/>
                  <a:pt x="714578" y="5523480"/>
                </a:cubicBezTo>
                <a:cubicBezTo>
                  <a:pt x="794323" y="5878568"/>
                  <a:pt x="1791030" y="6638674"/>
                  <a:pt x="2181965" y="6858340"/>
                </a:cubicBezTo>
                <a:lnTo>
                  <a:pt x="1006308" y="6858340"/>
                </a:lnTo>
                <a:cubicBezTo>
                  <a:pt x="717405" y="6667367"/>
                  <a:pt x="222031" y="6109569"/>
                  <a:pt x="32642" y="5682057"/>
                </a:cubicBezTo>
                <a:cubicBezTo>
                  <a:pt x="-515243" y="3750636"/>
                  <a:pt x="6012382" y="3379244"/>
                  <a:pt x="6234224" y="2759607"/>
                </a:cubicBezTo>
                <a:cubicBezTo>
                  <a:pt x="6337180" y="2134960"/>
                  <a:pt x="4538501" y="2237673"/>
                  <a:pt x="4531624" y="1935755"/>
                </a:cubicBezTo>
                <a:cubicBezTo>
                  <a:pt x="4501670" y="1437575"/>
                  <a:pt x="6411795" y="1358332"/>
                  <a:pt x="6411795" y="1075304"/>
                </a:cubicBezTo>
                <a:cubicBezTo>
                  <a:pt x="6249153" y="697073"/>
                  <a:pt x="4905821" y="364785"/>
                  <a:pt x="4174052" y="0"/>
                </a:cubicBezTo>
                <a:close/>
              </a:path>
            </a:pathLst>
          </a:custGeom>
          <a:gradFill flip="none" rotWithShape="1">
            <a:gsLst>
              <a:gs pos="53000">
                <a:schemeClr val="accent1">
                  <a:lumMod val="50000"/>
                </a:schemeClr>
              </a:gs>
              <a:gs pos="0">
                <a:schemeClr val="bg2">
                  <a:lumMod val="90000"/>
                  <a:alpha val="12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IN" sz="1350" dirty="0">
              <a:solidFill>
                <a:prstClr val="white"/>
              </a:solidFill>
              <a:latin typeface="Avenir Medium"/>
            </a:endParaRP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7C91DE82-5AF1-4814-81ED-EA59BC39519B}"/>
              </a:ext>
            </a:extLst>
          </p:cNvPr>
          <p:cNvGrpSpPr/>
          <p:nvPr/>
        </p:nvGrpSpPr>
        <p:grpSpPr>
          <a:xfrm>
            <a:off x="1369809" y="1882293"/>
            <a:ext cx="1679096" cy="1563765"/>
            <a:chOff x="-823313" y="2067142"/>
            <a:chExt cx="2238791" cy="2085020"/>
          </a:xfrm>
        </p:grpSpPr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9FDED5E-31D1-4EFE-BFDC-0AE05A45564F}"/>
                </a:ext>
              </a:extLst>
            </p:cNvPr>
            <p:cNvSpPr txBox="1"/>
            <p:nvPr/>
          </p:nvSpPr>
          <p:spPr>
            <a:xfrm>
              <a:off x="-816041" y="2067142"/>
              <a:ext cx="169877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IN" b="1" dirty="0">
                  <a:solidFill>
                    <a:srgbClr val="008000"/>
                  </a:solidFill>
                  <a:latin typeface="Avenir Medium"/>
                </a:rPr>
                <a:t>Q3, 2018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9723F93D-C1D9-4C51-BEEE-BC304B4F4F85}"/>
                </a:ext>
              </a:extLst>
            </p:cNvPr>
            <p:cNvSpPr txBox="1"/>
            <p:nvPr/>
          </p:nvSpPr>
          <p:spPr>
            <a:xfrm>
              <a:off x="-805032" y="2377338"/>
              <a:ext cx="14750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spcBef>
                  <a:spcPts val="150"/>
                </a:spcBef>
                <a:spcAft>
                  <a:spcPts val="150"/>
                </a:spcAft>
              </a:pPr>
              <a:r>
                <a:rPr lang="en-US" sz="1200" b="1" dirty="0">
                  <a:solidFill>
                    <a:srgbClr val="008000"/>
                  </a:solidFill>
                  <a:latin typeface="Avenir Medium"/>
                </a:rPr>
                <a:t>Solution 2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1A306737-3467-4837-9CCE-CC386667217F}"/>
                </a:ext>
              </a:extLst>
            </p:cNvPr>
            <p:cNvSpPr txBox="1"/>
            <p:nvPr/>
          </p:nvSpPr>
          <p:spPr>
            <a:xfrm>
              <a:off x="-823313" y="2698432"/>
              <a:ext cx="2238791" cy="1453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indent="-83366" defTabSz="685800">
                <a:spcBef>
                  <a:spcPts val="150"/>
                </a:spcBef>
                <a:spcAft>
                  <a:spcPts val="150"/>
                </a:spcAft>
                <a:buFontTx/>
                <a:buChar char="•"/>
              </a:pPr>
              <a:r>
                <a:rPr lang="en-GB" sz="800" dirty="0">
                  <a:solidFill>
                    <a:schemeClr val="bg2">
                      <a:lumMod val="50000"/>
                    </a:schemeClr>
                  </a:solidFill>
                  <a:latin typeface="Avenir Medium"/>
                </a:rPr>
                <a:t>   </a:t>
              </a:r>
              <a:r>
                <a:rPr lang="en-US" sz="800" dirty="0" err="1">
                  <a:solidFill>
                    <a:schemeClr val="bg2">
                      <a:lumMod val="50000"/>
                    </a:schemeClr>
                  </a:solidFill>
                  <a:latin typeface="Avenir Medium"/>
                </a:rPr>
                <a:t>Xxxxxx</a:t>
              </a:r>
              <a:endParaRPr lang="en-US" sz="800" dirty="0">
                <a:solidFill>
                  <a:schemeClr val="bg2">
                    <a:lumMod val="50000"/>
                  </a:schemeClr>
                </a:solidFill>
                <a:latin typeface="Avenir Medium"/>
              </a:endParaRPr>
            </a:p>
            <a:p>
              <a:pPr lvl="0" indent="-83366" defTabSz="685800">
                <a:spcBef>
                  <a:spcPts val="150"/>
                </a:spcBef>
                <a:spcAft>
                  <a:spcPts val="150"/>
                </a:spcAft>
                <a:buFontTx/>
                <a:buChar char="•"/>
              </a:pPr>
              <a:r>
                <a:rPr lang="en-US" sz="800" dirty="0" err="1">
                  <a:solidFill>
                    <a:schemeClr val="bg2">
                      <a:lumMod val="50000"/>
                    </a:schemeClr>
                  </a:solidFill>
                  <a:latin typeface="Avenir Medium"/>
                </a:rPr>
                <a:t>Xxxxxx</a:t>
              </a:r>
              <a:endParaRPr lang="en-US" sz="800" dirty="0">
                <a:solidFill>
                  <a:schemeClr val="bg2">
                    <a:lumMod val="50000"/>
                  </a:schemeClr>
                </a:solidFill>
                <a:latin typeface="Avenir Medium"/>
              </a:endParaRPr>
            </a:p>
            <a:p>
              <a:pPr lvl="0" indent="-83366" defTabSz="685800">
                <a:spcBef>
                  <a:spcPts val="150"/>
                </a:spcBef>
                <a:spcAft>
                  <a:spcPts val="150"/>
                </a:spcAft>
                <a:buFontTx/>
                <a:buChar char="•"/>
              </a:pPr>
              <a:r>
                <a:rPr lang="en-US" sz="800" dirty="0" err="1">
                  <a:solidFill>
                    <a:schemeClr val="bg2">
                      <a:lumMod val="50000"/>
                    </a:schemeClr>
                  </a:solidFill>
                  <a:latin typeface="Avenir Medium"/>
                </a:rPr>
                <a:t>Xxxxxxxxxxxxx</a:t>
              </a:r>
              <a:endParaRPr lang="en-US" sz="800" dirty="0">
                <a:solidFill>
                  <a:schemeClr val="bg2">
                    <a:lumMod val="50000"/>
                  </a:schemeClr>
                </a:solidFill>
                <a:latin typeface="Avenir Medium"/>
              </a:endParaRPr>
            </a:p>
            <a:p>
              <a:pPr lvl="0" indent="-83366" defTabSz="685800">
                <a:spcBef>
                  <a:spcPts val="150"/>
                </a:spcBef>
                <a:spcAft>
                  <a:spcPts val="150"/>
                </a:spcAft>
                <a:buFontTx/>
                <a:buChar char="•"/>
              </a:pPr>
              <a:r>
                <a:rPr lang="en-US" sz="800" dirty="0" err="1">
                  <a:solidFill>
                    <a:schemeClr val="bg2">
                      <a:lumMod val="50000"/>
                    </a:schemeClr>
                  </a:solidFill>
                  <a:latin typeface="Avenir Medium"/>
                </a:rPr>
                <a:t>Xxxx</a:t>
              </a:r>
              <a:endParaRPr lang="en-US" sz="800" dirty="0">
                <a:solidFill>
                  <a:schemeClr val="bg2">
                    <a:lumMod val="50000"/>
                  </a:schemeClr>
                </a:solidFill>
                <a:latin typeface="Avenir Medium"/>
              </a:endParaRPr>
            </a:p>
            <a:p>
              <a:pPr lvl="0" indent="-83366" defTabSz="685800">
                <a:spcBef>
                  <a:spcPts val="150"/>
                </a:spcBef>
                <a:spcAft>
                  <a:spcPts val="150"/>
                </a:spcAft>
                <a:buFontTx/>
                <a:buChar char="•"/>
              </a:pPr>
              <a:r>
                <a:rPr lang="en-US" sz="800" dirty="0" err="1">
                  <a:solidFill>
                    <a:schemeClr val="bg2">
                      <a:lumMod val="50000"/>
                    </a:schemeClr>
                  </a:solidFill>
                  <a:latin typeface="Avenir Medium"/>
                </a:rPr>
                <a:t>xxxxxxxxxxxxxx</a:t>
              </a:r>
              <a:r>
                <a:rPr lang="en-GB" sz="800" dirty="0">
                  <a:solidFill>
                    <a:schemeClr val="bg2">
                      <a:lumMod val="50000"/>
                    </a:schemeClr>
                  </a:solidFill>
                  <a:latin typeface="Avenir Medium"/>
                </a:rPr>
                <a:t>e</a:t>
              </a:r>
              <a:endParaRPr lang="en-GB" sz="675" dirty="0">
                <a:solidFill>
                  <a:schemeClr val="bg2">
                    <a:lumMod val="50000"/>
                  </a:schemeClr>
                </a:solidFill>
                <a:latin typeface="Avenir Medium"/>
              </a:endParaRPr>
            </a:p>
            <a:p>
              <a:pPr lvl="0">
                <a:lnSpc>
                  <a:spcPct val="107000"/>
                </a:lnSpc>
                <a:spcBef>
                  <a:spcPts val="150"/>
                </a:spcBef>
                <a:spcAft>
                  <a:spcPts val="150"/>
                </a:spcAft>
              </a:pPr>
              <a:endParaRPr lang="en-US" sz="800" dirty="0">
                <a:solidFill>
                  <a:schemeClr val="bg2">
                    <a:lumMod val="50000"/>
                  </a:schemeClr>
                </a:solidFill>
                <a:latin typeface="Avenir Medium"/>
              </a:endParaRP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96278AA6-6531-455F-898D-9F01BE161BF4}"/>
              </a:ext>
            </a:extLst>
          </p:cNvPr>
          <p:cNvGrpSpPr/>
          <p:nvPr/>
        </p:nvGrpSpPr>
        <p:grpSpPr>
          <a:xfrm>
            <a:off x="2561548" y="1716332"/>
            <a:ext cx="1999167" cy="1371524"/>
            <a:chOff x="486456" y="3508620"/>
            <a:chExt cx="2379717" cy="1828698"/>
          </a:xfrm>
        </p:grpSpPr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4EE904FF-A888-46AD-BFB8-130653B662CF}"/>
                </a:ext>
              </a:extLst>
            </p:cNvPr>
            <p:cNvSpPr txBox="1"/>
            <p:nvPr/>
          </p:nvSpPr>
          <p:spPr>
            <a:xfrm>
              <a:off x="486456" y="3508620"/>
              <a:ext cx="147509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IN" b="1" dirty="0">
                  <a:solidFill>
                    <a:schemeClr val="accent1">
                      <a:lumMod val="50000"/>
                    </a:schemeClr>
                  </a:solidFill>
                  <a:latin typeface="Avenir Medium"/>
                </a:rPr>
                <a:t>Q3, 2018 </a:t>
              </a: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001EC604-1AA8-4894-ABA8-F9B9D066F96E}"/>
                </a:ext>
              </a:extLst>
            </p:cNvPr>
            <p:cNvSpPr txBox="1"/>
            <p:nvPr/>
          </p:nvSpPr>
          <p:spPr>
            <a:xfrm>
              <a:off x="503665" y="3850828"/>
              <a:ext cx="23625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IN" sz="1200" b="1" dirty="0" err="1">
                  <a:solidFill>
                    <a:schemeClr val="accent1">
                      <a:lumMod val="50000"/>
                    </a:schemeClr>
                  </a:solidFill>
                  <a:latin typeface="Avenir Medium"/>
                </a:rPr>
                <a:t>xxxxxxx</a:t>
              </a:r>
              <a:endParaRPr lang="en-IN" sz="1200" b="1" dirty="0">
                <a:solidFill>
                  <a:schemeClr val="accent1">
                    <a:lumMod val="50000"/>
                  </a:schemeClr>
                </a:solidFill>
                <a:latin typeface="Avenir Medium"/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06307386-DC02-4529-8996-209E46D79DC7}"/>
                </a:ext>
              </a:extLst>
            </p:cNvPr>
            <p:cNvSpPr txBox="1"/>
            <p:nvPr/>
          </p:nvSpPr>
          <p:spPr>
            <a:xfrm>
              <a:off x="512101" y="4119892"/>
              <a:ext cx="1508343" cy="1217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indent="-83366" defTabSz="685800">
                <a:spcBef>
                  <a:spcPts val="150"/>
                </a:spcBef>
                <a:spcAft>
                  <a:spcPts val="150"/>
                </a:spcAft>
                <a:buFontTx/>
                <a:buChar char="•"/>
              </a:pPr>
              <a:r>
                <a:rPr lang="en-US" sz="800" dirty="0" err="1">
                  <a:solidFill>
                    <a:schemeClr val="bg2">
                      <a:lumMod val="50000"/>
                    </a:schemeClr>
                  </a:solidFill>
                  <a:latin typeface="Avenir Medium"/>
                </a:rPr>
                <a:t>Xxxxxx</a:t>
              </a:r>
              <a:endParaRPr lang="en-US" sz="800" dirty="0">
                <a:solidFill>
                  <a:schemeClr val="bg2">
                    <a:lumMod val="50000"/>
                  </a:schemeClr>
                </a:solidFill>
                <a:latin typeface="Avenir Medium"/>
              </a:endParaRPr>
            </a:p>
            <a:p>
              <a:pPr lvl="0" indent="-83366" defTabSz="685800">
                <a:spcBef>
                  <a:spcPts val="150"/>
                </a:spcBef>
                <a:spcAft>
                  <a:spcPts val="150"/>
                </a:spcAft>
                <a:buFontTx/>
                <a:buChar char="•"/>
              </a:pPr>
              <a:r>
                <a:rPr lang="en-US" sz="800" dirty="0" err="1">
                  <a:solidFill>
                    <a:schemeClr val="bg2">
                      <a:lumMod val="50000"/>
                    </a:schemeClr>
                  </a:solidFill>
                  <a:latin typeface="Avenir Medium"/>
                </a:rPr>
                <a:t>Xxxxxx</a:t>
              </a:r>
              <a:endParaRPr lang="en-US" sz="800" dirty="0">
                <a:solidFill>
                  <a:schemeClr val="bg2">
                    <a:lumMod val="50000"/>
                  </a:schemeClr>
                </a:solidFill>
                <a:latin typeface="Avenir Medium"/>
              </a:endParaRPr>
            </a:p>
            <a:p>
              <a:pPr lvl="0" indent="-83366" defTabSz="685800">
                <a:spcBef>
                  <a:spcPts val="150"/>
                </a:spcBef>
                <a:spcAft>
                  <a:spcPts val="150"/>
                </a:spcAft>
                <a:buFontTx/>
                <a:buChar char="•"/>
              </a:pPr>
              <a:r>
                <a:rPr lang="en-US" sz="800" dirty="0" err="1">
                  <a:solidFill>
                    <a:schemeClr val="bg2">
                      <a:lumMod val="50000"/>
                    </a:schemeClr>
                  </a:solidFill>
                  <a:latin typeface="Avenir Medium"/>
                </a:rPr>
                <a:t>Xxxxxxxxxxxxx</a:t>
              </a:r>
              <a:endParaRPr lang="en-US" sz="800" dirty="0">
                <a:solidFill>
                  <a:schemeClr val="bg2">
                    <a:lumMod val="50000"/>
                  </a:schemeClr>
                </a:solidFill>
                <a:latin typeface="Avenir Medium"/>
              </a:endParaRPr>
            </a:p>
            <a:p>
              <a:pPr lvl="0" indent="-83366" defTabSz="685800">
                <a:spcBef>
                  <a:spcPts val="150"/>
                </a:spcBef>
                <a:spcAft>
                  <a:spcPts val="150"/>
                </a:spcAft>
                <a:buFontTx/>
                <a:buChar char="•"/>
              </a:pPr>
              <a:r>
                <a:rPr lang="en-US" sz="800" dirty="0" err="1">
                  <a:solidFill>
                    <a:schemeClr val="bg2">
                      <a:lumMod val="50000"/>
                    </a:schemeClr>
                  </a:solidFill>
                  <a:latin typeface="Avenir Medium"/>
                </a:rPr>
                <a:t>Xxxx</a:t>
              </a:r>
              <a:endParaRPr lang="en-US" sz="800" dirty="0">
                <a:solidFill>
                  <a:schemeClr val="bg2">
                    <a:lumMod val="50000"/>
                  </a:schemeClr>
                </a:solidFill>
                <a:latin typeface="Avenir Medium"/>
              </a:endParaRPr>
            </a:p>
            <a:p>
              <a:pPr lvl="0" indent="-83366" defTabSz="685800">
                <a:spcBef>
                  <a:spcPts val="150"/>
                </a:spcBef>
                <a:spcAft>
                  <a:spcPts val="150"/>
                </a:spcAft>
                <a:buFontTx/>
                <a:buChar char="•"/>
              </a:pPr>
              <a:r>
                <a:rPr lang="en-US" sz="800" dirty="0" err="1">
                  <a:solidFill>
                    <a:schemeClr val="bg2">
                      <a:lumMod val="50000"/>
                    </a:schemeClr>
                  </a:solidFill>
                  <a:latin typeface="Avenir Medium"/>
                </a:rPr>
                <a:t>xxxxxxxxxxxxxx</a:t>
              </a:r>
              <a:r>
                <a:rPr lang="en-GB" sz="800" dirty="0">
                  <a:solidFill>
                    <a:schemeClr val="bg2">
                      <a:lumMod val="50000"/>
                    </a:schemeClr>
                  </a:solidFill>
                  <a:latin typeface="Avenir Medium"/>
                </a:rPr>
                <a:t>e</a:t>
              </a:r>
              <a:endParaRPr lang="en-GB" sz="675" dirty="0">
                <a:solidFill>
                  <a:schemeClr val="bg2">
                    <a:lumMod val="50000"/>
                  </a:schemeClr>
                </a:solidFill>
                <a:latin typeface="Avenir Medium"/>
              </a:endParaRP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560F3472-34FE-4B55-8335-2E90C9A3449C}"/>
              </a:ext>
            </a:extLst>
          </p:cNvPr>
          <p:cNvGrpSpPr/>
          <p:nvPr/>
        </p:nvGrpSpPr>
        <p:grpSpPr>
          <a:xfrm>
            <a:off x="7595163" y="3022121"/>
            <a:ext cx="1454025" cy="1748963"/>
            <a:chOff x="-705272" y="5882338"/>
            <a:chExt cx="1938698" cy="2331952"/>
          </a:xfrm>
        </p:grpSpPr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A0ACB674-9B18-4809-8AF0-7D607A226BC3}"/>
                </a:ext>
              </a:extLst>
            </p:cNvPr>
            <p:cNvSpPr txBox="1"/>
            <p:nvPr/>
          </p:nvSpPr>
          <p:spPr>
            <a:xfrm>
              <a:off x="-705272" y="5882338"/>
              <a:ext cx="164544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IN" b="1" dirty="0">
                  <a:solidFill>
                    <a:srgbClr val="CC0000"/>
                  </a:solidFill>
                  <a:latin typeface="Avenir Medium"/>
                </a:rPr>
                <a:t>Q4, 2018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F968FEF4-6B16-4641-8DE5-6176BBE73038}"/>
                </a:ext>
              </a:extLst>
            </p:cNvPr>
            <p:cNvSpPr txBox="1"/>
            <p:nvPr/>
          </p:nvSpPr>
          <p:spPr>
            <a:xfrm>
              <a:off x="-685059" y="6217161"/>
              <a:ext cx="1918485" cy="1997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spcBef>
                  <a:spcPts val="150"/>
                </a:spcBef>
                <a:spcAft>
                  <a:spcPts val="150"/>
                </a:spcAft>
              </a:pPr>
              <a:r>
                <a:rPr lang="en-US" sz="1200" b="1" dirty="0" err="1">
                  <a:solidFill>
                    <a:srgbClr val="CC0000"/>
                  </a:solidFill>
                  <a:latin typeface="Avenir Medium"/>
                </a:rPr>
                <a:t>xxxxxxxxxxxxxxxx</a:t>
              </a:r>
              <a:endParaRPr lang="en-US" sz="1200" b="1" dirty="0">
                <a:solidFill>
                  <a:srgbClr val="CC0000"/>
                </a:solidFill>
                <a:latin typeface="Avenir Medium"/>
              </a:endParaRPr>
            </a:p>
            <a:p>
              <a:pPr lvl="0" indent="-83366" defTabSz="685800">
                <a:spcBef>
                  <a:spcPts val="150"/>
                </a:spcBef>
                <a:spcAft>
                  <a:spcPts val="150"/>
                </a:spcAft>
                <a:buFontTx/>
                <a:buChar char="•"/>
              </a:pPr>
              <a:r>
                <a:rPr lang="en-US" sz="800" dirty="0" err="1">
                  <a:solidFill>
                    <a:schemeClr val="bg2">
                      <a:lumMod val="50000"/>
                    </a:schemeClr>
                  </a:solidFill>
                  <a:latin typeface="Avenir Medium"/>
                </a:rPr>
                <a:t>Xxxxxx</a:t>
              </a:r>
              <a:endParaRPr lang="en-US" sz="800" dirty="0">
                <a:solidFill>
                  <a:schemeClr val="bg2">
                    <a:lumMod val="50000"/>
                  </a:schemeClr>
                </a:solidFill>
                <a:latin typeface="Avenir Medium"/>
              </a:endParaRPr>
            </a:p>
            <a:p>
              <a:pPr lvl="0" indent="-83366" defTabSz="685800">
                <a:spcBef>
                  <a:spcPts val="150"/>
                </a:spcBef>
                <a:spcAft>
                  <a:spcPts val="150"/>
                </a:spcAft>
                <a:buFontTx/>
                <a:buChar char="•"/>
              </a:pPr>
              <a:r>
                <a:rPr lang="en-US" sz="800" dirty="0" err="1">
                  <a:solidFill>
                    <a:schemeClr val="bg2">
                      <a:lumMod val="50000"/>
                    </a:schemeClr>
                  </a:solidFill>
                  <a:latin typeface="Avenir Medium"/>
                </a:rPr>
                <a:t>Xxxxxx</a:t>
              </a:r>
              <a:endParaRPr lang="en-US" sz="800" dirty="0">
                <a:solidFill>
                  <a:schemeClr val="bg2">
                    <a:lumMod val="50000"/>
                  </a:schemeClr>
                </a:solidFill>
                <a:latin typeface="Avenir Medium"/>
              </a:endParaRPr>
            </a:p>
            <a:p>
              <a:pPr lvl="0" indent="-83366" defTabSz="685800">
                <a:spcBef>
                  <a:spcPts val="150"/>
                </a:spcBef>
                <a:spcAft>
                  <a:spcPts val="150"/>
                </a:spcAft>
                <a:buFontTx/>
                <a:buChar char="•"/>
              </a:pPr>
              <a:r>
                <a:rPr lang="en-US" sz="800" dirty="0" err="1">
                  <a:solidFill>
                    <a:schemeClr val="bg2">
                      <a:lumMod val="50000"/>
                    </a:schemeClr>
                  </a:solidFill>
                  <a:latin typeface="Avenir Medium"/>
                </a:rPr>
                <a:t>Xxxxxxxxxxxxx</a:t>
              </a:r>
              <a:endParaRPr lang="en-US" sz="800" dirty="0">
                <a:solidFill>
                  <a:schemeClr val="bg2">
                    <a:lumMod val="50000"/>
                  </a:schemeClr>
                </a:solidFill>
                <a:latin typeface="Avenir Medium"/>
              </a:endParaRPr>
            </a:p>
            <a:p>
              <a:pPr lvl="0" indent="-83366" defTabSz="685800">
                <a:spcBef>
                  <a:spcPts val="150"/>
                </a:spcBef>
                <a:spcAft>
                  <a:spcPts val="150"/>
                </a:spcAft>
                <a:buFontTx/>
                <a:buChar char="•"/>
              </a:pPr>
              <a:r>
                <a:rPr lang="en-US" sz="800" dirty="0" err="1">
                  <a:solidFill>
                    <a:schemeClr val="bg2">
                      <a:lumMod val="50000"/>
                    </a:schemeClr>
                  </a:solidFill>
                  <a:latin typeface="Avenir Medium"/>
                </a:rPr>
                <a:t>Xxxx</a:t>
              </a:r>
              <a:endParaRPr lang="en-US" sz="800" dirty="0">
                <a:solidFill>
                  <a:schemeClr val="bg2">
                    <a:lumMod val="50000"/>
                  </a:schemeClr>
                </a:solidFill>
                <a:latin typeface="Avenir Medium"/>
              </a:endParaRPr>
            </a:p>
            <a:p>
              <a:pPr lvl="0" indent="-83366" defTabSz="685800">
                <a:spcBef>
                  <a:spcPts val="150"/>
                </a:spcBef>
                <a:spcAft>
                  <a:spcPts val="150"/>
                </a:spcAft>
                <a:buFontTx/>
                <a:buChar char="•"/>
              </a:pPr>
              <a:r>
                <a:rPr lang="en-US" sz="800" dirty="0" err="1">
                  <a:solidFill>
                    <a:schemeClr val="bg2">
                      <a:lumMod val="50000"/>
                    </a:schemeClr>
                  </a:solidFill>
                  <a:latin typeface="Avenir Medium"/>
                </a:rPr>
                <a:t>xxxxxxxxxxxxxx</a:t>
              </a:r>
              <a:r>
                <a:rPr lang="en-GB" sz="800" dirty="0">
                  <a:solidFill>
                    <a:schemeClr val="bg2">
                      <a:lumMod val="50000"/>
                    </a:schemeClr>
                  </a:solidFill>
                  <a:latin typeface="Avenir Medium"/>
                </a:rPr>
                <a:t>e</a:t>
              </a:r>
              <a:endParaRPr lang="en-GB" sz="675" dirty="0">
                <a:solidFill>
                  <a:schemeClr val="bg2">
                    <a:lumMod val="50000"/>
                  </a:schemeClr>
                </a:solidFill>
                <a:latin typeface="Avenir Medium"/>
              </a:endParaRPr>
            </a:p>
            <a:p>
              <a:pPr indent="-83366" defTabSz="685800">
                <a:spcBef>
                  <a:spcPts val="150"/>
                </a:spcBef>
                <a:spcAft>
                  <a:spcPts val="150"/>
                </a:spcAft>
                <a:buFontTx/>
                <a:buChar char="•"/>
              </a:pPr>
              <a:endParaRPr lang="en-US" sz="800" dirty="0">
                <a:solidFill>
                  <a:schemeClr val="bg2">
                    <a:lumMod val="50000"/>
                  </a:schemeClr>
                </a:solidFill>
                <a:latin typeface="Avenir Medium"/>
              </a:endParaRPr>
            </a:p>
            <a:p>
              <a:pPr indent="-83366" defTabSz="685800">
                <a:spcBef>
                  <a:spcPts val="150"/>
                </a:spcBef>
                <a:spcAft>
                  <a:spcPts val="150"/>
                </a:spcAft>
                <a:buFontTx/>
                <a:buChar char="•"/>
              </a:pPr>
              <a:endParaRPr lang="en-US" sz="800" dirty="0">
                <a:solidFill>
                  <a:schemeClr val="bg2">
                    <a:lumMod val="50000"/>
                  </a:schemeClr>
                </a:solidFill>
                <a:latin typeface="Avenir Medium"/>
              </a:endParaRP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766E8E3F-595A-4011-AFEF-564AA44B457A}"/>
              </a:ext>
            </a:extLst>
          </p:cNvPr>
          <p:cNvGrpSpPr/>
          <p:nvPr/>
        </p:nvGrpSpPr>
        <p:grpSpPr>
          <a:xfrm>
            <a:off x="6956151" y="716265"/>
            <a:ext cx="1966853" cy="377945"/>
            <a:chOff x="453614" y="4014893"/>
            <a:chExt cx="2622470" cy="503927"/>
          </a:xfrm>
        </p:grpSpPr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0504A9AC-C123-4BBB-AEB2-09062C17A495}"/>
                </a:ext>
              </a:extLst>
            </p:cNvPr>
            <p:cNvSpPr txBox="1"/>
            <p:nvPr/>
          </p:nvSpPr>
          <p:spPr>
            <a:xfrm>
              <a:off x="453614" y="4014893"/>
              <a:ext cx="147509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IN" b="1" dirty="0">
                  <a:solidFill>
                    <a:srgbClr val="660066"/>
                  </a:solidFill>
                  <a:latin typeface="Avenir Medium"/>
                </a:rPr>
                <a:t>2019</a:t>
              </a: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933C2815-9023-4861-B0BB-DD6412A3C4F3}"/>
                </a:ext>
              </a:extLst>
            </p:cNvPr>
            <p:cNvSpPr txBox="1"/>
            <p:nvPr/>
          </p:nvSpPr>
          <p:spPr>
            <a:xfrm>
              <a:off x="592521" y="4211044"/>
              <a:ext cx="248356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endParaRPr lang="en-IN" sz="900" dirty="0">
                <a:solidFill>
                  <a:srgbClr val="660066"/>
                </a:solidFill>
                <a:latin typeface="Avenir Medium"/>
              </a:endParaRPr>
            </a:p>
          </p:txBody>
        </p:sp>
      </p:grpSp>
      <p:sp>
        <p:nvSpPr>
          <p:cNvPr id="154" name="TextBox 153">
            <a:extLst>
              <a:ext uri="{FF2B5EF4-FFF2-40B4-BE49-F238E27FC236}">
                <a16:creationId xmlns:a16="http://schemas.microsoft.com/office/drawing/2014/main" id="{FF990599-3C42-45ED-B0C6-FD09F3D76100}"/>
              </a:ext>
            </a:extLst>
          </p:cNvPr>
          <p:cNvSpPr txBox="1"/>
          <p:nvPr/>
        </p:nvSpPr>
        <p:spPr>
          <a:xfrm>
            <a:off x="434046" y="866630"/>
            <a:ext cx="3781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/>
              </a:rPr>
              <a:t>We want to take the pain out of expense management by limiting the </a:t>
            </a:r>
            <a:r>
              <a:rPr lang="en-GB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Medium"/>
              </a:rPr>
              <a:t>traveler’s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/>
              </a:rPr>
              <a:t>  interactions with the process – starting with the moment he/she  plans a trip</a:t>
            </a:r>
          </a:p>
          <a:p>
            <a:pPr defTabSz="685800"/>
            <a:endParaRPr lang="en-GB" sz="1200" b="1" dirty="0">
              <a:solidFill>
                <a:schemeClr val="tx1">
                  <a:lumMod val="75000"/>
                  <a:lumOff val="25000"/>
                </a:schemeClr>
              </a:solidFill>
              <a:latin typeface="Avenir Medium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66E86B-B1D7-4DDD-87C5-B0D34C24C18A}"/>
              </a:ext>
            </a:extLst>
          </p:cNvPr>
          <p:cNvSpPr/>
          <p:nvPr/>
        </p:nvSpPr>
        <p:spPr>
          <a:xfrm>
            <a:off x="78228" y="2484946"/>
            <a:ext cx="4572000" cy="14260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685800">
              <a:spcBef>
                <a:spcPts val="150"/>
              </a:spcBef>
              <a:spcAft>
                <a:spcPts val="150"/>
              </a:spcAft>
            </a:pPr>
            <a:r>
              <a:rPr lang="en-GB" b="1" dirty="0">
                <a:solidFill>
                  <a:srgbClr val="0033CC"/>
                </a:solidFill>
                <a:latin typeface="Avenir Medium"/>
              </a:rPr>
              <a:t>Q2, 2018</a:t>
            </a:r>
            <a:br>
              <a:rPr lang="en-GB" b="1" dirty="0">
                <a:solidFill>
                  <a:srgbClr val="0033CC"/>
                </a:solidFill>
                <a:latin typeface="Avenir Medium"/>
              </a:rPr>
            </a:br>
            <a:r>
              <a:rPr lang="en-GB" sz="1200" b="1" dirty="0">
                <a:solidFill>
                  <a:srgbClr val="0033CC"/>
                </a:solidFill>
                <a:latin typeface="Avenir Medium"/>
              </a:rPr>
              <a:t>Solution 1</a:t>
            </a:r>
            <a:endParaRPr lang="en-US" b="1" dirty="0">
              <a:solidFill>
                <a:srgbClr val="0033CC"/>
              </a:solidFill>
              <a:latin typeface="Avenir Medium"/>
            </a:endParaRPr>
          </a:p>
          <a:p>
            <a:pPr lvl="0" indent="-83366" defTabSz="685800">
              <a:spcBef>
                <a:spcPts val="150"/>
              </a:spcBef>
              <a:spcAft>
                <a:spcPts val="150"/>
              </a:spcAft>
              <a:buFontTx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venir Medium"/>
              </a:rPr>
              <a:t>Xxxxxx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Avenir Medium"/>
            </a:endParaRPr>
          </a:p>
          <a:p>
            <a:pPr lvl="0" indent="-83366" defTabSz="685800">
              <a:spcBef>
                <a:spcPts val="150"/>
              </a:spcBef>
              <a:spcAft>
                <a:spcPts val="150"/>
              </a:spcAft>
              <a:buFontTx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venir Medium"/>
              </a:rPr>
              <a:t>Xxxxxx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Avenir Medium"/>
            </a:endParaRPr>
          </a:p>
          <a:p>
            <a:pPr lvl="0" indent="-83366" defTabSz="685800">
              <a:spcBef>
                <a:spcPts val="150"/>
              </a:spcBef>
              <a:spcAft>
                <a:spcPts val="150"/>
              </a:spcAft>
              <a:buFontTx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venir Medium"/>
              </a:rPr>
              <a:t>Xxxxxxxxxxxxx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Avenir Medium"/>
            </a:endParaRPr>
          </a:p>
          <a:p>
            <a:pPr lvl="0" indent="-83366" defTabSz="685800">
              <a:spcBef>
                <a:spcPts val="150"/>
              </a:spcBef>
              <a:spcAft>
                <a:spcPts val="150"/>
              </a:spcAft>
              <a:buFontTx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venir Medium"/>
              </a:rPr>
              <a:t>Xxxx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Avenir Medium"/>
            </a:endParaRPr>
          </a:p>
          <a:p>
            <a:pPr lvl="0" indent="-83366" defTabSz="685800">
              <a:spcBef>
                <a:spcPts val="150"/>
              </a:spcBef>
              <a:spcAft>
                <a:spcPts val="150"/>
              </a:spcAft>
              <a:buFontTx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venir Medium"/>
              </a:rPr>
              <a:t>xxxxxxxxxxxxxx</a:t>
            </a:r>
            <a:r>
              <a:rPr lang="en-GB" sz="800" dirty="0">
                <a:solidFill>
                  <a:schemeClr val="bg2">
                    <a:lumMod val="50000"/>
                  </a:schemeClr>
                </a:solidFill>
                <a:latin typeface="Avenir Medium"/>
              </a:rPr>
              <a:t>e</a:t>
            </a:r>
            <a:endParaRPr lang="en-GB" sz="675" dirty="0">
              <a:solidFill>
                <a:schemeClr val="bg2">
                  <a:lumMod val="50000"/>
                </a:schemeClr>
              </a:solidFill>
              <a:latin typeface="Avenir Medium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2EC88C2-2411-4813-87EF-F5BF240F1204}"/>
              </a:ext>
            </a:extLst>
          </p:cNvPr>
          <p:cNvGrpSpPr/>
          <p:nvPr/>
        </p:nvGrpSpPr>
        <p:grpSpPr>
          <a:xfrm>
            <a:off x="586629" y="4197433"/>
            <a:ext cx="1163594" cy="771526"/>
            <a:chOff x="628201" y="4061051"/>
            <a:chExt cx="1163594" cy="771526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FBAA84B-501B-4074-96CB-13531E6499C7}"/>
                </a:ext>
              </a:extLst>
            </p:cNvPr>
            <p:cNvGrpSpPr/>
            <p:nvPr/>
          </p:nvGrpSpPr>
          <p:grpSpPr>
            <a:xfrm>
              <a:off x="628201" y="4061051"/>
              <a:ext cx="1163594" cy="771526"/>
              <a:chOff x="2846368" y="2914649"/>
              <a:chExt cx="1551458" cy="1028701"/>
            </a:xfrm>
          </p:grpSpPr>
          <p:sp>
            <p:nvSpPr>
              <p:cNvPr id="89" name="Isosceles Triangle 88">
                <a:extLst>
                  <a:ext uri="{FF2B5EF4-FFF2-40B4-BE49-F238E27FC236}">
                    <a16:creationId xmlns:a16="http://schemas.microsoft.com/office/drawing/2014/main" id="{DB0FA8A6-B51C-4B49-9B80-5CF42A4A5F15}"/>
                  </a:ext>
                </a:extLst>
              </p:cNvPr>
              <p:cNvSpPr/>
              <p:nvPr/>
            </p:nvSpPr>
            <p:spPr>
              <a:xfrm rot="5400000">
                <a:off x="3853479" y="3399002"/>
                <a:ext cx="115208" cy="973487"/>
              </a:xfrm>
              <a:prstGeom prst="triangle">
                <a:avLst/>
              </a:prstGeom>
              <a:gradFill flip="none" rotWithShape="1">
                <a:gsLst>
                  <a:gs pos="100000">
                    <a:schemeClr val="tx1">
                      <a:alpha val="44000"/>
                    </a:schemeClr>
                  </a:gs>
                  <a:gs pos="0">
                    <a:schemeClr val="tx1">
                      <a:lumMod val="65000"/>
                      <a:lumOff val="35000"/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IN" sz="1350">
                  <a:solidFill>
                    <a:prstClr val="white"/>
                  </a:solidFill>
                  <a:latin typeface="Avenir Medium"/>
                </a:endParaRPr>
              </a:p>
            </p:txBody>
          </p: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602F9719-7418-44B7-9701-5D27CAF8BE72}"/>
                  </a:ext>
                </a:extLst>
              </p:cNvPr>
              <p:cNvGrpSpPr/>
              <p:nvPr/>
            </p:nvGrpSpPr>
            <p:grpSpPr>
              <a:xfrm>
                <a:off x="2893292" y="3257549"/>
                <a:ext cx="591952" cy="685800"/>
                <a:chOff x="4110677" y="3252106"/>
                <a:chExt cx="591952" cy="685800"/>
              </a:xfrm>
            </p:grpSpPr>
            <p:sp>
              <p:nvSpPr>
                <p:cNvPr id="86" name="Isosceles Triangle 85">
                  <a:extLst>
                    <a:ext uri="{FF2B5EF4-FFF2-40B4-BE49-F238E27FC236}">
                      <a16:creationId xmlns:a16="http://schemas.microsoft.com/office/drawing/2014/main" id="{A253FC7A-1A65-4B94-975C-A9C49BEC9891}"/>
                    </a:ext>
                  </a:extLst>
                </p:cNvPr>
                <p:cNvSpPr/>
                <p:nvPr/>
              </p:nvSpPr>
              <p:spPr>
                <a:xfrm>
                  <a:off x="4406653" y="3252106"/>
                  <a:ext cx="295976" cy="685800"/>
                </a:xfrm>
                <a:prstGeom prst="triangle">
                  <a:avLst>
                    <a:gd name="adj" fmla="val 0"/>
                  </a:avLst>
                </a:prstGeom>
                <a:solidFill>
                  <a:srgbClr val="0033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IN" sz="1350">
                    <a:solidFill>
                      <a:prstClr val="white"/>
                    </a:solidFill>
                    <a:latin typeface="Avenir Medium"/>
                  </a:endParaRPr>
                </a:p>
              </p:txBody>
            </p:sp>
            <p:sp>
              <p:nvSpPr>
                <p:cNvPr id="87" name="Isosceles Triangle 86">
                  <a:extLst>
                    <a:ext uri="{FF2B5EF4-FFF2-40B4-BE49-F238E27FC236}">
                      <a16:creationId xmlns:a16="http://schemas.microsoft.com/office/drawing/2014/main" id="{D8DA3374-3894-4EC9-9E22-3FC21008E942}"/>
                    </a:ext>
                  </a:extLst>
                </p:cNvPr>
                <p:cNvSpPr/>
                <p:nvPr/>
              </p:nvSpPr>
              <p:spPr>
                <a:xfrm flipH="1">
                  <a:off x="4110677" y="3252106"/>
                  <a:ext cx="295976" cy="685800"/>
                </a:xfrm>
                <a:prstGeom prst="triangle">
                  <a:avLst>
                    <a:gd name="adj" fmla="val 0"/>
                  </a:avLst>
                </a:prstGeom>
                <a:solidFill>
                  <a:srgbClr val="0066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IN" sz="1350">
                    <a:solidFill>
                      <a:prstClr val="white"/>
                    </a:solidFill>
                    <a:latin typeface="Avenir Medium"/>
                  </a:endParaRPr>
                </a:p>
              </p:txBody>
            </p: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5E5E3E98-176C-490D-9128-7471CBA267BA}"/>
                  </a:ext>
                </a:extLst>
              </p:cNvPr>
              <p:cNvGrpSpPr/>
              <p:nvPr/>
            </p:nvGrpSpPr>
            <p:grpSpPr>
              <a:xfrm>
                <a:off x="2846368" y="2914649"/>
                <a:ext cx="685800" cy="685800"/>
                <a:chOff x="2389059" y="3298371"/>
                <a:chExt cx="685800" cy="685800"/>
              </a:xfrm>
            </p:grpSpPr>
            <p:sp>
              <p:nvSpPr>
                <p:cNvPr id="80" name="Circle: Hollow 79">
                  <a:extLst>
                    <a:ext uri="{FF2B5EF4-FFF2-40B4-BE49-F238E27FC236}">
                      <a16:creationId xmlns:a16="http://schemas.microsoft.com/office/drawing/2014/main" id="{EF4C9E56-29BD-4090-961A-6F1B1E6D0D20}"/>
                    </a:ext>
                  </a:extLst>
                </p:cNvPr>
                <p:cNvSpPr/>
                <p:nvPr/>
              </p:nvSpPr>
              <p:spPr>
                <a:xfrm>
                  <a:off x="2389059" y="3298371"/>
                  <a:ext cx="685800" cy="685800"/>
                </a:xfrm>
                <a:prstGeom prst="donut">
                  <a:avLst>
                    <a:gd name="adj" fmla="val 5888"/>
                  </a:avLst>
                </a:prstGeom>
                <a:solidFill>
                  <a:srgbClr val="0033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IN" sz="1350">
                    <a:solidFill>
                      <a:prstClr val="black"/>
                    </a:solidFill>
                    <a:latin typeface="Avenir Medium"/>
                  </a:endParaRPr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B37B4823-DF30-4F30-9681-38F25EA4ED88}"/>
                    </a:ext>
                  </a:extLst>
                </p:cNvPr>
                <p:cNvSpPr/>
                <p:nvPr/>
              </p:nvSpPr>
              <p:spPr>
                <a:xfrm>
                  <a:off x="2462538" y="3371850"/>
                  <a:ext cx="538842" cy="5388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77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IN" sz="1350">
                    <a:solidFill>
                      <a:prstClr val="white"/>
                    </a:solidFill>
                    <a:latin typeface="Avenir Medium"/>
                  </a:endParaRPr>
                </a:p>
              </p:txBody>
            </p:sp>
          </p:grpSp>
        </p:grp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F88BFECF-140C-41AC-BB13-FBD740BF1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56846" y="4164623"/>
              <a:ext cx="235897" cy="28193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3911B48-4D8E-4DB2-A926-9B35470F1756}"/>
              </a:ext>
            </a:extLst>
          </p:cNvPr>
          <p:cNvGrpSpPr/>
          <p:nvPr/>
        </p:nvGrpSpPr>
        <p:grpSpPr>
          <a:xfrm>
            <a:off x="1457652" y="3462704"/>
            <a:ext cx="1163594" cy="771526"/>
            <a:chOff x="1406794" y="3420546"/>
            <a:chExt cx="1163594" cy="771526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73B42CD4-A264-4326-9913-9747354CB225}"/>
                </a:ext>
              </a:extLst>
            </p:cNvPr>
            <p:cNvGrpSpPr/>
            <p:nvPr/>
          </p:nvGrpSpPr>
          <p:grpSpPr>
            <a:xfrm>
              <a:off x="1406794" y="3420546"/>
              <a:ext cx="1163594" cy="771526"/>
              <a:chOff x="2846368" y="2914649"/>
              <a:chExt cx="1551458" cy="1028701"/>
            </a:xfrm>
          </p:grpSpPr>
          <p:sp>
            <p:nvSpPr>
              <p:cNvPr id="92" name="Isosceles Triangle 91">
                <a:extLst>
                  <a:ext uri="{FF2B5EF4-FFF2-40B4-BE49-F238E27FC236}">
                    <a16:creationId xmlns:a16="http://schemas.microsoft.com/office/drawing/2014/main" id="{9694EEC7-A72F-479F-811E-CBD1C4B193DA}"/>
                  </a:ext>
                </a:extLst>
              </p:cNvPr>
              <p:cNvSpPr/>
              <p:nvPr/>
            </p:nvSpPr>
            <p:spPr>
              <a:xfrm rot="5400000">
                <a:off x="3853479" y="3399002"/>
                <a:ext cx="115208" cy="973487"/>
              </a:xfrm>
              <a:prstGeom prst="triangle">
                <a:avLst/>
              </a:prstGeom>
              <a:gradFill flip="none" rotWithShape="1">
                <a:gsLst>
                  <a:gs pos="100000">
                    <a:schemeClr val="tx1">
                      <a:alpha val="44000"/>
                    </a:schemeClr>
                  </a:gs>
                  <a:gs pos="0">
                    <a:schemeClr val="tx1">
                      <a:lumMod val="65000"/>
                      <a:lumOff val="35000"/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IN" sz="1350">
                  <a:solidFill>
                    <a:prstClr val="white"/>
                  </a:solidFill>
                  <a:latin typeface="Avenir Medium"/>
                </a:endParaRPr>
              </a:p>
            </p:txBody>
          </p: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B5BB4C1C-FA7D-4166-BE3D-CBF3424810C9}"/>
                  </a:ext>
                </a:extLst>
              </p:cNvPr>
              <p:cNvGrpSpPr/>
              <p:nvPr/>
            </p:nvGrpSpPr>
            <p:grpSpPr>
              <a:xfrm>
                <a:off x="2893292" y="3257549"/>
                <a:ext cx="591952" cy="685800"/>
                <a:chOff x="4110677" y="3252106"/>
                <a:chExt cx="591952" cy="685800"/>
              </a:xfrm>
            </p:grpSpPr>
            <p:sp>
              <p:nvSpPr>
                <p:cNvPr id="97" name="Isosceles Triangle 96">
                  <a:extLst>
                    <a:ext uri="{FF2B5EF4-FFF2-40B4-BE49-F238E27FC236}">
                      <a16:creationId xmlns:a16="http://schemas.microsoft.com/office/drawing/2014/main" id="{4588C378-C8F1-4E16-ABE2-388E76223E28}"/>
                    </a:ext>
                  </a:extLst>
                </p:cNvPr>
                <p:cNvSpPr/>
                <p:nvPr/>
              </p:nvSpPr>
              <p:spPr>
                <a:xfrm>
                  <a:off x="4406653" y="3252106"/>
                  <a:ext cx="295976" cy="685800"/>
                </a:xfrm>
                <a:prstGeom prst="triangle">
                  <a:avLst>
                    <a:gd name="adj" fmla="val 0"/>
                  </a:avLst>
                </a:prstGeom>
                <a:solidFill>
                  <a:srgbClr val="008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IN" sz="1350">
                    <a:solidFill>
                      <a:prstClr val="white"/>
                    </a:solidFill>
                    <a:latin typeface="Avenir Medium"/>
                  </a:endParaRPr>
                </a:p>
              </p:txBody>
            </p:sp>
            <p:sp>
              <p:nvSpPr>
                <p:cNvPr id="98" name="Isosceles Triangle 97">
                  <a:extLst>
                    <a:ext uri="{FF2B5EF4-FFF2-40B4-BE49-F238E27FC236}">
                      <a16:creationId xmlns:a16="http://schemas.microsoft.com/office/drawing/2014/main" id="{51B56A15-9D71-48A0-A355-2367D556FF28}"/>
                    </a:ext>
                  </a:extLst>
                </p:cNvPr>
                <p:cNvSpPr/>
                <p:nvPr/>
              </p:nvSpPr>
              <p:spPr>
                <a:xfrm flipH="1">
                  <a:off x="4110677" y="3252106"/>
                  <a:ext cx="295976" cy="685800"/>
                </a:xfrm>
                <a:prstGeom prst="triangle">
                  <a:avLst>
                    <a:gd name="adj" fmla="val 0"/>
                  </a:avLst>
                </a:prstGeom>
                <a:solidFill>
                  <a:srgbClr val="33CC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IN" sz="1350">
                    <a:solidFill>
                      <a:prstClr val="white"/>
                    </a:solidFill>
                    <a:latin typeface="Avenir Medium"/>
                  </a:endParaRPr>
                </a:p>
              </p:txBody>
            </p: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3072B053-EF43-4AF4-AE89-BA06B440375C}"/>
                  </a:ext>
                </a:extLst>
              </p:cNvPr>
              <p:cNvGrpSpPr/>
              <p:nvPr/>
            </p:nvGrpSpPr>
            <p:grpSpPr>
              <a:xfrm>
                <a:off x="2846368" y="2914649"/>
                <a:ext cx="685800" cy="685800"/>
                <a:chOff x="2389059" y="3298371"/>
                <a:chExt cx="685800" cy="685800"/>
              </a:xfrm>
            </p:grpSpPr>
            <p:sp>
              <p:nvSpPr>
                <p:cNvPr id="95" name="Circle: Hollow 94">
                  <a:extLst>
                    <a:ext uri="{FF2B5EF4-FFF2-40B4-BE49-F238E27FC236}">
                      <a16:creationId xmlns:a16="http://schemas.microsoft.com/office/drawing/2014/main" id="{EA20425C-DAB8-4287-ADD8-BE5B88D31A31}"/>
                    </a:ext>
                  </a:extLst>
                </p:cNvPr>
                <p:cNvSpPr/>
                <p:nvPr/>
              </p:nvSpPr>
              <p:spPr>
                <a:xfrm>
                  <a:off x="2389059" y="3298371"/>
                  <a:ext cx="685800" cy="685800"/>
                </a:xfrm>
                <a:prstGeom prst="donut">
                  <a:avLst>
                    <a:gd name="adj" fmla="val 5888"/>
                  </a:avLst>
                </a:prstGeom>
                <a:solidFill>
                  <a:srgbClr val="008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IN" sz="1350">
                    <a:solidFill>
                      <a:prstClr val="black"/>
                    </a:solidFill>
                    <a:latin typeface="Avenir Medium"/>
                  </a:endParaRPr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45652C4D-2463-4C92-9D39-6BBB4CBFA9E2}"/>
                    </a:ext>
                  </a:extLst>
                </p:cNvPr>
                <p:cNvSpPr/>
                <p:nvPr/>
              </p:nvSpPr>
              <p:spPr>
                <a:xfrm>
                  <a:off x="2462538" y="3371850"/>
                  <a:ext cx="538842" cy="5388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77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IN" sz="1350">
                    <a:solidFill>
                      <a:prstClr val="white"/>
                    </a:solidFill>
                    <a:latin typeface="Avenir Medium"/>
                  </a:endParaRPr>
                </a:p>
              </p:txBody>
            </p:sp>
          </p:grpSp>
        </p:grpSp>
        <p:pic>
          <p:nvPicPr>
            <p:cNvPr id="76" name="Graphic 75" descr="Tablet">
              <a:extLst>
                <a:ext uri="{FF2B5EF4-FFF2-40B4-BE49-F238E27FC236}">
                  <a16:creationId xmlns:a16="http://schemas.microsoft.com/office/drawing/2014/main" id="{0885170E-65D9-42B1-8D32-8DA09DA72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93124" y="3500871"/>
              <a:ext cx="339496" cy="343654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6A7AE31-4279-45E3-AF28-07C9F295054D}"/>
              </a:ext>
            </a:extLst>
          </p:cNvPr>
          <p:cNvSpPr/>
          <p:nvPr/>
        </p:nvSpPr>
        <p:spPr>
          <a:xfrm>
            <a:off x="4839558" y="3966164"/>
            <a:ext cx="1355805" cy="1149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spcBef>
                <a:spcPts val="150"/>
              </a:spcBef>
              <a:spcAft>
                <a:spcPts val="150"/>
              </a:spcAft>
            </a:pPr>
            <a:r>
              <a:rPr lang="en-US" sz="1200" b="1" dirty="0" err="1">
                <a:solidFill>
                  <a:srgbClr val="CC3300"/>
                </a:solidFill>
                <a:latin typeface="Avenir Medium"/>
              </a:rPr>
              <a:t>xxxxxxxxxxx</a:t>
            </a:r>
            <a:endParaRPr lang="en-US" sz="1200" b="1" dirty="0">
              <a:solidFill>
                <a:srgbClr val="CC3300"/>
              </a:solidFill>
              <a:latin typeface="Avenir Medium"/>
            </a:endParaRPr>
          </a:p>
          <a:p>
            <a:pPr lvl="0" indent="-83366" defTabSz="685800">
              <a:spcBef>
                <a:spcPts val="150"/>
              </a:spcBef>
              <a:spcAft>
                <a:spcPts val="150"/>
              </a:spcAft>
              <a:buFontTx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venir Medium"/>
              </a:rPr>
              <a:t>Xxxxxx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Avenir Medium"/>
            </a:endParaRPr>
          </a:p>
          <a:p>
            <a:pPr lvl="0" indent="-83366" defTabSz="685800">
              <a:spcBef>
                <a:spcPts val="150"/>
              </a:spcBef>
              <a:spcAft>
                <a:spcPts val="150"/>
              </a:spcAft>
              <a:buFontTx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venir Medium"/>
              </a:rPr>
              <a:t>Xxxxxx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Avenir Medium"/>
            </a:endParaRPr>
          </a:p>
          <a:p>
            <a:pPr lvl="0" indent="-83366" defTabSz="685800">
              <a:spcBef>
                <a:spcPts val="150"/>
              </a:spcBef>
              <a:spcAft>
                <a:spcPts val="150"/>
              </a:spcAft>
              <a:buFontTx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venir Medium"/>
              </a:rPr>
              <a:t>Xxxxxxxxxxxxx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Avenir Medium"/>
            </a:endParaRPr>
          </a:p>
          <a:p>
            <a:pPr lvl="0" indent="-83366" defTabSz="685800">
              <a:spcBef>
                <a:spcPts val="150"/>
              </a:spcBef>
              <a:spcAft>
                <a:spcPts val="150"/>
              </a:spcAft>
              <a:buFontTx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venir Medium"/>
              </a:rPr>
              <a:t>Xxxx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Avenir Medium"/>
            </a:endParaRPr>
          </a:p>
          <a:p>
            <a:pPr lvl="0" indent="-83366" defTabSz="685800">
              <a:spcBef>
                <a:spcPts val="150"/>
              </a:spcBef>
              <a:spcAft>
                <a:spcPts val="150"/>
              </a:spcAft>
              <a:buFontTx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venir Medium"/>
              </a:rPr>
              <a:t>xxxxxxxxxxxxxx</a:t>
            </a:r>
            <a:r>
              <a:rPr lang="en-GB" sz="800" dirty="0">
                <a:solidFill>
                  <a:schemeClr val="bg2">
                    <a:lumMod val="50000"/>
                  </a:schemeClr>
                </a:solidFill>
                <a:latin typeface="Avenir Medium"/>
              </a:rPr>
              <a:t>e</a:t>
            </a:r>
            <a:endParaRPr lang="en-GB" sz="675" dirty="0">
              <a:solidFill>
                <a:schemeClr val="bg2">
                  <a:lumMod val="50000"/>
                </a:schemeClr>
              </a:solidFill>
              <a:latin typeface="Avenir Medium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4DD4B2-28C5-4576-BCC8-7B45BAB237EA}"/>
              </a:ext>
            </a:extLst>
          </p:cNvPr>
          <p:cNvSpPr/>
          <p:nvPr/>
        </p:nvSpPr>
        <p:spPr>
          <a:xfrm>
            <a:off x="4857334" y="3730968"/>
            <a:ext cx="10924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GB" b="1" dirty="0">
                <a:solidFill>
                  <a:srgbClr val="CC3300"/>
                </a:solidFill>
                <a:latin typeface="Avenir Medium"/>
              </a:rPr>
              <a:t>Q3, 2018 </a:t>
            </a:r>
            <a:endParaRPr lang="en-US" b="1" dirty="0">
              <a:solidFill>
                <a:srgbClr val="CC3300"/>
              </a:solidFill>
              <a:latin typeface="Avenir Medium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8FCBA20-F260-4F42-9F30-24441B944AC9}"/>
              </a:ext>
            </a:extLst>
          </p:cNvPr>
          <p:cNvGrpSpPr/>
          <p:nvPr/>
        </p:nvGrpSpPr>
        <p:grpSpPr>
          <a:xfrm>
            <a:off x="5274779" y="3013768"/>
            <a:ext cx="1163594" cy="771526"/>
            <a:chOff x="9486195" y="333743"/>
            <a:chExt cx="1163594" cy="771526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EB339D6F-450E-4FEA-8EDD-5594006F8668}"/>
                </a:ext>
              </a:extLst>
            </p:cNvPr>
            <p:cNvGrpSpPr/>
            <p:nvPr/>
          </p:nvGrpSpPr>
          <p:grpSpPr>
            <a:xfrm>
              <a:off x="9486195" y="333743"/>
              <a:ext cx="1163594" cy="771526"/>
              <a:chOff x="2846368" y="2914649"/>
              <a:chExt cx="1551458" cy="1028701"/>
            </a:xfrm>
          </p:grpSpPr>
          <p:sp>
            <p:nvSpPr>
              <p:cNvPr id="100" name="Isosceles Triangle 99">
                <a:extLst>
                  <a:ext uri="{FF2B5EF4-FFF2-40B4-BE49-F238E27FC236}">
                    <a16:creationId xmlns:a16="http://schemas.microsoft.com/office/drawing/2014/main" id="{2D79CCD2-0226-4D9C-B3EC-28FF1FAB8929}"/>
                  </a:ext>
                </a:extLst>
              </p:cNvPr>
              <p:cNvSpPr/>
              <p:nvPr/>
            </p:nvSpPr>
            <p:spPr>
              <a:xfrm rot="5400000">
                <a:off x="3853479" y="3399002"/>
                <a:ext cx="115208" cy="973487"/>
              </a:xfrm>
              <a:prstGeom prst="triangle">
                <a:avLst/>
              </a:prstGeom>
              <a:gradFill flip="none" rotWithShape="1">
                <a:gsLst>
                  <a:gs pos="100000">
                    <a:schemeClr val="tx1">
                      <a:alpha val="44000"/>
                    </a:schemeClr>
                  </a:gs>
                  <a:gs pos="0">
                    <a:schemeClr val="tx1">
                      <a:lumMod val="65000"/>
                      <a:lumOff val="35000"/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IN" sz="1350" dirty="0">
                  <a:solidFill>
                    <a:prstClr val="white"/>
                  </a:solidFill>
                  <a:latin typeface="Avenir Medium"/>
                </a:endParaRPr>
              </a:p>
            </p:txBody>
          </p: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BA2185B4-4666-4802-A423-D885B7117775}"/>
                  </a:ext>
                </a:extLst>
              </p:cNvPr>
              <p:cNvGrpSpPr/>
              <p:nvPr/>
            </p:nvGrpSpPr>
            <p:grpSpPr>
              <a:xfrm>
                <a:off x="2893292" y="3257549"/>
                <a:ext cx="591952" cy="685800"/>
                <a:chOff x="4110677" y="3252106"/>
                <a:chExt cx="591952" cy="685800"/>
              </a:xfrm>
            </p:grpSpPr>
            <p:sp>
              <p:nvSpPr>
                <p:cNvPr id="105" name="Isosceles Triangle 104">
                  <a:extLst>
                    <a:ext uri="{FF2B5EF4-FFF2-40B4-BE49-F238E27FC236}">
                      <a16:creationId xmlns:a16="http://schemas.microsoft.com/office/drawing/2014/main" id="{35D63672-51B1-4A0F-8EB6-B2E2B7AFD3A1}"/>
                    </a:ext>
                  </a:extLst>
                </p:cNvPr>
                <p:cNvSpPr/>
                <p:nvPr/>
              </p:nvSpPr>
              <p:spPr>
                <a:xfrm>
                  <a:off x="4406653" y="3252106"/>
                  <a:ext cx="295976" cy="685800"/>
                </a:xfrm>
                <a:prstGeom prst="triangle">
                  <a:avLst>
                    <a:gd name="adj" fmla="val 0"/>
                  </a:avLst>
                </a:prstGeom>
                <a:solidFill>
                  <a:srgbClr val="CC33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IN" sz="1350" dirty="0">
                    <a:solidFill>
                      <a:prstClr val="white"/>
                    </a:solidFill>
                    <a:latin typeface="Avenir Medium"/>
                  </a:endParaRPr>
                </a:p>
              </p:txBody>
            </p:sp>
            <p:sp>
              <p:nvSpPr>
                <p:cNvPr id="106" name="Isosceles Triangle 105">
                  <a:extLst>
                    <a:ext uri="{FF2B5EF4-FFF2-40B4-BE49-F238E27FC236}">
                      <a16:creationId xmlns:a16="http://schemas.microsoft.com/office/drawing/2014/main" id="{B57B7F37-AF4A-4864-BD74-41D5EDCB06A9}"/>
                    </a:ext>
                  </a:extLst>
                </p:cNvPr>
                <p:cNvSpPr/>
                <p:nvPr/>
              </p:nvSpPr>
              <p:spPr>
                <a:xfrm flipH="1">
                  <a:off x="4110677" y="3252106"/>
                  <a:ext cx="295976" cy="685800"/>
                </a:xfrm>
                <a:prstGeom prst="triangle">
                  <a:avLst>
                    <a:gd name="adj" fmla="val 0"/>
                  </a:avLst>
                </a:prstGeom>
                <a:solidFill>
                  <a:srgbClr val="FFCC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IN" sz="1350" dirty="0">
                    <a:solidFill>
                      <a:prstClr val="white"/>
                    </a:solidFill>
                    <a:latin typeface="Avenir Medium"/>
                  </a:endParaRPr>
                </a:p>
              </p:txBody>
            </p:sp>
          </p:grp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E229C826-CA29-4BF0-9621-9CD0308CF590}"/>
                  </a:ext>
                </a:extLst>
              </p:cNvPr>
              <p:cNvGrpSpPr/>
              <p:nvPr/>
            </p:nvGrpSpPr>
            <p:grpSpPr>
              <a:xfrm>
                <a:off x="2846368" y="2914649"/>
                <a:ext cx="685800" cy="685800"/>
                <a:chOff x="2389059" y="3298371"/>
                <a:chExt cx="685800" cy="685800"/>
              </a:xfrm>
            </p:grpSpPr>
            <p:sp>
              <p:nvSpPr>
                <p:cNvPr id="103" name="Circle: Hollow 102">
                  <a:extLst>
                    <a:ext uri="{FF2B5EF4-FFF2-40B4-BE49-F238E27FC236}">
                      <a16:creationId xmlns:a16="http://schemas.microsoft.com/office/drawing/2014/main" id="{61A705E4-A4D4-453E-89CE-B382903AE954}"/>
                    </a:ext>
                  </a:extLst>
                </p:cNvPr>
                <p:cNvSpPr/>
                <p:nvPr/>
              </p:nvSpPr>
              <p:spPr>
                <a:xfrm>
                  <a:off x="2389059" y="3298371"/>
                  <a:ext cx="685800" cy="685800"/>
                </a:xfrm>
                <a:prstGeom prst="donut">
                  <a:avLst>
                    <a:gd name="adj" fmla="val 5888"/>
                  </a:avLst>
                </a:prstGeom>
                <a:solidFill>
                  <a:srgbClr val="CC33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IN" sz="1350" dirty="0">
                    <a:solidFill>
                      <a:prstClr val="black"/>
                    </a:solidFill>
                    <a:latin typeface="Avenir Medium"/>
                  </a:endParaRPr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DC5EB5CA-F348-4FE4-8DEB-E8C2DD35CFBE}"/>
                    </a:ext>
                  </a:extLst>
                </p:cNvPr>
                <p:cNvSpPr/>
                <p:nvPr/>
              </p:nvSpPr>
              <p:spPr>
                <a:xfrm>
                  <a:off x="2462538" y="3371850"/>
                  <a:ext cx="538842" cy="5388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77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IN" sz="1350" dirty="0">
                    <a:solidFill>
                      <a:prstClr val="white"/>
                    </a:solidFill>
                    <a:latin typeface="Avenir Medium"/>
                  </a:endParaRPr>
                </a:p>
              </p:txBody>
            </p:sp>
          </p:grpSp>
        </p:grpSp>
        <p:pic>
          <p:nvPicPr>
            <p:cNvPr id="79" name="Graphic 78" descr="Car">
              <a:extLst>
                <a:ext uri="{FF2B5EF4-FFF2-40B4-BE49-F238E27FC236}">
                  <a16:creationId xmlns:a16="http://schemas.microsoft.com/office/drawing/2014/main" id="{ADCA83AC-86DB-4425-BCAA-5082A7C48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574719" y="441667"/>
              <a:ext cx="352511" cy="293941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2893EE7-3CEF-467D-A0E1-D2B51A53CFCA}"/>
              </a:ext>
            </a:extLst>
          </p:cNvPr>
          <p:cNvGrpSpPr/>
          <p:nvPr/>
        </p:nvGrpSpPr>
        <p:grpSpPr>
          <a:xfrm>
            <a:off x="2611298" y="3338815"/>
            <a:ext cx="1163594" cy="771526"/>
            <a:chOff x="3999669" y="3169917"/>
            <a:chExt cx="1163594" cy="771526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75854D1A-95FE-4554-84E2-B21B25EDF44E}"/>
                </a:ext>
              </a:extLst>
            </p:cNvPr>
            <p:cNvGrpSpPr/>
            <p:nvPr/>
          </p:nvGrpSpPr>
          <p:grpSpPr>
            <a:xfrm>
              <a:off x="3999669" y="3169917"/>
              <a:ext cx="1163594" cy="771526"/>
              <a:chOff x="2846368" y="2914649"/>
              <a:chExt cx="1551458" cy="1028701"/>
            </a:xfrm>
          </p:grpSpPr>
          <p:sp>
            <p:nvSpPr>
              <p:cNvPr id="82" name="Isosceles Triangle 81">
                <a:extLst>
                  <a:ext uri="{FF2B5EF4-FFF2-40B4-BE49-F238E27FC236}">
                    <a16:creationId xmlns:a16="http://schemas.microsoft.com/office/drawing/2014/main" id="{75FB8C99-427B-4B48-8CBE-0D9B539D7145}"/>
                  </a:ext>
                </a:extLst>
              </p:cNvPr>
              <p:cNvSpPr/>
              <p:nvPr/>
            </p:nvSpPr>
            <p:spPr>
              <a:xfrm rot="5400000">
                <a:off x="3853479" y="3399002"/>
                <a:ext cx="115208" cy="973487"/>
              </a:xfrm>
              <a:prstGeom prst="triangle">
                <a:avLst/>
              </a:prstGeom>
              <a:gradFill flip="none" rotWithShape="1">
                <a:gsLst>
                  <a:gs pos="100000">
                    <a:schemeClr val="tx1">
                      <a:alpha val="44000"/>
                    </a:schemeClr>
                  </a:gs>
                  <a:gs pos="0">
                    <a:schemeClr val="tx1">
                      <a:lumMod val="65000"/>
                      <a:lumOff val="35000"/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IN" sz="1350">
                  <a:solidFill>
                    <a:prstClr val="white"/>
                  </a:solidFill>
                  <a:latin typeface="Avenir Medium"/>
                </a:endParaRPr>
              </a:p>
            </p:txBody>
          </p: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CF1115F1-F565-4EF2-88F9-F827C6673A10}"/>
                  </a:ext>
                </a:extLst>
              </p:cNvPr>
              <p:cNvGrpSpPr/>
              <p:nvPr/>
            </p:nvGrpSpPr>
            <p:grpSpPr>
              <a:xfrm>
                <a:off x="2893292" y="3257549"/>
                <a:ext cx="591952" cy="685800"/>
                <a:chOff x="4110677" y="3252106"/>
                <a:chExt cx="591952" cy="685800"/>
              </a:xfrm>
            </p:grpSpPr>
            <p:sp>
              <p:nvSpPr>
                <p:cNvPr id="129" name="Isosceles Triangle 128">
                  <a:extLst>
                    <a:ext uri="{FF2B5EF4-FFF2-40B4-BE49-F238E27FC236}">
                      <a16:creationId xmlns:a16="http://schemas.microsoft.com/office/drawing/2014/main" id="{0E6631BE-A891-479B-8AD3-12060184E072}"/>
                    </a:ext>
                  </a:extLst>
                </p:cNvPr>
                <p:cNvSpPr/>
                <p:nvPr/>
              </p:nvSpPr>
              <p:spPr>
                <a:xfrm>
                  <a:off x="4406653" y="3252106"/>
                  <a:ext cx="295976" cy="6858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IN" sz="1350">
                    <a:solidFill>
                      <a:prstClr val="white"/>
                    </a:solidFill>
                    <a:latin typeface="Avenir Medium"/>
                  </a:endParaRPr>
                </a:p>
              </p:txBody>
            </p:sp>
            <p:sp>
              <p:nvSpPr>
                <p:cNvPr id="131" name="Isosceles Triangle 130">
                  <a:extLst>
                    <a:ext uri="{FF2B5EF4-FFF2-40B4-BE49-F238E27FC236}">
                      <a16:creationId xmlns:a16="http://schemas.microsoft.com/office/drawing/2014/main" id="{E8E5AB4B-4CAC-4361-BE2C-7259AA9F29B6}"/>
                    </a:ext>
                  </a:extLst>
                </p:cNvPr>
                <p:cNvSpPr/>
                <p:nvPr/>
              </p:nvSpPr>
              <p:spPr>
                <a:xfrm flipH="1">
                  <a:off x="4110677" y="3252106"/>
                  <a:ext cx="295976" cy="6858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IN" sz="1350">
                    <a:solidFill>
                      <a:prstClr val="white"/>
                    </a:solidFill>
                    <a:latin typeface="Avenir Medium"/>
                  </a:endParaRPr>
                </a:p>
              </p:txBody>
            </p: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853B6767-C479-43F7-8351-88C525B72B3C}"/>
                  </a:ext>
                </a:extLst>
              </p:cNvPr>
              <p:cNvGrpSpPr/>
              <p:nvPr/>
            </p:nvGrpSpPr>
            <p:grpSpPr>
              <a:xfrm>
                <a:off x="2846368" y="2914649"/>
                <a:ext cx="685800" cy="685800"/>
                <a:chOff x="2389059" y="3298371"/>
                <a:chExt cx="685800" cy="685800"/>
              </a:xfrm>
            </p:grpSpPr>
            <p:sp>
              <p:nvSpPr>
                <p:cNvPr id="125" name="Circle: Hollow 124">
                  <a:extLst>
                    <a:ext uri="{FF2B5EF4-FFF2-40B4-BE49-F238E27FC236}">
                      <a16:creationId xmlns:a16="http://schemas.microsoft.com/office/drawing/2014/main" id="{60A572F1-22F3-4E44-8214-09249557D03B}"/>
                    </a:ext>
                  </a:extLst>
                </p:cNvPr>
                <p:cNvSpPr/>
                <p:nvPr/>
              </p:nvSpPr>
              <p:spPr>
                <a:xfrm>
                  <a:off x="2389059" y="3298371"/>
                  <a:ext cx="685800" cy="685800"/>
                </a:xfrm>
                <a:prstGeom prst="donut">
                  <a:avLst>
                    <a:gd name="adj" fmla="val 5888"/>
                  </a:avLst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IN" sz="1350">
                    <a:solidFill>
                      <a:prstClr val="black"/>
                    </a:solidFill>
                    <a:latin typeface="Avenir Medium"/>
                  </a:endParaRPr>
                </a:p>
              </p:txBody>
            </p:sp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6312484A-4C5A-43D2-91A7-4EA288EB1877}"/>
                    </a:ext>
                  </a:extLst>
                </p:cNvPr>
                <p:cNvSpPr/>
                <p:nvPr/>
              </p:nvSpPr>
              <p:spPr>
                <a:xfrm>
                  <a:off x="2462538" y="3371850"/>
                  <a:ext cx="538842" cy="5388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77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IN" sz="1350">
                    <a:solidFill>
                      <a:prstClr val="white"/>
                    </a:solidFill>
                    <a:latin typeface="Avenir Medium"/>
                  </a:endParaRPr>
                </a:p>
              </p:txBody>
            </p:sp>
          </p:grpSp>
        </p:grpSp>
        <p:pic>
          <p:nvPicPr>
            <p:cNvPr id="159" name="Graphic 158" descr="Airplane">
              <a:extLst>
                <a:ext uri="{FF2B5EF4-FFF2-40B4-BE49-F238E27FC236}">
                  <a16:creationId xmlns:a16="http://schemas.microsoft.com/office/drawing/2014/main" id="{5410BEA5-618A-40E7-B936-46E405A74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109225" y="3247914"/>
              <a:ext cx="299788" cy="325389"/>
            </a:xfrm>
            <a:prstGeom prst="rect">
              <a:avLst/>
            </a:prstGeom>
          </p:spPr>
        </p:pic>
      </p:grpSp>
      <p:sp>
        <p:nvSpPr>
          <p:cNvPr id="162" name="TextBox 161">
            <a:extLst>
              <a:ext uri="{FF2B5EF4-FFF2-40B4-BE49-F238E27FC236}">
                <a16:creationId xmlns:a16="http://schemas.microsoft.com/office/drawing/2014/main" id="{9741FE5A-DAB6-4ECB-BE39-D1138ADBF6ED}"/>
              </a:ext>
            </a:extLst>
          </p:cNvPr>
          <p:cNvSpPr txBox="1"/>
          <p:nvPr/>
        </p:nvSpPr>
        <p:spPr>
          <a:xfrm>
            <a:off x="6077362" y="3512581"/>
            <a:ext cx="1314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IN" b="1" dirty="0">
                <a:solidFill>
                  <a:schemeClr val="accent6">
                    <a:lumMod val="75000"/>
                  </a:schemeClr>
                </a:solidFill>
                <a:latin typeface="Avenir Medium"/>
              </a:rPr>
              <a:t>Q4, 2018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092E9CE-802F-4647-A7FD-62A85A9B9713}"/>
              </a:ext>
            </a:extLst>
          </p:cNvPr>
          <p:cNvGrpSpPr/>
          <p:nvPr/>
        </p:nvGrpSpPr>
        <p:grpSpPr>
          <a:xfrm>
            <a:off x="7141144" y="2501714"/>
            <a:ext cx="1163594" cy="771526"/>
            <a:chOff x="7141144" y="2501714"/>
            <a:chExt cx="1163594" cy="771526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6762C0CB-2279-42B0-8AC7-E96D13CEFEBA}"/>
                </a:ext>
              </a:extLst>
            </p:cNvPr>
            <p:cNvGrpSpPr/>
            <p:nvPr/>
          </p:nvGrpSpPr>
          <p:grpSpPr>
            <a:xfrm>
              <a:off x="7141144" y="2501714"/>
              <a:ext cx="1163594" cy="771526"/>
              <a:chOff x="2846368" y="2914649"/>
              <a:chExt cx="1551458" cy="1028701"/>
            </a:xfrm>
          </p:grpSpPr>
          <p:sp>
            <p:nvSpPr>
              <p:cNvPr id="108" name="Isosceles Triangle 107">
                <a:extLst>
                  <a:ext uri="{FF2B5EF4-FFF2-40B4-BE49-F238E27FC236}">
                    <a16:creationId xmlns:a16="http://schemas.microsoft.com/office/drawing/2014/main" id="{64EDD915-8D84-4636-A584-E4026278701A}"/>
                  </a:ext>
                </a:extLst>
              </p:cNvPr>
              <p:cNvSpPr/>
              <p:nvPr/>
            </p:nvSpPr>
            <p:spPr>
              <a:xfrm rot="5400000">
                <a:off x="3853479" y="3399002"/>
                <a:ext cx="115208" cy="973487"/>
              </a:xfrm>
              <a:prstGeom prst="triangle">
                <a:avLst/>
              </a:prstGeom>
              <a:gradFill flip="none" rotWithShape="1">
                <a:gsLst>
                  <a:gs pos="100000">
                    <a:schemeClr val="tx1">
                      <a:alpha val="44000"/>
                    </a:schemeClr>
                  </a:gs>
                  <a:gs pos="0">
                    <a:schemeClr val="tx1">
                      <a:lumMod val="65000"/>
                      <a:lumOff val="35000"/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IN" sz="1350" dirty="0">
                  <a:solidFill>
                    <a:prstClr val="white"/>
                  </a:solidFill>
                  <a:latin typeface="Avenir Medium"/>
                </a:endParaRPr>
              </a:p>
            </p:txBody>
          </p: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B6CFF2C1-0227-4C14-B2DF-5285FBB8989C}"/>
                  </a:ext>
                </a:extLst>
              </p:cNvPr>
              <p:cNvGrpSpPr/>
              <p:nvPr/>
            </p:nvGrpSpPr>
            <p:grpSpPr>
              <a:xfrm>
                <a:off x="2893292" y="3257549"/>
                <a:ext cx="591952" cy="685800"/>
                <a:chOff x="4110677" y="3252106"/>
                <a:chExt cx="591952" cy="685800"/>
              </a:xfrm>
            </p:grpSpPr>
            <p:sp>
              <p:nvSpPr>
                <p:cNvPr id="113" name="Isosceles Triangle 112">
                  <a:extLst>
                    <a:ext uri="{FF2B5EF4-FFF2-40B4-BE49-F238E27FC236}">
                      <a16:creationId xmlns:a16="http://schemas.microsoft.com/office/drawing/2014/main" id="{697C2922-82A2-45C2-A650-057722AD6400}"/>
                    </a:ext>
                  </a:extLst>
                </p:cNvPr>
                <p:cNvSpPr/>
                <p:nvPr/>
              </p:nvSpPr>
              <p:spPr>
                <a:xfrm>
                  <a:off x="4406653" y="3252106"/>
                  <a:ext cx="295976" cy="685800"/>
                </a:xfrm>
                <a:prstGeom prst="triangle">
                  <a:avLst>
                    <a:gd name="adj" fmla="val 0"/>
                  </a:avLst>
                </a:prstGeom>
                <a:solidFill>
                  <a:srgbClr val="CC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IN" sz="1350" dirty="0">
                    <a:solidFill>
                      <a:prstClr val="white"/>
                    </a:solidFill>
                    <a:latin typeface="Avenir Medium"/>
                  </a:endParaRPr>
                </a:p>
              </p:txBody>
            </p:sp>
            <p:sp>
              <p:nvSpPr>
                <p:cNvPr id="114" name="Isosceles Triangle 113">
                  <a:extLst>
                    <a:ext uri="{FF2B5EF4-FFF2-40B4-BE49-F238E27FC236}">
                      <a16:creationId xmlns:a16="http://schemas.microsoft.com/office/drawing/2014/main" id="{5AB8C4D0-3DE9-4B9F-A0D4-9281C9D6B010}"/>
                    </a:ext>
                  </a:extLst>
                </p:cNvPr>
                <p:cNvSpPr/>
                <p:nvPr/>
              </p:nvSpPr>
              <p:spPr>
                <a:xfrm flipH="1">
                  <a:off x="4110677" y="3252106"/>
                  <a:ext cx="295976" cy="685800"/>
                </a:xfrm>
                <a:prstGeom prst="triangle">
                  <a:avLst>
                    <a:gd name="adj" fmla="val 0"/>
                  </a:avLst>
                </a:prstGeom>
                <a:solidFill>
                  <a:srgbClr val="FF5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IN" sz="1350" dirty="0">
                    <a:solidFill>
                      <a:prstClr val="white"/>
                    </a:solidFill>
                    <a:latin typeface="Avenir Medium"/>
                  </a:endParaRPr>
                </a:p>
              </p:txBody>
            </p: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F41359E0-2610-474B-A73C-2C7BCAD749BB}"/>
                  </a:ext>
                </a:extLst>
              </p:cNvPr>
              <p:cNvGrpSpPr/>
              <p:nvPr/>
            </p:nvGrpSpPr>
            <p:grpSpPr>
              <a:xfrm>
                <a:off x="2846368" y="2914649"/>
                <a:ext cx="685800" cy="685800"/>
                <a:chOff x="2389059" y="3298371"/>
                <a:chExt cx="685800" cy="685800"/>
              </a:xfrm>
            </p:grpSpPr>
            <p:sp>
              <p:nvSpPr>
                <p:cNvPr id="111" name="Circle: Hollow 110">
                  <a:extLst>
                    <a:ext uri="{FF2B5EF4-FFF2-40B4-BE49-F238E27FC236}">
                      <a16:creationId xmlns:a16="http://schemas.microsoft.com/office/drawing/2014/main" id="{132277AF-7BAC-4043-A8D9-CAD11292FCD2}"/>
                    </a:ext>
                  </a:extLst>
                </p:cNvPr>
                <p:cNvSpPr/>
                <p:nvPr/>
              </p:nvSpPr>
              <p:spPr>
                <a:xfrm>
                  <a:off x="2389059" y="3298371"/>
                  <a:ext cx="685800" cy="685800"/>
                </a:xfrm>
                <a:prstGeom prst="donut">
                  <a:avLst>
                    <a:gd name="adj" fmla="val 5888"/>
                  </a:avLst>
                </a:prstGeom>
                <a:solidFill>
                  <a:srgbClr val="CC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IN" sz="1350" dirty="0">
                    <a:solidFill>
                      <a:prstClr val="black"/>
                    </a:solidFill>
                    <a:latin typeface="Avenir Medium"/>
                  </a:endParaRPr>
                </a:p>
              </p:txBody>
            </p:sp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B27437B1-0C5A-4C53-BAAA-EB11E8864E97}"/>
                    </a:ext>
                  </a:extLst>
                </p:cNvPr>
                <p:cNvSpPr/>
                <p:nvPr/>
              </p:nvSpPr>
              <p:spPr>
                <a:xfrm>
                  <a:off x="2462538" y="3371850"/>
                  <a:ext cx="538842" cy="5388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77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IN" sz="1350" dirty="0">
                    <a:solidFill>
                      <a:prstClr val="white"/>
                    </a:solidFill>
                    <a:latin typeface="Avenir Medium"/>
                  </a:endParaRPr>
                </a:p>
              </p:txBody>
            </p:sp>
          </p:grpSp>
        </p:grpSp>
        <p:pic>
          <p:nvPicPr>
            <p:cNvPr id="169" name="Graphic 168" descr="Money">
              <a:extLst>
                <a:ext uri="{FF2B5EF4-FFF2-40B4-BE49-F238E27FC236}">
                  <a16:creationId xmlns:a16="http://schemas.microsoft.com/office/drawing/2014/main" id="{598BDB6A-2FCE-4AB8-937A-F53D3357B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196253" y="2550764"/>
              <a:ext cx="374060" cy="374060"/>
            </a:xfrm>
            <a:prstGeom prst="rect">
              <a:avLst/>
            </a:prstGeom>
          </p:spPr>
        </p:pic>
      </p:grpSp>
      <p:sp>
        <p:nvSpPr>
          <p:cNvPr id="180" name="TextBox 179">
            <a:extLst>
              <a:ext uri="{FF2B5EF4-FFF2-40B4-BE49-F238E27FC236}">
                <a16:creationId xmlns:a16="http://schemas.microsoft.com/office/drawing/2014/main" id="{F4609812-80FF-49A5-BDF2-05B93CD639F4}"/>
              </a:ext>
            </a:extLst>
          </p:cNvPr>
          <p:cNvSpPr txBox="1"/>
          <p:nvPr/>
        </p:nvSpPr>
        <p:spPr>
          <a:xfrm>
            <a:off x="6077362" y="3764239"/>
            <a:ext cx="1559692" cy="1149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Bef>
                <a:spcPts val="150"/>
              </a:spcBef>
              <a:spcAft>
                <a:spcPts val="150"/>
              </a:spcAft>
            </a:pPr>
            <a:r>
              <a:rPr lang="en-US" sz="1200" b="1" dirty="0" err="1">
                <a:solidFill>
                  <a:schemeClr val="accent6">
                    <a:lumMod val="75000"/>
                  </a:schemeClr>
                </a:solidFill>
                <a:latin typeface="Avenir Medium"/>
              </a:rPr>
              <a:t>xxxxxxxxx</a:t>
            </a:r>
            <a:endParaRPr lang="en-US" sz="1200" b="1" dirty="0">
              <a:solidFill>
                <a:schemeClr val="accent6">
                  <a:lumMod val="75000"/>
                </a:schemeClr>
              </a:solidFill>
              <a:latin typeface="Avenir Medium"/>
            </a:endParaRPr>
          </a:p>
          <a:p>
            <a:pPr lvl="0" indent="-83366" defTabSz="685800">
              <a:spcBef>
                <a:spcPts val="150"/>
              </a:spcBef>
              <a:spcAft>
                <a:spcPts val="150"/>
              </a:spcAft>
              <a:buFontTx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venir Medium"/>
              </a:rPr>
              <a:t>Xxxxxx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Avenir Medium"/>
            </a:endParaRPr>
          </a:p>
          <a:p>
            <a:pPr lvl="0" indent="-83366" defTabSz="685800">
              <a:spcBef>
                <a:spcPts val="150"/>
              </a:spcBef>
              <a:spcAft>
                <a:spcPts val="150"/>
              </a:spcAft>
              <a:buFontTx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venir Medium"/>
              </a:rPr>
              <a:t>Xxxxxx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Avenir Medium"/>
            </a:endParaRPr>
          </a:p>
          <a:p>
            <a:pPr lvl="0" indent="-83366" defTabSz="685800">
              <a:spcBef>
                <a:spcPts val="150"/>
              </a:spcBef>
              <a:spcAft>
                <a:spcPts val="150"/>
              </a:spcAft>
              <a:buFontTx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venir Medium"/>
              </a:rPr>
              <a:t>Xxxxxxxxxxxxx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Avenir Medium"/>
            </a:endParaRPr>
          </a:p>
          <a:p>
            <a:pPr lvl="0" indent="-83366" defTabSz="685800">
              <a:spcBef>
                <a:spcPts val="150"/>
              </a:spcBef>
              <a:spcAft>
                <a:spcPts val="150"/>
              </a:spcAft>
              <a:buFontTx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venir Medium"/>
              </a:rPr>
              <a:t>Xxxx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Avenir Medium"/>
            </a:endParaRPr>
          </a:p>
          <a:p>
            <a:pPr lvl="0" indent="-83366" defTabSz="685800">
              <a:spcBef>
                <a:spcPts val="150"/>
              </a:spcBef>
              <a:spcAft>
                <a:spcPts val="150"/>
              </a:spcAft>
              <a:buFontTx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venir Medium"/>
              </a:rPr>
              <a:t>xxxxxxxxxxxxxx</a:t>
            </a:r>
            <a:r>
              <a:rPr lang="en-GB" sz="800" dirty="0">
                <a:solidFill>
                  <a:schemeClr val="bg2">
                    <a:lumMod val="50000"/>
                  </a:schemeClr>
                </a:solidFill>
                <a:latin typeface="Avenir Medium"/>
              </a:rPr>
              <a:t>e</a:t>
            </a:r>
            <a:endParaRPr lang="en-GB" sz="675" dirty="0">
              <a:solidFill>
                <a:schemeClr val="bg2">
                  <a:lumMod val="50000"/>
                </a:schemeClr>
              </a:solidFill>
              <a:latin typeface="Avenir Medium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D61D578-0DAC-40A9-B3F7-5B706F903D21}"/>
              </a:ext>
            </a:extLst>
          </p:cNvPr>
          <p:cNvGrpSpPr/>
          <p:nvPr/>
        </p:nvGrpSpPr>
        <p:grpSpPr>
          <a:xfrm>
            <a:off x="6166772" y="2804490"/>
            <a:ext cx="1171400" cy="795092"/>
            <a:chOff x="5770272" y="2828234"/>
            <a:chExt cx="1163594" cy="771526"/>
          </a:xfrm>
        </p:grpSpPr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4FAB44CC-A286-4152-8083-223B9ACDFA4D}"/>
                </a:ext>
              </a:extLst>
            </p:cNvPr>
            <p:cNvGrpSpPr/>
            <p:nvPr/>
          </p:nvGrpSpPr>
          <p:grpSpPr>
            <a:xfrm>
              <a:off x="5770272" y="2828234"/>
              <a:ext cx="1163594" cy="771526"/>
              <a:chOff x="2846368" y="2914649"/>
              <a:chExt cx="1551458" cy="1028701"/>
            </a:xfrm>
          </p:grpSpPr>
          <p:sp>
            <p:nvSpPr>
              <p:cNvPr id="171" name="Isosceles Triangle 170">
                <a:extLst>
                  <a:ext uri="{FF2B5EF4-FFF2-40B4-BE49-F238E27FC236}">
                    <a16:creationId xmlns:a16="http://schemas.microsoft.com/office/drawing/2014/main" id="{AE6470B9-4A79-4FC8-9472-7C7BB2F92122}"/>
                  </a:ext>
                </a:extLst>
              </p:cNvPr>
              <p:cNvSpPr/>
              <p:nvPr/>
            </p:nvSpPr>
            <p:spPr>
              <a:xfrm rot="5400000">
                <a:off x="3853479" y="3399002"/>
                <a:ext cx="115208" cy="973487"/>
              </a:xfrm>
              <a:prstGeom prst="triangle">
                <a:avLst/>
              </a:prstGeom>
              <a:gradFill flip="none" rotWithShape="1">
                <a:gsLst>
                  <a:gs pos="100000">
                    <a:schemeClr val="tx1">
                      <a:alpha val="44000"/>
                    </a:schemeClr>
                  </a:gs>
                  <a:gs pos="0">
                    <a:schemeClr val="tx1">
                      <a:lumMod val="65000"/>
                      <a:lumOff val="35000"/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IN" sz="1350">
                  <a:solidFill>
                    <a:prstClr val="white"/>
                  </a:solidFill>
                  <a:latin typeface="Avenir Medium"/>
                </a:endParaRPr>
              </a:p>
            </p:txBody>
          </p: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617F2941-28BD-4D1B-A7BF-3A6242520480}"/>
                  </a:ext>
                </a:extLst>
              </p:cNvPr>
              <p:cNvGrpSpPr/>
              <p:nvPr/>
            </p:nvGrpSpPr>
            <p:grpSpPr>
              <a:xfrm>
                <a:off x="2893292" y="3257549"/>
                <a:ext cx="591952" cy="685800"/>
                <a:chOff x="4110677" y="3252106"/>
                <a:chExt cx="591952" cy="685800"/>
              </a:xfrm>
            </p:grpSpPr>
            <p:sp>
              <p:nvSpPr>
                <p:cNvPr id="176" name="Isosceles Triangle 175">
                  <a:extLst>
                    <a:ext uri="{FF2B5EF4-FFF2-40B4-BE49-F238E27FC236}">
                      <a16:creationId xmlns:a16="http://schemas.microsoft.com/office/drawing/2014/main" id="{C40FACDD-38E1-498A-8001-3A874C3016F9}"/>
                    </a:ext>
                  </a:extLst>
                </p:cNvPr>
                <p:cNvSpPr/>
                <p:nvPr/>
              </p:nvSpPr>
              <p:spPr>
                <a:xfrm>
                  <a:off x="4406653" y="3252106"/>
                  <a:ext cx="295976" cy="685800"/>
                </a:xfrm>
                <a:prstGeom prst="triangle">
                  <a:avLst>
                    <a:gd name="adj" fmla="val 0"/>
                  </a:avLst>
                </a:prstGeom>
                <a:solidFill>
                  <a:srgbClr val="008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IN" sz="1350">
                    <a:solidFill>
                      <a:prstClr val="white"/>
                    </a:solidFill>
                    <a:latin typeface="Avenir Medium"/>
                  </a:endParaRPr>
                </a:p>
              </p:txBody>
            </p:sp>
            <p:sp>
              <p:nvSpPr>
                <p:cNvPr id="177" name="Isosceles Triangle 176">
                  <a:extLst>
                    <a:ext uri="{FF2B5EF4-FFF2-40B4-BE49-F238E27FC236}">
                      <a16:creationId xmlns:a16="http://schemas.microsoft.com/office/drawing/2014/main" id="{52C8AD13-6619-4F25-905E-160E8ABC835C}"/>
                    </a:ext>
                  </a:extLst>
                </p:cNvPr>
                <p:cNvSpPr/>
                <p:nvPr/>
              </p:nvSpPr>
              <p:spPr>
                <a:xfrm flipH="1">
                  <a:off x="4110677" y="3252106"/>
                  <a:ext cx="295976" cy="685800"/>
                </a:xfrm>
                <a:prstGeom prst="triangle">
                  <a:avLst>
                    <a:gd name="adj" fmla="val 0"/>
                  </a:avLst>
                </a:prstGeom>
                <a:solidFill>
                  <a:srgbClr val="33CC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IN" sz="1350">
                    <a:solidFill>
                      <a:prstClr val="white"/>
                    </a:solidFill>
                    <a:latin typeface="Avenir Medium"/>
                  </a:endParaRPr>
                </a:p>
              </p:txBody>
            </p:sp>
          </p:grp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FB384B79-E56F-4E96-B127-96E481CA3000}"/>
                  </a:ext>
                </a:extLst>
              </p:cNvPr>
              <p:cNvGrpSpPr/>
              <p:nvPr/>
            </p:nvGrpSpPr>
            <p:grpSpPr>
              <a:xfrm>
                <a:off x="2846368" y="2914649"/>
                <a:ext cx="685800" cy="685800"/>
                <a:chOff x="2389059" y="3298371"/>
                <a:chExt cx="685800" cy="685800"/>
              </a:xfrm>
            </p:grpSpPr>
            <p:sp>
              <p:nvSpPr>
                <p:cNvPr id="174" name="Circle: Hollow 173">
                  <a:extLst>
                    <a:ext uri="{FF2B5EF4-FFF2-40B4-BE49-F238E27FC236}">
                      <a16:creationId xmlns:a16="http://schemas.microsoft.com/office/drawing/2014/main" id="{614FADE0-FDE5-4895-B1C0-F2DB74D19D55}"/>
                    </a:ext>
                  </a:extLst>
                </p:cNvPr>
                <p:cNvSpPr/>
                <p:nvPr/>
              </p:nvSpPr>
              <p:spPr>
                <a:xfrm>
                  <a:off x="2389059" y="3298371"/>
                  <a:ext cx="685800" cy="685800"/>
                </a:xfrm>
                <a:prstGeom prst="donut">
                  <a:avLst>
                    <a:gd name="adj" fmla="val 5888"/>
                  </a:avLst>
                </a:prstGeom>
                <a:solidFill>
                  <a:srgbClr val="008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IN" sz="1350">
                    <a:solidFill>
                      <a:prstClr val="black"/>
                    </a:solidFill>
                    <a:latin typeface="Avenir Medium"/>
                  </a:endParaRPr>
                </a:p>
              </p:txBody>
            </p:sp>
            <p:sp>
              <p:nvSpPr>
                <p:cNvPr id="175" name="Oval 174">
                  <a:extLst>
                    <a:ext uri="{FF2B5EF4-FFF2-40B4-BE49-F238E27FC236}">
                      <a16:creationId xmlns:a16="http://schemas.microsoft.com/office/drawing/2014/main" id="{008E48AE-5420-4D0E-A141-4E7B973D3D75}"/>
                    </a:ext>
                  </a:extLst>
                </p:cNvPr>
                <p:cNvSpPr/>
                <p:nvPr/>
              </p:nvSpPr>
              <p:spPr>
                <a:xfrm>
                  <a:off x="2462538" y="3371850"/>
                  <a:ext cx="538842" cy="5388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77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IN" sz="1350">
                    <a:solidFill>
                      <a:prstClr val="white"/>
                    </a:solidFill>
                    <a:latin typeface="Avenir Medium"/>
                  </a:endParaRPr>
                </a:p>
              </p:txBody>
            </p:sp>
          </p:grpSp>
        </p:grpSp>
        <p:pic>
          <p:nvPicPr>
            <p:cNvPr id="181" name="Graphic 180" descr="Daily Calendar">
              <a:extLst>
                <a:ext uri="{FF2B5EF4-FFF2-40B4-BE49-F238E27FC236}">
                  <a16:creationId xmlns:a16="http://schemas.microsoft.com/office/drawing/2014/main" id="{D32DDE9D-8AD2-4E7B-94FE-C0D3445D2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838362" y="2888684"/>
              <a:ext cx="390027" cy="390027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E98BF78-F545-4FBC-926C-ACA691FD6D01}"/>
              </a:ext>
            </a:extLst>
          </p:cNvPr>
          <p:cNvGrpSpPr/>
          <p:nvPr/>
        </p:nvGrpSpPr>
        <p:grpSpPr>
          <a:xfrm>
            <a:off x="4478381" y="2963332"/>
            <a:ext cx="1163594" cy="771526"/>
            <a:chOff x="2278613" y="3345234"/>
            <a:chExt cx="1163594" cy="771526"/>
          </a:xfrm>
        </p:grpSpPr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6C32B4F6-FADB-4108-A042-FD363E0A7BB4}"/>
                </a:ext>
              </a:extLst>
            </p:cNvPr>
            <p:cNvGrpSpPr/>
            <p:nvPr/>
          </p:nvGrpSpPr>
          <p:grpSpPr>
            <a:xfrm>
              <a:off x="2278613" y="3345234"/>
              <a:ext cx="1163594" cy="771526"/>
              <a:chOff x="2846368" y="2914649"/>
              <a:chExt cx="1551458" cy="1028701"/>
            </a:xfrm>
          </p:grpSpPr>
          <p:sp>
            <p:nvSpPr>
              <p:cNvPr id="183" name="Isosceles Triangle 182">
                <a:extLst>
                  <a:ext uri="{FF2B5EF4-FFF2-40B4-BE49-F238E27FC236}">
                    <a16:creationId xmlns:a16="http://schemas.microsoft.com/office/drawing/2014/main" id="{CEEE6F97-B777-4B61-9990-96EC7933FC17}"/>
                  </a:ext>
                </a:extLst>
              </p:cNvPr>
              <p:cNvSpPr/>
              <p:nvPr/>
            </p:nvSpPr>
            <p:spPr>
              <a:xfrm rot="5400000">
                <a:off x="3853479" y="3399002"/>
                <a:ext cx="115208" cy="973487"/>
              </a:xfrm>
              <a:prstGeom prst="triangle">
                <a:avLst/>
              </a:prstGeom>
              <a:gradFill flip="none" rotWithShape="1">
                <a:gsLst>
                  <a:gs pos="100000">
                    <a:schemeClr val="tx1">
                      <a:alpha val="44000"/>
                    </a:schemeClr>
                  </a:gs>
                  <a:gs pos="0">
                    <a:schemeClr val="tx1">
                      <a:lumMod val="65000"/>
                      <a:lumOff val="35000"/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IN" sz="1350">
                  <a:solidFill>
                    <a:prstClr val="white"/>
                  </a:solidFill>
                  <a:latin typeface="Avenir Medium"/>
                </a:endParaRPr>
              </a:p>
            </p:txBody>
          </p:sp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2AF97963-8698-4739-8BA6-E678B94C7D2F}"/>
                  </a:ext>
                </a:extLst>
              </p:cNvPr>
              <p:cNvGrpSpPr/>
              <p:nvPr/>
            </p:nvGrpSpPr>
            <p:grpSpPr>
              <a:xfrm>
                <a:off x="2893292" y="3257549"/>
                <a:ext cx="591952" cy="685800"/>
                <a:chOff x="4110677" y="3252106"/>
                <a:chExt cx="591952" cy="685800"/>
              </a:xfrm>
            </p:grpSpPr>
            <p:sp>
              <p:nvSpPr>
                <p:cNvPr id="188" name="Isosceles Triangle 187">
                  <a:extLst>
                    <a:ext uri="{FF2B5EF4-FFF2-40B4-BE49-F238E27FC236}">
                      <a16:creationId xmlns:a16="http://schemas.microsoft.com/office/drawing/2014/main" id="{DE5DE66F-0F0E-4504-A57D-C089DC85D980}"/>
                    </a:ext>
                  </a:extLst>
                </p:cNvPr>
                <p:cNvSpPr/>
                <p:nvPr/>
              </p:nvSpPr>
              <p:spPr>
                <a:xfrm>
                  <a:off x="4406653" y="3252106"/>
                  <a:ext cx="295976" cy="685800"/>
                </a:xfrm>
                <a:prstGeom prst="triangle">
                  <a:avLst>
                    <a:gd name="adj" fmla="val 0"/>
                  </a:avLst>
                </a:prstGeom>
                <a:solidFill>
                  <a:srgbClr val="6600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IN" sz="1350">
                    <a:solidFill>
                      <a:prstClr val="white"/>
                    </a:solidFill>
                    <a:latin typeface="Avenir Medium"/>
                  </a:endParaRPr>
                </a:p>
              </p:txBody>
            </p:sp>
            <p:sp>
              <p:nvSpPr>
                <p:cNvPr id="189" name="Isosceles Triangle 188">
                  <a:extLst>
                    <a:ext uri="{FF2B5EF4-FFF2-40B4-BE49-F238E27FC236}">
                      <a16:creationId xmlns:a16="http://schemas.microsoft.com/office/drawing/2014/main" id="{39218C68-1C1C-4C63-A1E7-3F50E924E03E}"/>
                    </a:ext>
                  </a:extLst>
                </p:cNvPr>
                <p:cNvSpPr/>
                <p:nvPr/>
              </p:nvSpPr>
              <p:spPr>
                <a:xfrm flipH="1">
                  <a:off x="4110677" y="3252106"/>
                  <a:ext cx="295976" cy="685800"/>
                </a:xfrm>
                <a:prstGeom prst="triangle">
                  <a:avLst>
                    <a:gd name="adj" fmla="val 0"/>
                  </a:avLst>
                </a:prstGeom>
                <a:solidFill>
                  <a:srgbClr val="CC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IN" sz="1350">
                    <a:solidFill>
                      <a:prstClr val="white"/>
                    </a:solidFill>
                    <a:latin typeface="Avenir Medium"/>
                  </a:endParaRPr>
                </a:p>
              </p:txBody>
            </p:sp>
          </p:grp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F5A76C55-6DF4-42D7-BCB1-89A3E0DC0B4C}"/>
                  </a:ext>
                </a:extLst>
              </p:cNvPr>
              <p:cNvGrpSpPr/>
              <p:nvPr/>
            </p:nvGrpSpPr>
            <p:grpSpPr>
              <a:xfrm>
                <a:off x="2846368" y="2914649"/>
                <a:ext cx="685800" cy="685800"/>
                <a:chOff x="2389059" y="3298371"/>
                <a:chExt cx="685800" cy="685800"/>
              </a:xfrm>
            </p:grpSpPr>
            <p:sp>
              <p:nvSpPr>
                <p:cNvPr id="186" name="Circle: Hollow 185">
                  <a:extLst>
                    <a:ext uri="{FF2B5EF4-FFF2-40B4-BE49-F238E27FC236}">
                      <a16:creationId xmlns:a16="http://schemas.microsoft.com/office/drawing/2014/main" id="{89F60AFE-E75B-4B7C-8CB3-F71B63D86E3E}"/>
                    </a:ext>
                  </a:extLst>
                </p:cNvPr>
                <p:cNvSpPr/>
                <p:nvPr/>
              </p:nvSpPr>
              <p:spPr>
                <a:xfrm>
                  <a:off x="2389059" y="3298371"/>
                  <a:ext cx="685800" cy="685800"/>
                </a:xfrm>
                <a:prstGeom prst="donut">
                  <a:avLst>
                    <a:gd name="adj" fmla="val 5888"/>
                  </a:avLst>
                </a:prstGeom>
                <a:solidFill>
                  <a:srgbClr val="6600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IN" sz="1350">
                    <a:solidFill>
                      <a:prstClr val="black"/>
                    </a:solidFill>
                    <a:latin typeface="Avenir Medium"/>
                  </a:endParaRPr>
                </a:p>
              </p:txBody>
            </p:sp>
            <p:sp>
              <p:nvSpPr>
                <p:cNvPr id="187" name="Oval 186">
                  <a:extLst>
                    <a:ext uri="{FF2B5EF4-FFF2-40B4-BE49-F238E27FC236}">
                      <a16:creationId xmlns:a16="http://schemas.microsoft.com/office/drawing/2014/main" id="{5B9AB372-F707-485D-A72E-808A185DFA23}"/>
                    </a:ext>
                  </a:extLst>
                </p:cNvPr>
                <p:cNvSpPr/>
                <p:nvPr/>
              </p:nvSpPr>
              <p:spPr>
                <a:xfrm>
                  <a:off x="2462538" y="3371850"/>
                  <a:ext cx="538842" cy="5388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77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IN" sz="1350">
                    <a:solidFill>
                      <a:prstClr val="white"/>
                    </a:solidFill>
                    <a:latin typeface="Avenir Medium"/>
                  </a:endParaRPr>
                </a:p>
              </p:txBody>
            </p:sp>
          </p:grpSp>
        </p:grpSp>
        <p:pic>
          <p:nvPicPr>
            <p:cNvPr id="191" name="Graphic 190" descr="Calculator">
              <a:extLst>
                <a:ext uri="{FF2B5EF4-FFF2-40B4-BE49-F238E27FC236}">
                  <a16:creationId xmlns:a16="http://schemas.microsoft.com/office/drawing/2014/main" id="{AD64E039-A9F4-4664-A570-B353C058F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364112" y="3413788"/>
              <a:ext cx="333696" cy="333696"/>
            </a:xfrm>
            <a:prstGeom prst="rect">
              <a:avLst/>
            </a:prstGeom>
          </p:spPr>
        </p:pic>
      </p:grpSp>
      <p:sp>
        <p:nvSpPr>
          <p:cNvPr id="192" name="TextBox 191">
            <a:extLst>
              <a:ext uri="{FF2B5EF4-FFF2-40B4-BE49-F238E27FC236}">
                <a16:creationId xmlns:a16="http://schemas.microsoft.com/office/drawing/2014/main" id="{0589F501-4629-4281-8CAA-97E2F15A91E1}"/>
              </a:ext>
            </a:extLst>
          </p:cNvPr>
          <p:cNvSpPr txBox="1"/>
          <p:nvPr/>
        </p:nvSpPr>
        <p:spPr>
          <a:xfrm>
            <a:off x="4133989" y="1553110"/>
            <a:ext cx="1106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IN" b="1" dirty="0">
                <a:solidFill>
                  <a:srgbClr val="660066"/>
                </a:solidFill>
                <a:latin typeface="Avenir Medium"/>
              </a:rPr>
              <a:t>Q3, 2018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1CCF00E8-5D37-4531-B93C-A74D6D811DDC}"/>
              </a:ext>
            </a:extLst>
          </p:cNvPr>
          <p:cNvSpPr txBox="1"/>
          <p:nvPr/>
        </p:nvSpPr>
        <p:spPr>
          <a:xfrm>
            <a:off x="4164014" y="1874637"/>
            <a:ext cx="1489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IN" sz="1200" b="1" dirty="0" err="1">
                <a:solidFill>
                  <a:srgbClr val="660066"/>
                </a:solidFill>
                <a:latin typeface="Avenir Medium"/>
              </a:rPr>
              <a:t>xxxxxxx</a:t>
            </a:r>
            <a:endParaRPr lang="en-IN" sz="1200" b="1" dirty="0">
              <a:solidFill>
                <a:srgbClr val="660066"/>
              </a:solidFill>
              <a:latin typeface="Avenir Medium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89119-0C61-4AEE-B648-EB0CC69D9CDF}"/>
              </a:ext>
            </a:extLst>
          </p:cNvPr>
          <p:cNvSpPr/>
          <p:nvPr/>
        </p:nvSpPr>
        <p:spPr>
          <a:xfrm>
            <a:off x="4137408" y="2164515"/>
            <a:ext cx="1290010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83366" defTabSz="685800">
              <a:spcBef>
                <a:spcPts val="150"/>
              </a:spcBef>
              <a:spcAft>
                <a:spcPts val="150"/>
              </a:spcAft>
              <a:buFontTx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venir Medium"/>
              </a:rPr>
              <a:t>Xxxxxx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Avenir Medium"/>
            </a:endParaRPr>
          </a:p>
          <a:p>
            <a:pPr lvl="0" indent="-83366" defTabSz="685800">
              <a:spcBef>
                <a:spcPts val="150"/>
              </a:spcBef>
              <a:spcAft>
                <a:spcPts val="150"/>
              </a:spcAft>
              <a:buFontTx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venir Medium"/>
              </a:rPr>
              <a:t>Xxxxxx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Avenir Medium"/>
            </a:endParaRPr>
          </a:p>
          <a:p>
            <a:pPr lvl="0" indent="-83366" defTabSz="685800">
              <a:spcBef>
                <a:spcPts val="150"/>
              </a:spcBef>
              <a:spcAft>
                <a:spcPts val="150"/>
              </a:spcAft>
              <a:buFontTx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venir Medium"/>
              </a:rPr>
              <a:t>Xxxxxxxxxxxxx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Avenir Medium"/>
            </a:endParaRPr>
          </a:p>
          <a:p>
            <a:pPr lvl="0" indent="-83366" defTabSz="685800">
              <a:spcBef>
                <a:spcPts val="150"/>
              </a:spcBef>
              <a:spcAft>
                <a:spcPts val="150"/>
              </a:spcAft>
              <a:buFontTx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venir Medium"/>
              </a:rPr>
              <a:t>Xxxx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Avenir Medium"/>
            </a:endParaRPr>
          </a:p>
          <a:p>
            <a:pPr lvl="0" indent="-83366" defTabSz="685800">
              <a:spcBef>
                <a:spcPts val="150"/>
              </a:spcBef>
              <a:spcAft>
                <a:spcPts val="150"/>
              </a:spcAft>
              <a:buFontTx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venir Medium"/>
              </a:rPr>
              <a:t>xxxxxxxxxxxxxx</a:t>
            </a:r>
            <a:r>
              <a:rPr lang="en-GB" sz="800" dirty="0">
                <a:solidFill>
                  <a:schemeClr val="bg2">
                    <a:lumMod val="50000"/>
                  </a:schemeClr>
                </a:solidFill>
                <a:latin typeface="Avenir Medium"/>
              </a:rPr>
              <a:t>e</a:t>
            </a:r>
            <a:endParaRPr lang="en-GB" sz="675" dirty="0">
              <a:solidFill>
                <a:schemeClr val="bg2">
                  <a:lumMod val="50000"/>
                </a:schemeClr>
              </a:solidFill>
              <a:latin typeface="Avenir Medium"/>
            </a:endParaRP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70FD59EB-78C5-4B48-A143-79327D915825}"/>
              </a:ext>
            </a:extLst>
          </p:cNvPr>
          <p:cNvSpPr txBox="1"/>
          <p:nvPr/>
        </p:nvSpPr>
        <p:spPr>
          <a:xfrm>
            <a:off x="6903214" y="825613"/>
            <a:ext cx="1890056" cy="1096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</a:pPr>
            <a:endParaRPr lang="en-US" sz="800" dirty="0">
              <a:solidFill>
                <a:schemeClr val="bg2">
                  <a:lumMod val="50000"/>
                </a:schemeClr>
              </a:solidFill>
              <a:latin typeface="Avenir Medium"/>
            </a:endParaRPr>
          </a:p>
          <a:p>
            <a:pPr lvl="0" indent="-83366" defTabSz="685800">
              <a:spcBef>
                <a:spcPts val="150"/>
              </a:spcBef>
              <a:spcAft>
                <a:spcPts val="150"/>
              </a:spcAft>
              <a:buFontTx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venir Medium"/>
              </a:rPr>
              <a:t>Xxxxxx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Avenir Medium"/>
            </a:endParaRPr>
          </a:p>
          <a:p>
            <a:pPr lvl="0" indent="-83366" defTabSz="685800">
              <a:spcBef>
                <a:spcPts val="150"/>
              </a:spcBef>
              <a:spcAft>
                <a:spcPts val="150"/>
              </a:spcAft>
              <a:buFontTx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venir Medium"/>
              </a:rPr>
              <a:t>Xxxxxx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Avenir Medium"/>
            </a:endParaRPr>
          </a:p>
          <a:p>
            <a:pPr lvl="0" indent="-83366" defTabSz="685800">
              <a:spcBef>
                <a:spcPts val="150"/>
              </a:spcBef>
              <a:spcAft>
                <a:spcPts val="150"/>
              </a:spcAft>
              <a:buFontTx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venir Medium"/>
              </a:rPr>
              <a:t>Xxxxxxxxxxxxx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Avenir Medium"/>
            </a:endParaRPr>
          </a:p>
          <a:p>
            <a:pPr lvl="0" indent="-83366" defTabSz="685800">
              <a:spcBef>
                <a:spcPts val="150"/>
              </a:spcBef>
              <a:spcAft>
                <a:spcPts val="150"/>
              </a:spcAft>
              <a:buFontTx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venir Medium"/>
              </a:rPr>
              <a:t>Xxxx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Avenir Medium"/>
            </a:endParaRPr>
          </a:p>
          <a:p>
            <a:pPr lvl="0" indent="-83366" defTabSz="685800">
              <a:spcBef>
                <a:spcPts val="150"/>
              </a:spcBef>
              <a:spcAft>
                <a:spcPts val="150"/>
              </a:spcAft>
              <a:buFontTx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venir Medium"/>
              </a:rPr>
              <a:t>xxxxxxxxxxxxxx</a:t>
            </a:r>
            <a:r>
              <a:rPr lang="en-GB" sz="800" dirty="0">
                <a:solidFill>
                  <a:schemeClr val="bg2">
                    <a:lumMod val="50000"/>
                  </a:schemeClr>
                </a:solidFill>
                <a:latin typeface="Avenir Medium"/>
              </a:rPr>
              <a:t>e</a:t>
            </a:r>
            <a:endParaRPr lang="en-GB" sz="675" dirty="0">
              <a:solidFill>
                <a:schemeClr val="bg2">
                  <a:lumMod val="50000"/>
                </a:schemeClr>
              </a:solidFill>
              <a:latin typeface="Avenir Medium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2CE7278-C13E-4975-8682-4997576EED1D}"/>
              </a:ext>
            </a:extLst>
          </p:cNvPr>
          <p:cNvGrpSpPr/>
          <p:nvPr/>
        </p:nvGrpSpPr>
        <p:grpSpPr>
          <a:xfrm>
            <a:off x="6347886" y="958430"/>
            <a:ext cx="1163594" cy="771526"/>
            <a:chOff x="5748973" y="1134002"/>
            <a:chExt cx="1163594" cy="771526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62E95B0D-D32E-4815-BCBF-F487D42AD653}"/>
                </a:ext>
              </a:extLst>
            </p:cNvPr>
            <p:cNvGrpSpPr/>
            <p:nvPr/>
          </p:nvGrpSpPr>
          <p:grpSpPr>
            <a:xfrm>
              <a:off x="5748973" y="1134002"/>
              <a:ext cx="1163594" cy="771526"/>
              <a:chOff x="2846368" y="2914649"/>
              <a:chExt cx="1551458" cy="1028701"/>
            </a:xfrm>
          </p:grpSpPr>
          <p:sp>
            <p:nvSpPr>
              <p:cNvPr id="116" name="Isosceles Triangle 115">
                <a:extLst>
                  <a:ext uri="{FF2B5EF4-FFF2-40B4-BE49-F238E27FC236}">
                    <a16:creationId xmlns:a16="http://schemas.microsoft.com/office/drawing/2014/main" id="{FA22ADD4-93CE-46F0-8E55-F363B8E8E73D}"/>
                  </a:ext>
                </a:extLst>
              </p:cNvPr>
              <p:cNvSpPr/>
              <p:nvPr/>
            </p:nvSpPr>
            <p:spPr>
              <a:xfrm rot="5400000">
                <a:off x="3853479" y="3399002"/>
                <a:ext cx="115208" cy="973487"/>
              </a:xfrm>
              <a:prstGeom prst="triangle">
                <a:avLst/>
              </a:prstGeom>
              <a:gradFill flip="none" rotWithShape="1">
                <a:gsLst>
                  <a:gs pos="100000">
                    <a:schemeClr val="tx1">
                      <a:alpha val="44000"/>
                    </a:schemeClr>
                  </a:gs>
                  <a:gs pos="0">
                    <a:schemeClr val="tx1">
                      <a:lumMod val="65000"/>
                      <a:lumOff val="35000"/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IN" sz="1350">
                  <a:solidFill>
                    <a:prstClr val="white"/>
                  </a:solidFill>
                  <a:latin typeface="Avenir Medium"/>
                </a:endParaRPr>
              </a:p>
            </p:txBody>
          </p: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EE7A4E2A-E765-47B4-AC14-D2D902CFE220}"/>
                  </a:ext>
                </a:extLst>
              </p:cNvPr>
              <p:cNvGrpSpPr/>
              <p:nvPr/>
            </p:nvGrpSpPr>
            <p:grpSpPr>
              <a:xfrm>
                <a:off x="2893292" y="3257549"/>
                <a:ext cx="591952" cy="685800"/>
                <a:chOff x="4110677" y="3252106"/>
                <a:chExt cx="591952" cy="685800"/>
              </a:xfrm>
            </p:grpSpPr>
            <p:sp>
              <p:nvSpPr>
                <p:cNvPr id="121" name="Isosceles Triangle 120">
                  <a:extLst>
                    <a:ext uri="{FF2B5EF4-FFF2-40B4-BE49-F238E27FC236}">
                      <a16:creationId xmlns:a16="http://schemas.microsoft.com/office/drawing/2014/main" id="{5A66B926-ECAF-496B-A764-FB3397B460BB}"/>
                    </a:ext>
                  </a:extLst>
                </p:cNvPr>
                <p:cNvSpPr/>
                <p:nvPr/>
              </p:nvSpPr>
              <p:spPr>
                <a:xfrm>
                  <a:off x="4406653" y="3252106"/>
                  <a:ext cx="295976" cy="685800"/>
                </a:xfrm>
                <a:prstGeom prst="triangle">
                  <a:avLst>
                    <a:gd name="adj" fmla="val 0"/>
                  </a:avLst>
                </a:prstGeom>
                <a:solidFill>
                  <a:srgbClr val="6600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IN" sz="1350">
                    <a:solidFill>
                      <a:prstClr val="white"/>
                    </a:solidFill>
                    <a:latin typeface="Avenir Medium"/>
                  </a:endParaRPr>
                </a:p>
              </p:txBody>
            </p:sp>
            <p:sp>
              <p:nvSpPr>
                <p:cNvPr id="122" name="Isosceles Triangle 121">
                  <a:extLst>
                    <a:ext uri="{FF2B5EF4-FFF2-40B4-BE49-F238E27FC236}">
                      <a16:creationId xmlns:a16="http://schemas.microsoft.com/office/drawing/2014/main" id="{37606100-80BF-4FC0-B1FE-2563F38A4191}"/>
                    </a:ext>
                  </a:extLst>
                </p:cNvPr>
                <p:cNvSpPr/>
                <p:nvPr/>
              </p:nvSpPr>
              <p:spPr>
                <a:xfrm flipH="1">
                  <a:off x="4110677" y="3252106"/>
                  <a:ext cx="295976" cy="685800"/>
                </a:xfrm>
                <a:prstGeom prst="triangle">
                  <a:avLst>
                    <a:gd name="adj" fmla="val 0"/>
                  </a:avLst>
                </a:prstGeom>
                <a:solidFill>
                  <a:srgbClr val="CC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IN" sz="1350">
                    <a:solidFill>
                      <a:prstClr val="white"/>
                    </a:solidFill>
                    <a:latin typeface="Avenir Medium"/>
                  </a:endParaRPr>
                </a:p>
              </p:txBody>
            </p:sp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FE39FA55-E424-47AC-BAFE-1A69F271CBBE}"/>
                  </a:ext>
                </a:extLst>
              </p:cNvPr>
              <p:cNvGrpSpPr/>
              <p:nvPr/>
            </p:nvGrpSpPr>
            <p:grpSpPr>
              <a:xfrm>
                <a:off x="2846368" y="2914649"/>
                <a:ext cx="685800" cy="685800"/>
                <a:chOff x="2389059" y="3298371"/>
                <a:chExt cx="685800" cy="685800"/>
              </a:xfrm>
            </p:grpSpPr>
            <p:sp>
              <p:nvSpPr>
                <p:cNvPr id="119" name="Circle: Hollow 118">
                  <a:extLst>
                    <a:ext uri="{FF2B5EF4-FFF2-40B4-BE49-F238E27FC236}">
                      <a16:creationId xmlns:a16="http://schemas.microsoft.com/office/drawing/2014/main" id="{776898CD-7CB9-46D1-93B2-0E5942AF0EB7}"/>
                    </a:ext>
                  </a:extLst>
                </p:cNvPr>
                <p:cNvSpPr/>
                <p:nvPr/>
              </p:nvSpPr>
              <p:spPr>
                <a:xfrm>
                  <a:off x="2389059" y="3298371"/>
                  <a:ext cx="685800" cy="685800"/>
                </a:xfrm>
                <a:prstGeom prst="donut">
                  <a:avLst>
                    <a:gd name="adj" fmla="val 5888"/>
                  </a:avLst>
                </a:prstGeom>
                <a:solidFill>
                  <a:srgbClr val="6600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IN" sz="1350">
                    <a:solidFill>
                      <a:prstClr val="black"/>
                    </a:solidFill>
                    <a:latin typeface="Avenir Medium"/>
                  </a:endParaRPr>
                </a:p>
              </p:txBody>
            </p:sp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13CEDD98-8954-4818-B42A-317D10D03614}"/>
                    </a:ext>
                  </a:extLst>
                </p:cNvPr>
                <p:cNvSpPr/>
                <p:nvPr/>
              </p:nvSpPr>
              <p:spPr>
                <a:xfrm>
                  <a:off x="2462538" y="3371850"/>
                  <a:ext cx="538842" cy="5388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77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IN" sz="1350">
                    <a:solidFill>
                      <a:prstClr val="white"/>
                    </a:solidFill>
                    <a:latin typeface="Avenir Medium"/>
                  </a:endParaRPr>
                </a:p>
              </p:txBody>
            </p:sp>
          </p:grpSp>
        </p:grpSp>
        <p:pic>
          <p:nvPicPr>
            <p:cNvPr id="13" name="Picture 12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id="{A6220027-1C17-4D4D-86D3-B4BC13B5C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duotone>
                <a:prstClr val="black"/>
                <a:srgbClr val="7030A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5816026" y="1203298"/>
              <a:ext cx="391633" cy="391633"/>
            </a:xfrm>
            <a:prstGeom prst="rect">
              <a:avLst/>
            </a:prstGeom>
            <a:noFill/>
          </p:spPr>
        </p:pic>
      </p:grpSp>
      <p:sp>
        <p:nvSpPr>
          <p:cNvPr id="124" name="Rectangle 123">
            <a:extLst>
              <a:ext uri="{FF2B5EF4-FFF2-40B4-BE49-F238E27FC236}">
                <a16:creationId xmlns:a16="http://schemas.microsoft.com/office/drawing/2014/main" id="{F87F4EB3-DE17-494F-83EE-4FF2374D06D1}"/>
              </a:ext>
            </a:extLst>
          </p:cNvPr>
          <p:cNvSpPr/>
          <p:nvPr/>
        </p:nvSpPr>
        <p:spPr>
          <a:xfrm>
            <a:off x="3362476" y="3988544"/>
            <a:ext cx="1522668" cy="1774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>
              <a:spcBef>
                <a:spcPts val="150"/>
              </a:spcBef>
              <a:spcAft>
                <a:spcPts val="150"/>
              </a:spcAft>
            </a:pPr>
            <a:r>
              <a:rPr lang="en-GB" b="1" dirty="0">
                <a:solidFill>
                  <a:srgbClr val="CC3300"/>
                </a:solidFill>
                <a:latin typeface="Avenir Medium"/>
              </a:rPr>
              <a:t>Q3 2018</a:t>
            </a:r>
            <a:br>
              <a:rPr lang="en-GB" b="1" dirty="0">
                <a:solidFill>
                  <a:srgbClr val="0033CC"/>
                </a:solidFill>
                <a:latin typeface="Avenir Medium"/>
              </a:rPr>
            </a:br>
            <a:r>
              <a:rPr lang="en-GB" sz="1200" b="1" dirty="0" err="1">
                <a:solidFill>
                  <a:srgbClr val="CC3300"/>
                </a:solidFill>
                <a:latin typeface="Avenir Medium"/>
              </a:rPr>
              <a:t>xxxxxxx</a:t>
            </a:r>
            <a:endParaRPr lang="en-GB" sz="1200" b="1" dirty="0">
              <a:solidFill>
                <a:srgbClr val="CC3300"/>
              </a:solidFill>
              <a:latin typeface="Avenir Medium"/>
            </a:endParaRPr>
          </a:p>
          <a:p>
            <a:pPr lvl="0" indent="-83366" defTabSz="685800">
              <a:spcBef>
                <a:spcPts val="150"/>
              </a:spcBef>
              <a:spcAft>
                <a:spcPts val="150"/>
              </a:spcAft>
              <a:buFontTx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venir Medium"/>
              </a:rPr>
              <a:t>Xxxxxx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Avenir Medium"/>
            </a:endParaRPr>
          </a:p>
          <a:p>
            <a:pPr lvl="0" indent="-83366" defTabSz="685800">
              <a:spcBef>
                <a:spcPts val="150"/>
              </a:spcBef>
              <a:spcAft>
                <a:spcPts val="150"/>
              </a:spcAft>
              <a:buFontTx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venir Medium"/>
              </a:rPr>
              <a:t>Xxxxxx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Avenir Medium"/>
            </a:endParaRPr>
          </a:p>
          <a:p>
            <a:pPr lvl="0" indent="-83366" defTabSz="685800">
              <a:spcBef>
                <a:spcPts val="150"/>
              </a:spcBef>
              <a:spcAft>
                <a:spcPts val="150"/>
              </a:spcAft>
              <a:buFontTx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venir Medium"/>
              </a:rPr>
              <a:t>Xxxxxxxxxxxxx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Avenir Medium"/>
            </a:endParaRPr>
          </a:p>
          <a:p>
            <a:pPr lvl="0" indent="-83366" defTabSz="685800">
              <a:spcBef>
                <a:spcPts val="150"/>
              </a:spcBef>
              <a:spcAft>
                <a:spcPts val="150"/>
              </a:spcAft>
              <a:buFontTx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venir Medium"/>
              </a:rPr>
              <a:t>Xxxx</a:t>
            </a:r>
            <a:endParaRPr lang="en-US" sz="800" dirty="0">
              <a:solidFill>
                <a:schemeClr val="bg2">
                  <a:lumMod val="50000"/>
                </a:schemeClr>
              </a:solidFill>
              <a:latin typeface="Avenir Medium"/>
            </a:endParaRPr>
          </a:p>
          <a:p>
            <a:pPr lvl="0" indent="-83366" defTabSz="685800">
              <a:spcBef>
                <a:spcPts val="150"/>
              </a:spcBef>
              <a:spcAft>
                <a:spcPts val="150"/>
              </a:spcAft>
              <a:buFontTx/>
              <a:buChar char="•"/>
            </a:pP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venir Medium"/>
              </a:rPr>
              <a:t>xxxxxxxxxxxxxx</a:t>
            </a:r>
            <a:r>
              <a:rPr lang="en-GB" sz="800" dirty="0">
                <a:solidFill>
                  <a:schemeClr val="bg2">
                    <a:lumMod val="50000"/>
                  </a:schemeClr>
                </a:solidFill>
                <a:latin typeface="Avenir Medium"/>
              </a:rPr>
              <a:t>e</a:t>
            </a:r>
            <a:endParaRPr lang="en-GB" sz="675" dirty="0">
              <a:solidFill>
                <a:schemeClr val="bg2">
                  <a:lumMod val="50000"/>
                </a:schemeClr>
              </a:solidFill>
              <a:latin typeface="Avenir Medium"/>
            </a:endParaRPr>
          </a:p>
          <a:p>
            <a:pPr lvl="0" indent="-83366" algn="just" defTabSz="685800">
              <a:spcBef>
                <a:spcPts val="150"/>
              </a:spcBef>
              <a:spcAft>
                <a:spcPts val="150"/>
              </a:spcAft>
              <a:buFontTx/>
              <a:buChar char="•"/>
            </a:pPr>
            <a:endParaRPr lang="en-GB" sz="800" dirty="0">
              <a:solidFill>
                <a:schemeClr val="bg2">
                  <a:lumMod val="50000"/>
                </a:schemeClr>
              </a:solidFill>
              <a:latin typeface="Avenir Medium"/>
            </a:endParaRPr>
          </a:p>
          <a:p>
            <a:pPr lvl="0" indent="-83366" algn="just" defTabSz="685800">
              <a:spcBef>
                <a:spcPts val="150"/>
              </a:spcBef>
              <a:spcAft>
                <a:spcPts val="150"/>
              </a:spcAft>
              <a:buFontTx/>
              <a:buChar char="•"/>
            </a:pPr>
            <a:endParaRPr lang="en-GB" sz="800" dirty="0">
              <a:solidFill>
                <a:schemeClr val="bg2">
                  <a:lumMod val="50000"/>
                </a:schemeClr>
              </a:solidFill>
              <a:latin typeface="Avenir Medium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83BE2C2-69E0-486D-97CF-48B1EBA1F623}"/>
              </a:ext>
            </a:extLst>
          </p:cNvPr>
          <p:cNvGrpSpPr/>
          <p:nvPr/>
        </p:nvGrpSpPr>
        <p:grpSpPr>
          <a:xfrm>
            <a:off x="3704773" y="3265337"/>
            <a:ext cx="1163594" cy="771526"/>
            <a:chOff x="3666006" y="3231587"/>
            <a:chExt cx="1163594" cy="771526"/>
          </a:xfrm>
        </p:grpSpPr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C8B658BD-CE95-4D9A-8FDE-6B9CE8787F60}"/>
                </a:ext>
              </a:extLst>
            </p:cNvPr>
            <p:cNvGrpSpPr/>
            <p:nvPr/>
          </p:nvGrpSpPr>
          <p:grpSpPr>
            <a:xfrm>
              <a:off x="3666006" y="3231587"/>
              <a:ext cx="1163594" cy="771526"/>
              <a:chOff x="2846368" y="2914649"/>
              <a:chExt cx="1551458" cy="1028701"/>
            </a:xfrm>
          </p:grpSpPr>
          <p:sp>
            <p:nvSpPr>
              <p:cNvPr id="197" name="Isosceles Triangle 196">
                <a:extLst>
                  <a:ext uri="{FF2B5EF4-FFF2-40B4-BE49-F238E27FC236}">
                    <a16:creationId xmlns:a16="http://schemas.microsoft.com/office/drawing/2014/main" id="{6A3D6FF1-674C-483B-9AF5-D23E627FA051}"/>
                  </a:ext>
                </a:extLst>
              </p:cNvPr>
              <p:cNvSpPr/>
              <p:nvPr/>
            </p:nvSpPr>
            <p:spPr>
              <a:xfrm rot="5400000">
                <a:off x="3853479" y="3399002"/>
                <a:ext cx="115208" cy="973487"/>
              </a:xfrm>
              <a:prstGeom prst="triangle">
                <a:avLst/>
              </a:prstGeom>
              <a:gradFill flip="none" rotWithShape="1">
                <a:gsLst>
                  <a:gs pos="100000">
                    <a:schemeClr val="tx1">
                      <a:alpha val="44000"/>
                    </a:schemeClr>
                  </a:gs>
                  <a:gs pos="0">
                    <a:schemeClr val="tx1">
                      <a:lumMod val="65000"/>
                      <a:lumOff val="35000"/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IN" sz="1350">
                  <a:solidFill>
                    <a:prstClr val="white"/>
                  </a:solidFill>
                  <a:latin typeface="Avenir Medium"/>
                </a:endParaRPr>
              </a:p>
            </p:txBody>
          </p:sp>
          <p:grpSp>
            <p:nvGrpSpPr>
              <p:cNvPr id="198" name="Group 197">
                <a:extLst>
                  <a:ext uri="{FF2B5EF4-FFF2-40B4-BE49-F238E27FC236}">
                    <a16:creationId xmlns:a16="http://schemas.microsoft.com/office/drawing/2014/main" id="{0400BCBC-1AA9-4486-A4A7-37314F28D613}"/>
                  </a:ext>
                </a:extLst>
              </p:cNvPr>
              <p:cNvGrpSpPr/>
              <p:nvPr/>
            </p:nvGrpSpPr>
            <p:grpSpPr>
              <a:xfrm>
                <a:off x="2893292" y="3257549"/>
                <a:ext cx="591952" cy="685800"/>
                <a:chOff x="4110677" y="3252106"/>
                <a:chExt cx="591952" cy="685800"/>
              </a:xfrm>
            </p:grpSpPr>
            <p:sp>
              <p:nvSpPr>
                <p:cNvPr id="202" name="Isosceles Triangle 201">
                  <a:extLst>
                    <a:ext uri="{FF2B5EF4-FFF2-40B4-BE49-F238E27FC236}">
                      <a16:creationId xmlns:a16="http://schemas.microsoft.com/office/drawing/2014/main" id="{1779A116-FC3A-4BFA-8A0F-C5A87A2BE049}"/>
                    </a:ext>
                  </a:extLst>
                </p:cNvPr>
                <p:cNvSpPr/>
                <p:nvPr/>
              </p:nvSpPr>
              <p:spPr>
                <a:xfrm>
                  <a:off x="4406653" y="3252106"/>
                  <a:ext cx="295976" cy="685800"/>
                </a:xfrm>
                <a:prstGeom prst="triangle">
                  <a:avLst>
                    <a:gd name="adj" fmla="val 0"/>
                  </a:avLst>
                </a:prstGeom>
                <a:solidFill>
                  <a:srgbClr val="CC33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IN" sz="1350">
                    <a:solidFill>
                      <a:prstClr val="white"/>
                    </a:solidFill>
                    <a:latin typeface="Avenir Medium"/>
                  </a:endParaRPr>
                </a:p>
              </p:txBody>
            </p:sp>
            <p:sp>
              <p:nvSpPr>
                <p:cNvPr id="203" name="Isosceles Triangle 202">
                  <a:extLst>
                    <a:ext uri="{FF2B5EF4-FFF2-40B4-BE49-F238E27FC236}">
                      <a16:creationId xmlns:a16="http://schemas.microsoft.com/office/drawing/2014/main" id="{28513FE7-016A-41A9-A29B-BE50E49F4585}"/>
                    </a:ext>
                  </a:extLst>
                </p:cNvPr>
                <p:cNvSpPr/>
                <p:nvPr/>
              </p:nvSpPr>
              <p:spPr>
                <a:xfrm flipH="1">
                  <a:off x="4110677" y="3252106"/>
                  <a:ext cx="295976" cy="685800"/>
                </a:xfrm>
                <a:prstGeom prst="triangle">
                  <a:avLst>
                    <a:gd name="adj" fmla="val 0"/>
                  </a:avLst>
                </a:prstGeom>
                <a:solidFill>
                  <a:srgbClr val="FFCC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IN" sz="1350">
                    <a:solidFill>
                      <a:prstClr val="white"/>
                    </a:solidFill>
                    <a:latin typeface="Avenir Medium"/>
                  </a:endParaRPr>
                </a:p>
              </p:txBody>
            </p:sp>
          </p:grp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A60551F3-D52F-41BD-A410-C5FB95BFEB53}"/>
                  </a:ext>
                </a:extLst>
              </p:cNvPr>
              <p:cNvGrpSpPr/>
              <p:nvPr/>
            </p:nvGrpSpPr>
            <p:grpSpPr>
              <a:xfrm>
                <a:off x="2846368" y="2914649"/>
                <a:ext cx="685800" cy="685800"/>
                <a:chOff x="2389059" y="3298371"/>
                <a:chExt cx="685800" cy="685800"/>
              </a:xfrm>
            </p:grpSpPr>
            <p:sp>
              <p:nvSpPr>
                <p:cNvPr id="200" name="Circle: Hollow 199">
                  <a:extLst>
                    <a:ext uri="{FF2B5EF4-FFF2-40B4-BE49-F238E27FC236}">
                      <a16:creationId xmlns:a16="http://schemas.microsoft.com/office/drawing/2014/main" id="{158109EC-F777-41BA-8519-563FFCA35D5A}"/>
                    </a:ext>
                  </a:extLst>
                </p:cNvPr>
                <p:cNvSpPr/>
                <p:nvPr/>
              </p:nvSpPr>
              <p:spPr>
                <a:xfrm>
                  <a:off x="2389059" y="3298371"/>
                  <a:ext cx="685800" cy="685800"/>
                </a:xfrm>
                <a:prstGeom prst="donut">
                  <a:avLst>
                    <a:gd name="adj" fmla="val 5888"/>
                  </a:avLst>
                </a:prstGeom>
                <a:solidFill>
                  <a:srgbClr val="CC33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IN" sz="1350">
                    <a:solidFill>
                      <a:prstClr val="black"/>
                    </a:solidFill>
                    <a:latin typeface="Avenir Medium"/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B765DBF3-6C98-421E-BEE6-0CA3476785CF}"/>
                    </a:ext>
                  </a:extLst>
                </p:cNvPr>
                <p:cNvSpPr/>
                <p:nvPr/>
              </p:nvSpPr>
              <p:spPr>
                <a:xfrm>
                  <a:off x="2462538" y="3371850"/>
                  <a:ext cx="538842" cy="5388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77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IN" sz="1350">
                    <a:solidFill>
                      <a:prstClr val="white"/>
                    </a:solidFill>
                    <a:latin typeface="Avenir Medium"/>
                  </a:endParaRPr>
                </a:p>
              </p:txBody>
            </p:sp>
          </p:grpSp>
        </p:grpSp>
        <p:pic>
          <p:nvPicPr>
            <p:cNvPr id="16" name="Graphic 15" descr="Stopwatch">
              <a:extLst>
                <a:ext uri="{FF2B5EF4-FFF2-40B4-BE49-F238E27FC236}">
                  <a16:creationId xmlns:a16="http://schemas.microsoft.com/office/drawing/2014/main" id="{386536B8-A835-40AD-B18E-0CB44EC88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780404" y="3326039"/>
              <a:ext cx="305470" cy="305470"/>
            </a:xfrm>
            <a:prstGeom prst="rect">
              <a:avLst/>
            </a:prstGeom>
          </p:spPr>
        </p:pic>
      </p:grpSp>
      <p:sp>
        <p:nvSpPr>
          <p:cNvPr id="133" name="Rectangle 132">
            <a:extLst>
              <a:ext uri="{FF2B5EF4-FFF2-40B4-BE49-F238E27FC236}">
                <a16:creationId xmlns:a16="http://schemas.microsoft.com/office/drawing/2014/main" id="{423715B9-7C02-444F-99FF-92771AA60F29}"/>
              </a:ext>
            </a:extLst>
          </p:cNvPr>
          <p:cNvSpPr/>
          <p:nvPr/>
        </p:nvSpPr>
        <p:spPr>
          <a:xfrm>
            <a:off x="34154" y="161337"/>
            <a:ext cx="6695049" cy="377861"/>
          </a:xfrm>
          <a:prstGeom prst="rect">
            <a:avLst/>
          </a:prstGeom>
          <a:solidFill>
            <a:srgbClr val="267F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4" name="Text Placeholder 1">
            <a:extLst>
              <a:ext uri="{FF2B5EF4-FFF2-40B4-BE49-F238E27FC236}">
                <a16:creationId xmlns:a16="http://schemas.microsoft.com/office/drawing/2014/main" id="{59D5D90E-BC27-4CB5-AEB6-973EA214B96E}"/>
              </a:ext>
            </a:extLst>
          </p:cNvPr>
          <p:cNvSpPr txBox="1">
            <a:spLocks/>
          </p:cNvSpPr>
          <p:nvPr/>
        </p:nvSpPr>
        <p:spPr>
          <a:xfrm>
            <a:off x="643717" y="138629"/>
            <a:ext cx="7124689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chemeClr val="bg1"/>
                </a:solidFill>
              </a:rPr>
              <a:t>The Roadmap  </a:t>
            </a:r>
            <a:endParaRPr lang="LID4096" sz="1800" dirty="0">
              <a:solidFill>
                <a:schemeClr val="bg1"/>
              </a:solidFill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6FD9CC0F-9EA6-4933-9BAD-856BDA3A2E47}"/>
              </a:ext>
            </a:extLst>
          </p:cNvPr>
          <p:cNvSpPr/>
          <p:nvPr/>
        </p:nvSpPr>
        <p:spPr>
          <a:xfrm>
            <a:off x="8457571" y="146743"/>
            <a:ext cx="679367" cy="377861"/>
          </a:xfrm>
          <a:prstGeom prst="rect">
            <a:avLst/>
          </a:prstGeom>
          <a:solidFill>
            <a:srgbClr val="267F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7" name="Picture 146">
            <a:extLst>
              <a:ext uri="{FF2B5EF4-FFF2-40B4-BE49-F238E27FC236}">
                <a16:creationId xmlns:a16="http://schemas.microsoft.com/office/drawing/2014/main" id="{FF70D3BF-A087-47C8-A093-D740675E1F7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627" y="154447"/>
            <a:ext cx="1471185" cy="36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0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3" grpId="0"/>
      <p:bldP spid="4" grpId="0"/>
      <p:bldP spid="162" grpId="0"/>
      <p:bldP spid="180" grpId="0"/>
      <p:bldP spid="192" grpId="0"/>
      <p:bldP spid="193" grpId="0"/>
      <p:bldP spid="5" grpId="0"/>
      <p:bldP spid="205" grpId="0"/>
      <p:bldP spid="1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331BB70C-732E-4999-87A0-D7623A4334E8}"/>
              </a:ext>
            </a:extLst>
          </p:cNvPr>
          <p:cNvSpPr/>
          <p:nvPr/>
        </p:nvSpPr>
        <p:spPr>
          <a:xfrm>
            <a:off x="0" y="0"/>
            <a:ext cx="9129876" cy="5715000"/>
          </a:xfrm>
          <a:prstGeom prst="rect">
            <a:avLst/>
          </a:prstGeom>
          <a:gradFill flip="none" rotWithShape="1">
            <a:gsLst>
              <a:gs pos="100000">
                <a:schemeClr val="accent3"/>
              </a:gs>
              <a:gs pos="0">
                <a:schemeClr val="bg1"/>
              </a:gs>
            </a:gsLst>
            <a:lin ang="13500000" scaled="1"/>
            <a:tileRect/>
          </a:gradFill>
          <a:ln>
            <a:noFill/>
          </a:ln>
          <a:effectLst>
            <a:innerShdw blurRad="304800">
              <a:prstClr val="black">
                <a:alpha val="3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IN" sz="1350" dirty="0">
              <a:solidFill>
                <a:prstClr val="white"/>
              </a:solidFill>
              <a:latin typeface="Avenir Medium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35BA19-57C3-4D36-9AB2-7E309B3922F4}"/>
              </a:ext>
            </a:extLst>
          </p:cNvPr>
          <p:cNvSpPr/>
          <p:nvPr/>
        </p:nvSpPr>
        <p:spPr>
          <a:xfrm>
            <a:off x="7062" y="147251"/>
            <a:ext cx="6815731" cy="377861"/>
          </a:xfrm>
          <a:prstGeom prst="rect">
            <a:avLst/>
          </a:prstGeom>
          <a:solidFill>
            <a:srgbClr val="267F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197A4B08-EA5A-4A3A-8F1A-A7080A850C48}"/>
              </a:ext>
            </a:extLst>
          </p:cNvPr>
          <p:cNvSpPr txBox="1">
            <a:spLocks/>
          </p:cNvSpPr>
          <p:nvPr/>
        </p:nvSpPr>
        <p:spPr>
          <a:xfrm>
            <a:off x="643717" y="138629"/>
            <a:ext cx="7124689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800" b="1" dirty="0">
                <a:solidFill>
                  <a:schemeClr val="bg1"/>
                </a:solidFill>
                <a:latin typeface="Avenir Medium"/>
              </a:rPr>
              <a:t>In Summary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6A739AF-6557-4831-8EAE-4B7397FB08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71477" y="165437"/>
            <a:ext cx="1575644" cy="33472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4FB4D37-FE2F-43A8-8615-B9A4AE53EF5C}"/>
              </a:ext>
            </a:extLst>
          </p:cNvPr>
          <p:cNvSpPr/>
          <p:nvPr/>
        </p:nvSpPr>
        <p:spPr>
          <a:xfrm>
            <a:off x="8457571" y="146743"/>
            <a:ext cx="679367" cy="377861"/>
          </a:xfrm>
          <a:prstGeom prst="rect">
            <a:avLst/>
          </a:prstGeom>
          <a:solidFill>
            <a:srgbClr val="267F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3164BCA-44DB-48D6-B2A6-C9C8D1EFAB86}"/>
              </a:ext>
            </a:extLst>
          </p:cNvPr>
          <p:cNvSpPr/>
          <p:nvPr/>
        </p:nvSpPr>
        <p:spPr>
          <a:xfrm>
            <a:off x="1160834" y="1811154"/>
            <a:ext cx="6822332" cy="2322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6858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/>
              </a:rPr>
              <a:t>MobileXpense launches the next generation of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Medium"/>
              </a:rPr>
              <a:t>Travel&amp;Expense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/>
              </a:rPr>
              <a:t> management</a:t>
            </a:r>
          </a:p>
          <a:p>
            <a:pPr marL="342900" lvl="0" indent="-342900" defTabSz="6858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/>
              </a:rPr>
              <a:t>With a true end-to-end process starting with the calendar entry ( 3 clicks???)</a:t>
            </a:r>
          </a:p>
          <a:p>
            <a:pPr marL="342900" lvl="0" indent="-342900" defTabSz="6858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/>
              </a:rPr>
              <a:t>…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/>
              </a:rPr>
              <a:t> and stopping after the trip/meeting to compare real cost worth budgeted costs</a:t>
            </a:r>
          </a:p>
          <a:p>
            <a:pPr marL="342900" lvl="0" indent="-342900" defTabSz="6858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/>
              </a:rPr>
              <a:t>System-Proactivity requests far fewer interaction from the as the traveler action</a:t>
            </a:r>
          </a:p>
          <a:p>
            <a:pPr marL="342900" lvl="0" indent="-342900" defTabSz="6858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/>
              </a:rPr>
              <a:t>New state of the art App “Spendcatcher” provides the easiest and fastest receipt capture in the industry ((xxx     seconds???))</a:t>
            </a:r>
          </a:p>
          <a:p>
            <a:pPr marL="342900" lvl="0" indent="-342900" defTabSz="6858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/>
              </a:rPr>
              <a:t>The new web interface is easy to use , fast and responsive. </a:t>
            </a:r>
          </a:p>
          <a:p>
            <a:pPr marL="342900" lvl="0" indent="-342900" defTabSz="6858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/>
              </a:rPr>
              <a:t>“Budget Flagger” and “Budget Checker” help control budgets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12763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411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331BB70C-732E-4999-87A0-D7623A4334E8}"/>
              </a:ext>
            </a:extLst>
          </p:cNvPr>
          <p:cNvSpPr/>
          <p:nvPr/>
        </p:nvSpPr>
        <p:spPr>
          <a:xfrm>
            <a:off x="14287" y="0"/>
            <a:ext cx="9129876" cy="5715000"/>
          </a:xfrm>
          <a:prstGeom prst="rect">
            <a:avLst/>
          </a:prstGeom>
          <a:gradFill flip="none" rotWithShape="1">
            <a:gsLst>
              <a:gs pos="100000">
                <a:schemeClr val="accent3"/>
              </a:gs>
              <a:gs pos="0">
                <a:schemeClr val="bg1"/>
              </a:gs>
            </a:gsLst>
            <a:lin ang="13500000" scaled="1"/>
            <a:tileRect/>
          </a:gradFill>
          <a:ln>
            <a:noFill/>
          </a:ln>
          <a:effectLst>
            <a:innerShdw blurRad="304800">
              <a:prstClr val="black">
                <a:alpha val="3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IN" sz="1350" dirty="0">
              <a:solidFill>
                <a:prstClr val="white"/>
              </a:solidFill>
              <a:latin typeface="Avenir Medium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CD9E73A-4D79-466F-AA10-DBBD6A302549}"/>
              </a:ext>
            </a:extLst>
          </p:cNvPr>
          <p:cNvSpPr txBox="1"/>
          <p:nvPr/>
        </p:nvSpPr>
        <p:spPr>
          <a:xfrm>
            <a:off x="1150052" y="1252240"/>
            <a:ext cx="779546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GB" sz="1200" b="1" dirty="0">
              <a:solidFill>
                <a:schemeClr val="tx1">
                  <a:lumMod val="75000"/>
                  <a:lumOff val="25000"/>
                </a:schemeClr>
              </a:solidFill>
              <a:latin typeface="Avenir Medium"/>
            </a:endParaRPr>
          </a:p>
          <a:p>
            <a:pPr defTabSz="685800"/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Avenir Medium"/>
            </a:endParaRPr>
          </a:p>
          <a:p>
            <a:pPr marL="171450" indent="-171450" defTabSz="68580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/>
              </a:rPr>
              <a:t>MobileXpense wants to reduce most of the interactions of the traveller with expense management</a:t>
            </a:r>
          </a:p>
          <a:p>
            <a:pPr marL="171450" indent="-171450" defTabSz="68580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Avenir Medium"/>
            </a:endParaRPr>
          </a:p>
          <a:p>
            <a:pPr marL="171450" indent="-171450" defTabSz="68580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/>
              </a:rPr>
              <a:t>Our New  system will guide the traveller and trigger when interaction is needed</a:t>
            </a:r>
          </a:p>
          <a:p>
            <a:pPr defTabSz="685800"/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Avenir Medium"/>
            </a:endParaRPr>
          </a:p>
          <a:p>
            <a:pPr marL="171450" indent="-171450" defTabSz="68580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/>
              </a:rPr>
              <a:t>A New Web interface and a new mobile App provide state of the art clarity and simplicity</a:t>
            </a:r>
          </a:p>
          <a:p>
            <a:pPr marL="171450" indent="-171450" defTabSz="68580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Avenir Medium"/>
            </a:endParaRPr>
          </a:p>
          <a:p>
            <a:pPr marL="171450" indent="-171450" defTabSz="68580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/>
              </a:rPr>
              <a:t>Plan a business meeting in your Outlook or Google calendar and MobileXpense will take care of the  travel booking  for all the attendees</a:t>
            </a:r>
          </a:p>
          <a:p>
            <a:pPr defTabSz="685800"/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Avenir Medium"/>
            </a:endParaRPr>
          </a:p>
          <a:p>
            <a:pPr marL="171450" indent="-171450" defTabSz="68580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/>
              </a:rPr>
              <a:t>By giving total  A-Z  cost estimates before  booking we help avoid unnecessary costs - allowing management to make more informed  decisions in regards to remote group meetings.</a:t>
            </a:r>
          </a:p>
          <a:p>
            <a:pPr marL="171450" indent="-171450" defTabSz="68580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Avenir Medium"/>
            </a:endParaRPr>
          </a:p>
          <a:p>
            <a:pPr marL="171450" indent="-171450" defTabSz="68580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Avenir Medium"/>
            </a:endParaRPr>
          </a:p>
          <a:p>
            <a:pPr marL="171450" indent="-171450" defTabSz="685800">
              <a:buFont typeface="Arial" panose="020B0604020202020204" pitchFamily="34" charset="0"/>
              <a:buChar char="•"/>
            </a:pPr>
            <a:endParaRPr lang="en-GB" sz="1400" b="1" dirty="0">
              <a:solidFill>
                <a:schemeClr val="tx1">
                  <a:lumMod val="75000"/>
                  <a:lumOff val="25000"/>
                </a:schemeClr>
              </a:solidFill>
              <a:latin typeface="Avenir Medium"/>
            </a:endParaRPr>
          </a:p>
          <a:p>
            <a:pPr defTabSz="685800"/>
            <a:endParaRPr lang="en-GB" sz="1200" b="1" dirty="0">
              <a:solidFill>
                <a:schemeClr val="tx1">
                  <a:lumMod val="75000"/>
                  <a:lumOff val="25000"/>
                </a:schemeClr>
              </a:solidFill>
              <a:latin typeface="Avenir Medium"/>
            </a:endParaRPr>
          </a:p>
          <a:p>
            <a:pPr defTabSz="685800"/>
            <a:endParaRPr lang="en-GB" sz="1200" b="1" dirty="0">
              <a:solidFill>
                <a:schemeClr val="tx1">
                  <a:lumMod val="75000"/>
                  <a:lumOff val="25000"/>
                </a:schemeClr>
              </a:solidFill>
              <a:latin typeface="Avenir Medium"/>
            </a:endParaRPr>
          </a:p>
          <a:p>
            <a:pPr defTabSz="685800"/>
            <a:endParaRPr lang="en-GB" sz="1200" b="1" dirty="0">
              <a:solidFill>
                <a:schemeClr val="tx1">
                  <a:lumMod val="75000"/>
                  <a:lumOff val="25000"/>
                </a:schemeClr>
              </a:solidFill>
              <a:latin typeface="Avenir Medium"/>
            </a:endParaRPr>
          </a:p>
        </p:txBody>
      </p:sp>
      <p:sp>
        <p:nvSpPr>
          <p:cNvPr id="2" name="AutoShape 2" descr="Image result for mobilexpense">
            <a:extLst>
              <a:ext uri="{FF2B5EF4-FFF2-40B4-BE49-F238E27FC236}">
                <a16:creationId xmlns:a16="http://schemas.microsoft.com/office/drawing/2014/main" id="{02E71601-AE3F-4ACE-B02E-7E8446909C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705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1EE54B-BB8E-46E4-A6FD-0760BDA8F245}"/>
              </a:ext>
            </a:extLst>
          </p:cNvPr>
          <p:cNvSpPr/>
          <p:nvPr/>
        </p:nvSpPr>
        <p:spPr>
          <a:xfrm>
            <a:off x="7062" y="147251"/>
            <a:ext cx="6815731" cy="377861"/>
          </a:xfrm>
          <a:prstGeom prst="rect">
            <a:avLst/>
          </a:prstGeom>
          <a:solidFill>
            <a:srgbClr val="267F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17BC7636-630C-4E57-921D-89F09CC0B3B0}"/>
              </a:ext>
            </a:extLst>
          </p:cNvPr>
          <p:cNvSpPr txBox="1">
            <a:spLocks/>
          </p:cNvSpPr>
          <p:nvPr/>
        </p:nvSpPr>
        <p:spPr>
          <a:xfrm>
            <a:off x="643717" y="138629"/>
            <a:ext cx="7124689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800" dirty="0">
                <a:solidFill>
                  <a:schemeClr val="bg1"/>
                </a:solidFill>
                <a:latin typeface="Avenir Medium"/>
              </a:rPr>
              <a:t>The New Experience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64E5D2-89B4-4FEA-B2E2-2A7DEA6344B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71477" y="165437"/>
            <a:ext cx="1575644" cy="3347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185C0A3-DF06-4674-90A8-4A5F517FD1AC}"/>
              </a:ext>
            </a:extLst>
          </p:cNvPr>
          <p:cNvSpPr/>
          <p:nvPr/>
        </p:nvSpPr>
        <p:spPr>
          <a:xfrm>
            <a:off x="8457571" y="146743"/>
            <a:ext cx="679367" cy="377861"/>
          </a:xfrm>
          <a:prstGeom prst="rect">
            <a:avLst/>
          </a:prstGeom>
          <a:solidFill>
            <a:srgbClr val="267F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284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331BB70C-732E-4999-87A0-D7623A4334E8}"/>
              </a:ext>
            </a:extLst>
          </p:cNvPr>
          <p:cNvSpPr/>
          <p:nvPr/>
        </p:nvSpPr>
        <p:spPr>
          <a:xfrm>
            <a:off x="17986" y="0"/>
            <a:ext cx="9129876" cy="5715000"/>
          </a:xfrm>
          <a:prstGeom prst="rect">
            <a:avLst/>
          </a:prstGeom>
          <a:gradFill flip="none" rotWithShape="1">
            <a:gsLst>
              <a:gs pos="100000">
                <a:schemeClr val="accent3"/>
              </a:gs>
              <a:gs pos="0">
                <a:schemeClr val="bg1"/>
              </a:gs>
            </a:gsLst>
            <a:lin ang="13500000" scaled="1"/>
            <a:tileRect/>
          </a:gradFill>
          <a:ln>
            <a:noFill/>
          </a:ln>
          <a:effectLst>
            <a:innerShdw blurRad="304800">
              <a:prstClr val="black">
                <a:alpha val="3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endParaRPr lang="en-GB" sz="1400" b="1" dirty="0">
              <a:solidFill>
                <a:schemeClr val="tx1">
                  <a:lumMod val="75000"/>
                  <a:lumOff val="25000"/>
                </a:schemeClr>
              </a:solidFill>
              <a:latin typeface="Avenir Medium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2198942-3878-4909-884B-7CA0E318DFD7}"/>
              </a:ext>
            </a:extLst>
          </p:cNvPr>
          <p:cNvGrpSpPr/>
          <p:nvPr/>
        </p:nvGrpSpPr>
        <p:grpSpPr>
          <a:xfrm>
            <a:off x="5463046" y="1829147"/>
            <a:ext cx="1354081" cy="1746091"/>
            <a:chOff x="6381341" y="1991854"/>
            <a:chExt cx="1805441" cy="2084846"/>
          </a:xfrm>
        </p:grpSpPr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4B2E4077-565B-48E9-A42E-57895BC5AA27}"/>
                </a:ext>
              </a:extLst>
            </p:cNvPr>
            <p:cNvSpPr/>
            <p:nvPr/>
          </p:nvSpPr>
          <p:spPr>
            <a:xfrm>
              <a:off x="6488272" y="2209800"/>
              <a:ext cx="1591582" cy="1866900"/>
            </a:xfrm>
            <a:prstGeom prst="round2SameRect">
              <a:avLst>
                <a:gd name="adj1" fmla="val 12063"/>
                <a:gd name="adj2" fmla="val 0"/>
              </a:avLst>
            </a:prstGeom>
            <a:solidFill>
              <a:srgbClr val="EE9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ABFDA63-D1BE-4B0B-A1BF-19B81E35575F}"/>
                </a:ext>
              </a:extLst>
            </p:cNvPr>
            <p:cNvSpPr txBox="1"/>
            <p:nvPr/>
          </p:nvSpPr>
          <p:spPr>
            <a:xfrm>
              <a:off x="6381341" y="1991854"/>
              <a:ext cx="1805441" cy="1764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solidFill>
                  <a:srgbClr val="E6E7E9"/>
                </a:solidFill>
                <a:latin typeface="Tw Cen MT" panose="020B0602020104020603" pitchFamily="34" charset="0"/>
              </a:endParaRPr>
            </a:p>
            <a:p>
              <a:pPr algn="ctr"/>
              <a:r>
                <a:rPr lang="en-US" sz="1600" b="1" dirty="0">
                  <a:solidFill>
                    <a:srgbClr val="E6E7E9"/>
                  </a:solidFill>
                  <a:latin typeface="Tw Cen MT" panose="020B0602020104020603" pitchFamily="34" charset="0"/>
                </a:rPr>
                <a:t>3 </a:t>
              </a:r>
            </a:p>
            <a:p>
              <a:pPr algn="ctr"/>
              <a:r>
                <a:rPr lang="en-US" sz="1600" b="1" dirty="0">
                  <a:solidFill>
                    <a:srgbClr val="E6E7E9"/>
                  </a:solidFill>
                  <a:latin typeface="Tw Cen MT" panose="020B0602020104020603" pitchFamily="34" charset="0"/>
                </a:rPr>
                <a:t>Approve Report before Submission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430A81F-25E0-4239-B494-46C9D4937700}"/>
              </a:ext>
            </a:extLst>
          </p:cNvPr>
          <p:cNvGrpSpPr/>
          <p:nvPr/>
        </p:nvGrpSpPr>
        <p:grpSpPr>
          <a:xfrm>
            <a:off x="3590389" y="1837440"/>
            <a:ext cx="1354081" cy="1729278"/>
            <a:chOff x="3884465" y="2011928"/>
            <a:chExt cx="1805441" cy="2064772"/>
          </a:xfrm>
        </p:grpSpPr>
        <p:sp>
          <p:nvSpPr>
            <p:cNvPr id="15" name="Rectangle: Top Corners Rounded 14">
              <a:extLst>
                <a:ext uri="{FF2B5EF4-FFF2-40B4-BE49-F238E27FC236}">
                  <a16:creationId xmlns:a16="http://schemas.microsoft.com/office/drawing/2014/main" id="{6C90D299-5340-438E-A62B-883CADA51767}"/>
                </a:ext>
              </a:extLst>
            </p:cNvPr>
            <p:cNvSpPr/>
            <p:nvPr/>
          </p:nvSpPr>
          <p:spPr>
            <a:xfrm>
              <a:off x="3991395" y="2209800"/>
              <a:ext cx="1591582" cy="1866900"/>
            </a:xfrm>
            <a:prstGeom prst="round2SameRect">
              <a:avLst>
                <a:gd name="adj1" fmla="val 12063"/>
                <a:gd name="adj2" fmla="val 0"/>
              </a:avLst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4B84361-FFCA-4952-9762-BC2B8113DC6B}"/>
                </a:ext>
              </a:extLst>
            </p:cNvPr>
            <p:cNvSpPr txBox="1"/>
            <p:nvPr/>
          </p:nvSpPr>
          <p:spPr>
            <a:xfrm>
              <a:off x="3884465" y="2011928"/>
              <a:ext cx="1805441" cy="1764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solidFill>
                  <a:srgbClr val="E6E7E9"/>
                </a:solidFill>
                <a:latin typeface="Tw Cen MT" panose="020B0602020104020603" pitchFamily="34" charset="0"/>
              </a:endParaRPr>
            </a:p>
            <a:p>
              <a:pPr algn="ctr"/>
              <a:r>
                <a:rPr lang="en-US" sz="1600" b="1" dirty="0">
                  <a:solidFill>
                    <a:srgbClr val="E6E7E9"/>
                  </a:solidFill>
                  <a:latin typeface="Tw Cen MT" panose="020B0602020104020603" pitchFamily="34" charset="0"/>
                </a:rPr>
                <a:t>2 </a:t>
              </a:r>
            </a:p>
            <a:p>
              <a:pPr algn="ctr"/>
              <a:r>
                <a:rPr lang="en-US" sz="1600" b="1" dirty="0">
                  <a:solidFill>
                    <a:srgbClr val="E6E7E9"/>
                  </a:solidFill>
                  <a:latin typeface="Tw Cen MT" panose="020B0602020104020603" pitchFamily="34" charset="0"/>
                </a:rPr>
                <a:t>Take </a:t>
              </a:r>
            </a:p>
            <a:p>
              <a:pPr algn="ctr"/>
              <a:r>
                <a:rPr lang="en-US" sz="1600" b="1" dirty="0">
                  <a:solidFill>
                    <a:srgbClr val="E6E7E9"/>
                  </a:solidFill>
                  <a:latin typeface="Tw Cen MT" panose="020B0602020104020603" pitchFamily="34" charset="0"/>
                </a:rPr>
                <a:t>Picture of Receipts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FA9CFCB-2E2A-4E69-B807-A8DE80F4F84C}"/>
                </a:ext>
              </a:extLst>
            </p:cNvPr>
            <p:cNvSpPr txBox="1"/>
            <p:nvPr/>
          </p:nvSpPr>
          <p:spPr>
            <a:xfrm>
              <a:off x="4339969" y="2563851"/>
              <a:ext cx="894432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500" b="1" dirty="0">
                <a:solidFill>
                  <a:srgbClr val="E6E7E9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1DA1449-9BBE-4FB5-854D-B6D832CCD806}"/>
              </a:ext>
            </a:extLst>
          </p:cNvPr>
          <p:cNvGrpSpPr/>
          <p:nvPr/>
        </p:nvGrpSpPr>
        <p:grpSpPr>
          <a:xfrm>
            <a:off x="1708262" y="1887219"/>
            <a:ext cx="1354081" cy="1781251"/>
            <a:chOff x="1374963" y="2069283"/>
            <a:chExt cx="1805441" cy="2007417"/>
          </a:xfrm>
        </p:grpSpPr>
        <p:sp>
          <p:nvSpPr>
            <p:cNvPr id="12" name="Rectangle: Top Corners Rounded 11">
              <a:extLst>
                <a:ext uri="{FF2B5EF4-FFF2-40B4-BE49-F238E27FC236}">
                  <a16:creationId xmlns:a16="http://schemas.microsoft.com/office/drawing/2014/main" id="{E176DFE6-E6EE-4CBF-AB55-962516DAF6EF}"/>
                </a:ext>
              </a:extLst>
            </p:cNvPr>
            <p:cNvSpPr/>
            <p:nvPr/>
          </p:nvSpPr>
          <p:spPr>
            <a:xfrm>
              <a:off x="1494518" y="2209800"/>
              <a:ext cx="1591582" cy="1866900"/>
            </a:xfrm>
            <a:prstGeom prst="round2SameRect">
              <a:avLst>
                <a:gd name="adj1" fmla="val 12063"/>
                <a:gd name="adj2" fmla="val 0"/>
              </a:avLst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2352D7-E64D-4683-8555-4BBBFBED2197}"/>
                </a:ext>
              </a:extLst>
            </p:cNvPr>
            <p:cNvSpPr txBox="1"/>
            <p:nvPr/>
          </p:nvSpPr>
          <p:spPr>
            <a:xfrm>
              <a:off x="1374963" y="2069283"/>
              <a:ext cx="1805441" cy="1764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solidFill>
                  <a:srgbClr val="E6E7E9"/>
                </a:solidFill>
                <a:latin typeface="Tw Cen MT" panose="020B0602020104020603" pitchFamily="34" charset="0"/>
              </a:endParaRPr>
            </a:p>
            <a:p>
              <a:pPr algn="ctr"/>
              <a:r>
                <a:rPr lang="en-US" sz="1600" b="1" dirty="0">
                  <a:solidFill>
                    <a:srgbClr val="E6E7E9"/>
                  </a:solidFill>
                  <a:latin typeface="Tw Cen MT" panose="020B0602020104020603" pitchFamily="34" charset="0"/>
                </a:rPr>
                <a:t>1 </a:t>
              </a:r>
            </a:p>
            <a:p>
              <a:pPr algn="ctr"/>
              <a:r>
                <a:rPr lang="en-US" sz="1600" b="1" dirty="0">
                  <a:solidFill>
                    <a:srgbClr val="E6E7E9"/>
                  </a:solidFill>
                  <a:latin typeface="Tw Cen MT" panose="020B0602020104020603" pitchFamily="34" charset="0"/>
                </a:rPr>
                <a:t>Choose Preferred Travel Option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CE8E3AC-C1DA-4857-8AA2-283A2C840A70}"/>
                </a:ext>
              </a:extLst>
            </p:cNvPr>
            <p:cNvSpPr txBox="1"/>
            <p:nvPr/>
          </p:nvSpPr>
          <p:spPr>
            <a:xfrm>
              <a:off x="1843092" y="2573088"/>
              <a:ext cx="894432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500" b="1" dirty="0">
                <a:solidFill>
                  <a:srgbClr val="E6E7E9"/>
                </a:solidFill>
                <a:latin typeface="Tw Cen MT" panose="020B0602020104020603" pitchFamily="34" charset="0"/>
              </a:endParaRPr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A10DECE-FB54-4F98-9472-6CE168F86075}"/>
              </a:ext>
            </a:extLst>
          </p:cNvPr>
          <p:cNvSpPr/>
          <p:nvPr/>
        </p:nvSpPr>
        <p:spPr>
          <a:xfrm flipV="1">
            <a:off x="1797928" y="3132712"/>
            <a:ext cx="1193687" cy="2273990"/>
          </a:xfrm>
          <a:custGeom>
            <a:avLst/>
            <a:gdLst>
              <a:gd name="connsiteX0" fmla="*/ 0 w 1591582"/>
              <a:gd name="connsiteY0" fmla="*/ 3031986 h 3031986"/>
              <a:gd name="connsiteX1" fmla="*/ 357641 w 1591582"/>
              <a:gd name="connsiteY1" fmla="*/ 3031986 h 3031986"/>
              <a:gd name="connsiteX2" fmla="*/ 795791 w 1591582"/>
              <a:gd name="connsiteY2" fmla="*/ 2593836 h 3031986"/>
              <a:gd name="connsiteX3" fmla="*/ 1233941 w 1591582"/>
              <a:gd name="connsiteY3" fmla="*/ 3031986 h 3031986"/>
              <a:gd name="connsiteX4" fmla="*/ 1591582 w 1591582"/>
              <a:gd name="connsiteY4" fmla="*/ 3031986 h 3031986"/>
              <a:gd name="connsiteX5" fmla="*/ 1591582 w 1591582"/>
              <a:gd name="connsiteY5" fmla="*/ 314242 h 3031986"/>
              <a:gd name="connsiteX6" fmla="*/ 1277340 w 1591582"/>
              <a:gd name="connsiteY6" fmla="*/ 0 h 3031986"/>
              <a:gd name="connsiteX7" fmla="*/ 314242 w 1591582"/>
              <a:gd name="connsiteY7" fmla="*/ 0 h 3031986"/>
              <a:gd name="connsiteX8" fmla="*/ 0 w 1591582"/>
              <a:gd name="connsiteY8" fmla="*/ 314242 h 303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1582" h="3031986">
                <a:moveTo>
                  <a:pt x="0" y="3031986"/>
                </a:moveTo>
                <a:lnTo>
                  <a:pt x="357641" y="3031986"/>
                </a:lnTo>
                <a:cubicBezTo>
                  <a:pt x="357641" y="2790002"/>
                  <a:pt x="553807" y="2593836"/>
                  <a:pt x="795791" y="2593836"/>
                </a:cubicBezTo>
                <a:cubicBezTo>
                  <a:pt x="1037775" y="2593836"/>
                  <a:pt x="1233941" y="2790002"/>
                  <a:pt x="1233941" y="3031986"/>
                </a:cubicBezTo>
                <a:lnTo>
                  <a:pt x="1591582" y="3031986"/>
                </a:lnTo>
                <a:lnTo>
                  <a:pt x="1591582" y="314242"/>
                </a:lnTo>
                <a:cubicBezTo>
                  <a:pt x="1591582" y="140691"/>
                  <a:pt x="1450891" y="0"/>
                  <a:pt x="1277340" y="0"/>
                </a:cubicBezTo>
                <a:lnTo>
                  <a:pt x="314242" y="0"/>
                </a:lnTo>
                <a:cubicBezTo>
                  <a:pt x="140691" y="0"/>
                  <a:pt x="0" y="140691"/>
                  <a:pt x="0" y="31424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sx="107000" sy="107000" algn="ctr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D33F448-D5EA-4698-93DE-C12876411D16}"/>
              </a:ext>
            </a:extLst>
          </p:cNvPr>
          <p:cNvSpPr/>
          <p:nvPr/>
        </p:nvSpPr>
        <p:spPr>
          <a:xfrm flipV="1">
            <a:off x="3670586" y="3132712"/>
            <a:ext cx="1193687" cy="2273990"/>
          </a:xfrm>
          <a:custGeom>
            <a:avLst/>
            <a:gdLst>
              <a:gd name="connsiteX0" fmla="*/ 0 w 1591582"/>
              <a:gd name="connsiteY0" fmla="*/ 3031986 h 3031986"/>
              <a:gd name="connsiteX1" fmla="*/ 357641 w 1591582"/>
              <a:gd name="connsiteY1" fmla="*/ 3031986 h 3031986"/>
              <a:gd name="connsiteX2" fmla="*/ 795791 w 1591582"/>
              <a:gd name="connsiteY2" fmla="*/ 2593836 h 3031986"/>
              <a:gd name="connsiteX3" fmla="*/ 1233941 w 1591582"/>
              <a:gd name="connsiteY3" fmla="*/ 3031986 h 3031986"/>
              <a:gd name="connsiteX4" fmla="*/ 1591582 w 1591582"/>
              <a:gd name="connsiteY4" fmla="*/ 3031986 h 3031986"/>
              <a:gd name="connsiteX5" fmla="*/ 1591582 w 1591582"/>
              <a:gd name="connsiteY5" fmla="*/ 314242 h 3031986"/>
              <a:gd name="connsiteX6" fmla="*/ 1277340 w 1591582"/>
              <a:gd name="connsiteY6" fmla="*/ 0 h 3031986"/>
              <a:gd name="connsiteX7" fmla="*/ 314242 w 1591582"/>
              <a:gd name="connsiteY7" fmla="*/ 0 h 3031986"/>
              <a:gd name="connsiteX8" fmla="*/ 0 w 1591582"/>
              <a:gd name="connsiteY8" fmla="*/ 314242 h 303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1582" h="3031986">
                <a:moveTo>
                  <a:pt x="0" y="3031986"/>
                </a:moveTo>
                <a:lnTo>
                  <a:pt x="357641" y="3031986"/>
                </a:lnTo>
                <a:cubicBezTo>
                  <a:pt x="357641" y="2790002"/>
                  <a:pt x="553807" y="2593836"/>
                  <a:pt x="795791" y="2593836"/>
                </a:cubicBezTo>
                <a:cubicBezTo>
                  <a:pt x="1037775" y="2593836"/>
                  <a:pt x="1233941" y="2790002"/>
                  <a:pt x="1233941" y="3031986"/>
                </a:cubicBezTo>
                <a:lnTo>
                  <a:pt x="1591582" y="3031986"/>
                </a:lnTo>
                <a:lnTo>
                  <a:pt x="1591582" y="314242"/>
                </a:lnTo>
                <a:cubicBezTo>
                  <a:pt x="1591582" y="140691"/>
                  <a:pt x="1450891" y="0"/>
                  <a:pt x="1277340" y="0"/>
                </a:cubicBezTo>
                <a:lnTo>
                  <a:pt x="314242" y="0"/>
                </a:lnTo>
                <a:cubicBezTo>
                  <a:pt x="140691" y="0"/>
                  <a:pt x="0" y="140691"/>
                  <a:pt x="0" y="31424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sx="107000" sy="107000" algn="ctr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2992BDF-F7C4-4374-886A-86270F68E5B1}"/>
              </a:ext>
            </a:extLst>
          </p:cNvPr>
          <p:cNvSpPr/>
          <p:nvPr/>
        </p:nvSpPr>
        <p:spPr>
          <a:xfrm flipV="1">
            <a:off x="5543244" y="3132712"/>
            <a:ext cx="1193687" cy="2273990"/>
          </a:xfrm>
          <a:custGeom>
            <a:avLst/>
            <a:gdLst>
              <a:gd name="connsiteX0" fmla="*/ 0 w 1591582"/>
              <a:gd name="connsiteY0" fmla="*/ 3031986 h 3031986"/>
              <a:gd name="connsiteX1" fmla="*/ 357641 w 1591582"/>
              <a:gd name="connsiteY1" fmla="*/ 3031986 h 3031986"/>
              <a:gd name="connsiteX2" fmla="*/ 795791 w 1591582"/>
              <a:gd name="connsiteY2" fmla="*/ 2593836 h 3031986"/>
              <a:gd name="connsiteX3" fmla="*/ 1233941 w 1591582"/>
              <a:gd name="connsiteY3" fmla="*/ 3031986 h 3031986"/>
              <a:gd name="connsiteX4" fmla="*/ 1591582 w 1591582"/>
              <a:gd name="connsiteY4" fmla="*/ 3031986 h 3031986"/>
              <a:gd name="connsiteX5" fmla="*/ 1591582 w 1591582"/>
              <a:gd name="connsiteY5" fmla="*/ 314242 h 3031986"/>
              <a:gd name="connsiteX6" fmla="*/ 1277340 w 1591582"/>
              <a:gd name="connsiteY6" fmla="*/ 0 h 3031986"/>
              <a:gd name="connsiteX7" fmla="*/ 314242 w 1591582"/>
              <a:gd name="connsiteY7" fmla="*/ 0 h 3031986"/>
              <a:gd name="connsiteX8" fmla="*/ 0 w 1591582"/>
              <a:gd name="connsiteY8" fmla="*/ 314242 h 303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1582" h="3031986">
                <a:moveTo>
                  <a:pt x="0" y="3031986"/>
                </a:moveTo>
                <a:lnTo>
                  <a:pt x="357641" y="3031986"/>
                </a:lnTo>
                <a:cubicBezTo>
                  <a:pt x="357641" y="2790002"/>
                  <a:pt x="553807" y="2593836"/>
                  <a:pt x="795791" y="2593836"/>
                </a:cubicBezTo>
                <a:cubicBezTo>
                  <a:pt x="1037775" y="2593836"/>
                  <a:pt x="1233941" y="2790002"/>
                  <a:pt x="1233941" y="3031986"/>
                </a:cubicBezTo>
                <a:lnTo>
                  <a:pt x="1591582" y="3031986"/>
                </a:lnTo>
                <a:lnTo>
                  <a:pt x="1591582" y="314242"/>
                </a:lnTo>
                <a:cubicBezTo>
                  <a:pt x="1591582" y="140691"/>
                  <a:pt x="1450891" y="0"/>
                  <a:pt x="1277340" y="0"/>
                </a:cubicBezTo>
                <a:lnTo>
                  <a:pt x="314242" y="0"/>
                </a:lnTo>
                <a:cubicBezTo>
                  <a:pt x="140691" y="0"/>
                  <a:pt x="0" y="140691"/>
                  <a:pt x="0" y="31424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sx="107000" sy="107000" algn="ctr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149AF21-2235-48F7-BCB5-97AAA5BB7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371" y="4540028"/>
            <a:ext cx="679326" cy="67932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E50AA9A-FAB8-4A36-BCFC-AE5A9E8105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719" y="4544232"/>
            <a:ext cx="675122" cy="67512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45F41EB-76B8-4D33-BDB3-4A3E0743A1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423" y="4483593"/>
            <a:ext cx="679328" cy="679326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DAFD7EC4-BD0C-414A-BAC7-6A87FBE0FD33}"/>
              </a:ext>
            </a:extLst>
          </p:cNvPr>
          <p:cNvSpPr txBox="1"/>
          <p:nvPr/>
        </p:nvSpPr>
        <p:spPr>
          <a:xfrm>
            <a:off x="1808218" y="3505926"/>
            <a:ext cx="119368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A6A6A6"/>
                </a:solidFill>
                <a:latin typeface="Tw Cen MT" panose="020B0602020104020603" pitchFamily="34" charset="0"/>
              </a:rPr>
              <a:t>At calendar entry we will trigger travel options to be sent to you and to invited team members  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AC51385-1E45-4902-BDC3-8DDF59AAC454}"/>
              </a:ext>
            </a:extLst>
          </p:cNvPr>
          <p:cNvGrpSpPr/>
          <p:nvPr/>
        </p:nvGrpSpPr>
        <p:grpSpPr>
          <a:xfrm>
            <a:off x="3660293" y="3505676"/>
            <a:ext cx="1200491" cy="1061829"/>
            <a:chOff x="3977674" y="3744692"/>
            <a:chExt cx="1600655" cy="1415773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CF8B1AD-BE20-4D97-80BF-AC12A3B886DB}"/>
                </a:ext>
              </a:extLst>
            </p:cNvPr>
            <p:cNvSpPr txBox="1"/>
            <p:nvPr/>
          </p:nvSpPr>
          <p:spPr>
            <a:xfrm>
              <a:off x="3977674" y="3837442"/>
              <a:ext cx="15915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350" b="1" dirty="0">
                <a:solidFill>
                  <a:srgbClr val="03A1A4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F2BC42F-0899-4CCE-A35A-4E495A05687C}"/>
                </a:ext>
              </a:extLst>
            </p:cNvPr>
            <p:cNvSpPr txBox="1"/>
            <p:nvPr/>
          </p:nvSpPr>
          <p:spPr>
            <a:xfrm>
              <a:off x="3986747" y="3744692"/>
              <a:ext cx="1591582" cy="1415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A6A6A6"/>
                  </a:solidFill>
                  <a:latin typeface="Tw Cen MT" panose="020B0602020104020603" pitchFamily="34" charset="0"/>
                </a:rPr>
                <a:t>Receipt photos will get attached to an automatically generated  expense report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C1746BE-76D9-44D6-8ED0-355F952A375E}"/>
              </a:ext>
            </a:extLst>
          </p:cNvPr>
          <p:cNvGrpSpPr/>
          <p:nvPr/>
        </p:nvGrpSpPr>
        <p:grpSpPr>
          <a:xfrm>
            <a:off x="5543244" y="3575238"/>
            <a:ext cx="1193687" cy="900246"/>
            <a:chOff x="6488272" y="3837442"/>
            <a:chExt cx="1591582" cy="1200329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F85E69A-BADF-47FA-97F2-BF77348F278C}"/>
                </a:ext>
              </a:extLst>
            </p:cNvPr>
            <p:cNvSpPr txBox="1"/>
            <p:nvPr/>
          </p:nvSpPr>
          <p:spPr>
            <a:xfrm>
              <a:off x="6488272" y="3837442"/>
              <a:ext cx="15915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350" b="1" dirty="0">
                <a:solidFill>
                  <a:srgbClr val="EE9524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4CFAA18-F935-43EC-B7D9-4E19F5F37090}"/>
                </a:ext>
              </a:extLst>
            </p:cNvPr>
            <p:cNvSpPr txBox="1"/>
            <p:nvPr/>
          </p:nvSpPr>
          <p:spPr>
            <a:xfrm>
              <a:off x="6488272" y="3837442"/>
              <a:ext cx="159158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A6A6A6"/>
                  </a:solidFill>
                  <a:latin typeface="Tw Cen MT" panose="020B0602020104020603" pitchFamily="34" charset="0"/>
                </a:rPr>
                <a:t>We will send you the final report to check and approve before  submitting</a:t>
              </a: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0CD9E73A-4D79-466F-AA10-DBBD6A302549}"/>
              </a:ext>
            </a:extLst>
          </p:cNvPr>
          <p:cNvSpPr txBox="1"/>
          <p:nvPr/>
        </p:nvSpPr>
        <p:spPr>
          <a:xfrm>
            <a:off x="405965" y="982746"/>
            <a:ext cx="6833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GB" sz="1200" b="1" dirty="0">
              <a:solidFill>
                <a:schemeClr val="tx1">
                  <a:lumMod val="75000"/>
                  <a:lumOff val="25000"/>
                </a:schemeClr>
              </a:solidFill>
              <a:latin typeface="Avenir Medium"/>
            </a:endParaRPr>
          </a:p>
          <a:p>
            <a:pPr defTabSz="685800"/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/>
              </a:rPr>
              <a:t>ADVANCE TOWARDS A </a:t>
            </a:r>
            <a:r>
              <a:rPr lang="en-GB" sz="12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/>
              </a:rPr>
              <a:t>SYSTEM DRIVEN 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/>
              </a:rPr>
              <a:t>AND </a:t>
            </a:r>
            <a:r>
              <a:rPr lang="en-GB" sz="12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/>
              </a:rPr>
              <a:t>USER ASSISTED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/>
              </a:rPr>
              <a:t> EXPERIENCE</a:t>
            </a:r>
          </a:p>
          <a:p>
            <a:pPr defTabSz="685800"/>
            <a:endParaRPr lang="en-GB" sz="1200" b="1" dirty="0">
              <a:solidFill>
                <a:schemeClr val="tx1">
                  <a:lumMod val="75000"/>
                  <a:lumOff val="25000"/>
                </a:schemeClr>
              </a:solidFill>
              <a:latin typeface="Avenir Medium"/>
            </a:endParaRPr>
          </a:p>
          <a:p>
            <a:pPr defTabSz="685800"/>
            <a:endParaRPr lang="en-GB" sz="1200" b="1" dirty="0">
              <a:solidFill>
                <a:schemeClr val="tx1">
                  <a:lumMod val="75000"/>
                  <a:lumOff val="25000"/>
                </a:schemeClr>
              </a:solidFill>
              <a:latin typeface="Avenir Medium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B4F025-AC27-42D5-AC56-EBA208B4D01C}"/>
              </a:ext>
            </a:extLst>
          </p:cNvPr>
          <p:cNvSpPr txBox="1"/>
          <p:nvPr/>
        </p:nvSpPr>
        <p:spPr>
          <a:xfrm>
            <a:off x="2802697" y="1530674"/>
            <a:ext cx="2997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/>
              </a:rPr>
              <a:t>3 Interaction points for the Traveller</a:t>
            </a:r>
          </a:p>
          <a:p>
            <a:endParaRPr lang="en-IE" sz="1400" dirty="0">
              <a:latin typeface="Avenir Light"/>
              <a:cs typeface="Avenir Ligh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EFB69FD-AA53-47D5-A393-5DCADC925EB7}"/>
              </a:ext>
            </a:extLst>
          </p:cNvPr>
          <p:cNvSpPr/>
          <p:nvPr/>
        </p:nvSpPr>
        <p:spPr>
          <a:xfrm>
            <a:off x="34154" y="161337"/>
            <a:ext cx="6695049" cy="377861"/>
          </a:xfrm>
          <a:prstGeom prst="rect">
            <a:avLst/>
          </a:prstGeom>
          <a:solidFill>
            <a:srgbClr val="267F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F63E8303-8C7B-4F14-83E9-D2BA50238A02}"/>
              </a:ext>
            </a:extLst>
          </p:cNvPr>
          <p:cNvSpPr txBox="1">
            <a:spLocks/>
          </p:cNvSpPr>
          <p:nvPr/>
        </p:nvSpPr>
        <p:spPr>
          <a:xfrm>
            <a:off x="643717" y="138629"/>
            <a:ext cx="7124689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>
                <a:solidFill>
                  <a:schemeClr val="bg1"/>
                </a:solidFill>
                <a:latin typeface="Avenir Medium"/>
              </a:rPr>
              <a:t>Th</a:t>
            </a:r>
            <a:r>
              <a:rPr lang="en-IN" sz="1800" b="1" dirty="0">
                <a:solidFill>
                  <a:schemeClr val="bg1"/>
                </a:solidFill>
                <a:latin typeface="Avenir Medium"/>
              </a:rPr>
              <a:t>e </a:t>
            </a:r>
            <a:r>
              <a:rPr lang="en-IN" sz="1800" b="1" dirty="0" err="1">
                <a:solidFill>
                  <a:schemeClr val="bg1"/>
                </a:solidFill>
                <a:latin typeface="Avenir Medium"/>
              </a:rPr>
              <a:t>MobileXpense</a:t>
            </a:r>
            <a:r>
              <a:rPr lang="en-IN" sz="1800" b="1" dirty="0">
                <a:solidFill>
                  <a:schemeClr val="bg1"/>
                </a:solidFill>
                <a:latin typeface="Avenir Medium"/>
              </a:rPr>
              <a:t> Experience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6C77FD3-BB1C-4555-B962-199E6AC1ACE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80111" y="181697"/>
            <a:ext cx="1575644" cy="33472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A24D288-9129-4435-902B-9BCA5962085D}"/>
              </a:ext>
            </a:extLst>
          </p:cNvPr>
          <p:cNvSpPr/>
          <p:nvPr/>
        </p:nvSpPr>
        <p:spPr>
          <a:xfrm>
            <a:off x="8457571" y="146743"/>
            <a:ext cx="679367" cy="377861"/>
          </a:xfrm>
          <a:prstGeom prst="rect">
            <a:avLst/>
          </a:prstGeom>
          <a:solidFill>
            <a:srgbClr val="267F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818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5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25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20" grpId="0" animBg="1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8C16579-9202-4389-96E5-D40EF6681D89}"/>
              </a:ext>
            </a:extLst>
          </p:cNvPr>
          <p:cNvGrpSpPr/>
          <p:nvPr/>
        </p:nvGrpSpPr>
        <p:grpSpPr>
          <a:xfrm>
            <a:off x="5608104" y="3130784"/>
            <a:ext cx="2898003" cy="684006"/>
            <a:chOff x="6362892" y="2558135"/>
            <a:chExt cx="2898003" cy="684006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BDDF5A4C-BFAB-405D-9DD3-4AC4DA1BB63F}"/>
                </a:ext>
              </a:extLst>
            </p:cNvPr>
            <p:cNvSpPr/>
            <p:nvPr/>
          </p:nvSpPr>
          <p:spPr>
            <a:xfrm>
              <a:off x="6362892" y="2558135"/>
              <a:ext cx="2898003" cy="68400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05222"/>
                </a:gs>
                <a:gs pos="100000">
                  <a:srgbClr val="FBA31A"/>
                </a:gs>
              </a:gsLst>
              <a:lin ang="13500000" scaled="1"/>
              <a:tileRect/>
            </a:gra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r>
                <a:rPr lang="en-GB" sz="1200" dirty="0">
                  <a:solidFill>
                    <a:schemeClr val="bg1"/>
                  </a:solidFill>
                  <a:latin typeface="Open Sans Condensed" panose="020B0806030504020204" pitchFamily="34" charset="0"/>
                </a:rPr>
                <a:t>Allowances</a:t>
              </a: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727FD6B3-79A8-494C-B815-268E1292A044}"/>
                </a:ext>
              </a:extLst>
            </p:cNvPr>
            <p:cNvSpPr/>
            <p:nvPr/>
          </p:nvSpPr>
          <p:spPr>
            <a:xfrm>
              <a:off x="8592830" y="2618868"/>
              <a:ext cx="584518" cy="562539"/>
            </a:xfrm>
            <a:prstGeom prst="ellipse">
              <a:avLst/>
            </a:prstGeom>
            <a:gradFill flip="none" rotWithShape="1">
              <a:gsLst>
                <a:gs pos="0">
                  <a:srgbClr val="DDE1E2"/>
                </a:gs>
                <a:gs pos="100000">
                  <a:srgbClr val="FFFFFF"/>
                </a:gs>
              </a:gsLst>
              <a:lin ang="16200000" scaled="1"/>
              <a:tileRect/>
            </a:gradFill>
            <a:ln w="558800">
              <a:noFill/>
            </a:ln>
            <a:effectLst>
              <a:outerShdw blurRad="330200" dist="63500" dir="2700000" sx="106000" sy="106000" algn="tl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extrusionH="152400" prstMaterial="matte">
              <a:bevelT w="101600" h="12700" prst="softRound"/>
              <a:contourClr>
                <a:schemeClr val="bg1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07A7FA5C-A8B8-437E-8550-564418B2E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718650" y="2784301"/>
              <a:ext cx="333648" cy="253486"/>
            </a:xfrm>
            <a:prstGeom prst="rect">
              <a:avLst/>
            </a:prstGeom>
          </p:spPr>
        </p:pic>
      </p:grp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87111A31-10CA-441F-817A-D831E273D5F5}"/>
              </a:ext>
            </a:extLst>
          </p:cNvPr>
          <p:cNvSpPr/>
          <p:nvPr/>
        </p:nvSpPr>
        <p:spPr>
          <a:xfrm>
            <a:off x="5410494" y="3573006"/>
            <a:ext cx="2898003" cy="68400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05222"/>
              </a:gs>
              <a:gs pos="100000">
                <a:srgbClr val="FBA31A"/>
              </a:gs>
            </a:gsLst>
            <a:lin ang="13500000" scaled="1"/>
            <a:tileRect/>
          </a:gradFill>
          <a:ln>
            <a:noFill/>
          </a:ln>
          <a:effectLst>
            <a:innerShdw blurRad="254000" dist="381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GB" sz="1200" dirty="0">
                <a:solidFill>
                  <a:schemeClr val="bg1"/>
                </a:solidFill>
                <a:latin typeface="Open Sans Condensed" panose="020B0806030504020204" pitchFamily="34" charset="0"/>
              </a:rPr>
              <a:t>Mileage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3F1039F-D1B9-4197-907A-91C5D580145B}"/>
              </a:ext>
            </a:extLst>
          </p:cNvPr>
          <p:cNvSpPr/>
          <p:nvPr/>
        </p:nvSpPr>
        <p:spPr>
          <a:xfrm>
            <a:off x="34154" y="161337"/>
            <a:ext cx="6695049" cy="377861"/>
          </a:xfrm>
          <a:prstGeom prst="rect">
            <a:avLst/>
          </a:prstGeom>
          <a:solidFill>
            <a:srgbClr val="267F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D9C00A-503A-4EB5-8E2A-57B7A40EA6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3717" y="138629"/>
            <a:ext cx="7124689" cy="414338"/>
          </a:xfrm>
        </p:spPr>
        <p:txBody>
          <a:bodyPr/>
          <a:lstStyle/>
          <a:p>
            <a:r>
              <a:rPr lang="en-GB" sz="1800" dirty="0">
                <a:solidFill>
                  <a:schemeClr val="bg1"/>
                </a:solidFill>
              </a:rPr>
              <a:t>It Starts with a Calendar Entry</a:t>
            </a:r>
            <a:endParaRPr lang="LID4096" sz="1800" dirty="0">
              <a:solidFill>
                <a:schemeClr val="bg1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93B5ACD-F3CD-4E0C-A603-84CDBCDEE02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80111" y="181697"/>
            <a:ext cx="1575644" cy="33472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F960E7E-C67C-4027-B489-3F4DF61F33B5}"/>
              </a:ext>
            </a:extLst>
          </p:cNvPr>
          <p:cNvSpPr/>
          <p:nvPr/>
        </p:nvSpPr>
        <p:spPr>
          <a:xfrm>
            <a:off x="8457571" y="146743"/>
            <a:ext cx="679367" cy="377861"/>
          </a:xfrm>
          <a:prstGeom prst="rect">
            <a:avLst/>
          </a:prstGeom>
          <a:solidFill>
            <a:srgbClr val="267F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1B301B06-AE18-4546-AFDC-D38A15038F69}"/>
              </a:ext>
            </a:extLst>
          </p:cNvPr>
          <p:cNvSpPr/>
          <p:nvPr/>
        </p:nvSpPr>
        <p:spPr>
          <a:xfrm>
            <a:off x="172838" y="1177509"/>
            <a:ext cx="2898003" cy="68400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05222"/>
              </a:gs>
              <a:gs pos="100000">
                <a:srgbClr val="FBA31A"/>
              </a:gs>
            </a:gsLst>
            <a:lin ang="13500000" scaled="1"/>
            <a:tileRect/>
          </a:gradFill>
          <a:ln>
            <a:noFill/>
          </a:ln>
          <a:effectLst>
            <a:innerShdw blurRad="254000" dist="381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GB" sz="1200" dirty="0">
                <a:solidFill>
                  <a:schemeClr val="bg1"/>
                </a:solidFill>
                <a:latin typeface="Open Sans Condensed" panose="020B0806030504020204" pitchFamily="34" charset="0"/>
              </a:rPr>
              <a:t>Calendar Entry</a:t>
            </a:r>
            <a:br>
              <a:rPr lang="en-GB" sz="1200" dirty="0">
                <a:solidFill>
                  <a:schemeClr val="bg1"/>
                </a:solidFill>
                <a:latin typeface="Open Sans Condensed" panose="020B0806030504020204" pitchFamily="34" charset="0"/>
              </a:rPr>
            </a:br>
            <a:r>
              <a:rPr lang="en-GB" sz="1200" dirty="0">
                <a:solidFill>
                  <a:schemeClr val="bg1"/>
                </a:solidFill>
                <a:latin typeface="Open Sans Condensed" panose="020B0806030504020204" pitchFamily="34" charset="0"/>
              </a:rPr>
              <a:t>of </a:t>
            </a:r>
            <a:r>
              <a:rPr lang="en-GB" sz="1200" dirty="0">
                <a:solidFill>
                  <a:schemeClr val="bg1"/>
                </a:solidFill>
                <a:latin typeface="Avenir Light"/>
              </a:rPr>
              <a:t>Remote</a:t>
            </a:r>
            <a:r>
              <a:rPr lang="en-GB" sz="1200" dirty="0">
                <a:solidFill>
                  <a:schemeClr val="bg1"/>
                </a:solidFill>
                <a:latin typeface="Open Sans Condensed" panose="020B0806030504020204" pitchFamily="34" charset="0"/>
              </a:rPr>
              <a:t> Meeting 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EADEE9E-0C90-43B6-8FE9-B45398645C55}"/>
              </a:ext>
            </a:extLst>
          </p:cNvPr>
          <p:cNvSpPr/>
          <p:nvPr/>
        </p:nvSpPr>
        <p:spPr>
          <a:xfrm>
            <a:off x="2411447" y="1243907"/>
            <a:ext cx="584518" cy="562539"/>
          </a:xfrm>
          <a:prstGeom prst="ellipse">
            <a:avLst/>
          </a:prstGeom>
          <a:gradFill flip="none" rotWithShape="1">
            <a:gsLst>
              <a:gs pos="0">
                <a:srgbClr val="DDE1E2"/>
              </a:gs>
              <a:gs pos="100000">
                <a:srgbClr val="FFFFFF"/>
              </a:gs>
            </a:gsLst>
            <a:lin ang="16200000" scaled="1"/>
            <a:tileRect/>
          </a:gradFill>
          <a:ln w="558800">
            <a:noFill/>
          </a:ln>
          <a:effectLst>
            <a:outerShdw blurRad="330200" dist="63500" dir="2700000" sx="106000" sy="106000" algn="tl" rotWithShape="0">
              <a:schemeClr val="tx1">
                <a:lumMod val="75000"/>
                <a:lumOff val="25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extrusionH="152400" prstMaterial="matte">
            <a:bevelT w="101600" h="12700" prst="softRound"/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699C0706-9420-49A8-BF55-FC9CA2BDB09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491" y="1345388"/>
            <a:ext cx="312845" cy="312845"/>
          </a:xfrm>
          <a:prstGeom prst="rect">
            <a:avLst/>
          </a:prstGeom>
        </p:spPr>
      </p:pic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090672A3-FFAC-4C5A-9A2B-AF0061A11E9D}"/>
              </a:ext>
            </a:extLst>
          </p:cNvPr>
          <p:cNvSpPr/>
          <p:nvPr/>
        </p:nvSpPr>
        <p:spPr>
          <a:xfrm>
            <a:off x="317952" y="2165864"/>
            <a:ext cx="2898003" cy="68400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05222"/>
              </a:gs>
              <a:gs pos="100000">
                <a:srgbClr val="FBA31A"/>
              </a:gs>
            </a:gsLst>
            <a:lin ang="13500000" scaled="1"/>
            <a:tileRect/>
          </a:gradFill>
          <a:ln>
            <a:noFill/>
          </a:ln>
          <a:effectLst>
            <a:innerShdw blurRad="254000" dist="381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GB" sz="1200" dirty="0">
                <a:solidFill>
                  <a:schemeClr val="bg1"/>
                </a:solidFill>
                <a:latin typeface="Open Sans Condensed" panose="020B0806030504020204" pitchFamily="34" charset="0"/>
              </a:rPr>
              <a:t>New Travel Request 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0843F2F8-58B1-41E0-A818-E220B4E00558}"/>
              </a:ext>
            </a:extLst>
          </p:cNvPr>
          <p:cNvSpPr/>
          <p:nvPr/>
        </p:nvSpPr>
        <p:spPr>
          <a:xfrm>
            <a:off x="2552491" y="2220179"/>
            <a:ext cx="584518" cy="562539"/>
          </a:xfrm>
          <a:prstGeom prst="ellipse">
            <a:avLst/>
          </a:prstGeom>
          <a:gradFill flip="none" rotWithShape="1">
            <a:gsLst>
              <a:gs pos="0">
                <a:srgbClr val="DDE1E2"/>
              </a:gs>
              <a:gs pos="100000">
                <a:srgbClr val="FFFFFF"/>
              </a:gs>
            </a:gsLst>
            <a:lin ang="16200000" scaled="1"/>
            <a:tileRect/>
          </a:gradFill>
          <a:ln w="558800">
            <a:noFill/>
          </a:ln>
          <a:effectLst>
            <a:outerShdw blurRad="330200" dist="63500" dir="2700000" sx="106000" sy="106000" algn="tl" rotWithShape="0">
              <a:schemeClr val="tx1">
                <a:lumMod val="75000"/>
                <a:lumOff val="25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extrusionH="152400" prstMaterial="matte">
            <a:bevelT w="101600" h="12700" prst="softRound"/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48ED2628-32AD-4A5C-81C7-51A453BCFC15}"/>
              </a:ext>
            </a:extLst>
          </p:cNvPr>
          <p:cNvSpPr/>
          <p:nvPr/>
        </p:nvSpPr>
        <p:spPr>
          <a:xfrm>
            <a:off x="766296" y="1874232"/>
            <a:ext cx="258417" cy="280766"/>
          </a:xfrm>
          <a:prstGeom prst="downArrow">
            <a:avLst/>
          </a:prstGeom>
          <a:gradFill flip="none" rotWithShape="1">
            <a:gsLst>
              <a:gs pos="0">
                <a:srgbClr val="F05222"/>
              </a:gs>
              <a:gs pos="100000">
                <a:srgbClr val="FBA31A"/>
              </a:gs>
            </a:gsLst>
            <a:lin ang="13500000" scaled="1"/>
            <a:tileRect/>
          </a:gradFill>
          <a:ln>
            <a:noFill/>
          </a:ln>
          <a:effectLst>
            <a:innerShdw blurRad="254000" dist="381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endParaRPr lang="en-US" sz="1200">
              <a:solidFill>
                <a:schemeClr val="bg1"/>
              </a:solidFill>
              <a:latin typeface="Open Sans Condensed" panose="020B08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206E86-B450-433D-AA26-7B94854B2C5E}"/>
              </a:ext>
            </a:extLst>
          </p:cNvPr>
          <p:cNvSpPr txBox="1"/>
          <p:nvPr/>
        </p:nvSpPr>
        <p:spPr>
          <a:xfrm>
            <a:off x="1046284" y="1866901"/>
            <a:ext cx="739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/>
                </a:solidFill>
                <a:latin typeface="Avenir Light"/>
                <a:cs typeface="Avenir Light"/>
              </a:rPr>
              <a:t>triggers</a:t>
            </a:r>
            <a:endParaRPr lang="en-US" sz="1400" dirty="0">
              <a:solidFill>
                <a:schemeClr val="bg2"/>
              </a:solidFill>
              <a:latin typeface="Avenir Light"/>
              <a:cs typeface="Avenir Light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94413C85-636A-4BFC-8217-2F9BCBF04D69}"/>
              </a:ext>
            </a:extLst>
          </p:cNvPr>
          <p:cNvSpPr/>
          <p:nvPr/>
        </p:nvSpPr>
        <p:spPr>
          <a:xfrm>
            <a:off x="512049" y="3166013"/>
            <a:ext cx="2898003" cy="68400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05222"/>
              </a:gs>
              <a:gs pos="100000">
                <a:srgbClr val="FBA31A"/>
              </a:gs>
            </a:gsLst>
            <a:lin ang="13500000" scaled="1"/>
            <a:tileRect/>
          </a:gradFill>
          <a:ln>
            <a:noFill/>
          </a:ln>
          <a:effectLst>
            <a:innerShdw blurRad="254000" dist="381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GB" sz="1200" dirty="0">
                <a:solidFill>
                  <a:schemeClr val="bg1"/>
                </a:solidFill>
                <a:latin typeface="Open Sans Condensed" panose="020B0806030504020204" pitchFamily="34" charset="0"/>
              </a:rPr>
              <a:t>Approval Email</a:t>
            </a:r>
          </a:p>
          <a:p>
            <a:pPr defTabSz="914400"/>
            <a:r>
              <a:rPr lang="en-GB" sz="1200" dirty="0">
                <a:solidFill>
                  <a:schemeClr val="bg1"/>
                </a:solidFill>
                <a:latin typeface="Open Sans Condensed" panose="020B0806030504020204" pitchFamily="34" charset="0"/>
              </a:rPr>
              <a:t>With Travel Options</a:t>
            </a:r>
          </a:p>
        </p:txBody>
      </p:sp>
      <p:sp>
        <p:nvSpPr>
          <p:cNvPr id="78" name="Arrow: Down 77">
            <a:extLst>
              <a:ext uri="{FF2B5EF4-FFF2-40B4-BE49-F238E27FC236}">
                <a16:creationId xmlns:a16="http://schemas.microsoft.com/office/drawing/2014/main" id="{D47128EC-E230-4E69-AF4D-FC9758EFB3D5}"/>
              </a:ext>
            </a:extLst>
          </p:cNvPr>
          <p:cNvSpPr/>
          <p:nvPr/>
        </p:nvSpPr>
        <p:spPr>
          <a:xfrm>
            <a:off x="895504" y="2877890"/>
            <a:ext cx="258417" cy="280766"/>
          </a:xfrm>
          <a:prstGeom prst="downArrow">
            <a:avLst/>
          </a:prstGeom>
          <a:gradFill flip="none" rotWithShape="1">
            <a:gsLst>
              <a:gs pos="0">
                <a:srgbClr val="F05222"/>
              </a:gs>
              <a:gs pos="100000">
                <a:srgbClr val="FBA31A"/>
              </a:gs>
            </a:gsLst>
            <a:lin ang="13500000" scaled="1"/>
            <a:tileRect/>
          </a:gradFill>
          <a:ln>
            <a:noFill/>
          </a:ln>
          <a:effectLst>
            <a:innerShdw blurRad="254000" dist="381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endParaRPr lang="en-US" sz="1200">
              <a:solidFill>
                <a:schemeClr val="bg1"/>
              </a:solidFill>
              <a:latin typeface="Open Sans Condensed" panose="020B0806030504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1FD25A8-79FE-42F8-AD06-4FAF21CD9DA8}"/>
              </a:ext>
            </a:extLst>
          </p:cNvPr>
          <p:cNvGrpSpPr/>
          <p:nvPr/>
        </p:nvGrpSpPr>
        <p:grpSpPr>
          <a:xfrm>
            <a:off x="2736808" y="3227629"/>
            <a:ext cx="584518" cy="562539"/>
            <a:chOff x="2736808" y="3227629"/>
            <a:chExt cx="584518" cy="562539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28D1C069-365C-488B-A716-E8731C5C554E}"/>
                </a:ext>
              </a:extLst>
            </p:cNvPr>
            <p:cNvSpPr/>
            <p:nvPr/>
          </p:nvSpPr>
          <p:spPr>
            <a:xfrm>
              <a:off x="2736808" y="3227629"/>
              <a:ext cx="584518" cy="562539"/>
            </a:xfrm>
            <a:prstGeom prst="ellipse">
              <a:avLst/>
            </a:prstGeom>
            <a:gradFill flip="none" rotWithShape="1">
              <a:gsLst>
                <a:gs pos="0">
                  <a:srgbClr val="DDE1E2"/>
                </a:gs>
                <a:gs pos="100000">
                  <a:srgbClr val="FFFFFF"/>
                </a:gs>
              </a:gsLst>
              <a:lin ang="16200000" scaled="1"/>
              <a:tileRect/>
            </a:gradFill>
            <a:ln w="558800">
              <a:noFill/>
            </a:ln>
            <a:effectLst>
              <a:outerShdw blurRad="330200" dist="63500" dir="2700000" sx="106000" sy="106000" algn="tl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extrusionH="152400" prstMaterial="matte">
              <a:bevelT w="101600" h="12700" prst="softRound"/>
              <a:contourClr>
                <a:schemeClr val="bg1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79" name="Picture 78" descr="A close up of a screen&#10;&#10;Description generated with high confidence">
              <a:extLst>
                <a:ext uri="{FF2B5EF4-FFF2-40B4-BE49-F238E27FC236}">
                  <a16:creationId xmlns:a16="http://schemas.microsoft.com/office/drawing/2014/main" id="{5146D839-B772-4964-A194-C6A79305A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5336" y="3278388"/>
              <a:ext cx="303253" cy="324451"/>
            </a:xfrm>
            <a:prstGeom prst="rect">
              <a:avLst/>
            </a:prstGeom>
          </p:spPr>
        </p:pic>
        <p:pic>
          <p:nvPicPr>
            <p:cNvPr id="22" name="Picture 21" descr="A picture containing clipart&#10;&#10;Description generated with high confidence">
              <a:extLst>
                <a:ext uri="{FF2B5EF4-FFF2-40B4-BE49-F238E27FC236}">
                  <a16:creationId xmlns:a16="http://schemas.microsoft.com/office/drawing/2014/main" id="{C92893CE-34DF-4F93-8880-22FFFF57C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26065" y="3512289"/>
              <a:ext cx="214616" cy="191977"/>
            </a:xfrm>
            <a:prstGeom prst="rect">
              <a:avLst/>
            </a:prstGeom>
          </p:spPr>
        </p:pic>
      </p:grpSp>
      <p:pic>
        <p:nvPicPr>
          <p:cNvPr id="82" name="Picture 81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6BA917A1-C386-474B-941F-C2C09FE9238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30134" y="2420050"/>
            <a:ext cx="214616" cy="191977"/>
          </a:xfrm>
          <a:prstGeom prst="rect">
            <a:avLst/>
          </a:prstGeom>
        </p:spPr>
      </p:pic>
      <p:pic>
        <p:nvPicPr>
          <p:cNvPr id="24" name="Picture 23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0F0F0BA5-7370-40BF-B536-1927AA60FA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0783" y="2428134"/>
            <a:ext cx="175807" cy="175807"/>
          </a:xfrm>
          <a:prstGeom prst="rect">
            <a:avLst/>
          </a:prstGeom>
        </p:spPr>
      </p:pic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BE1813A9-1141-49AB-B745-856A354FC262}"/>
              </a:ext>
            </a:extLst>
          </p:cNvPr>
          <p:cNvSpPr/>
          <p:nvPr/>
        </p:nvSpPr>
        <p:spPr>
          <a:xfrm>
            <a:off x="767836" y="4146145"/>
            <a:ext cx="2898003" cy="68400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05222"/>
              </a:gs>
              <a:gs pos="100000">
                <a:srgbClr val="FBA31A"/>
              </a:gs>
            </a:gsLst>
            <a:lin ang="13500000" scaled="1"/>
            <a:tileRect/>
          </a:gradFill>
          <a:ln>
            <a:noFill/>
          </a:ln>
          <a:effectLst>
            <a:innerShdw blurRad="254000" dist="381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GB" sz="1200" dirty="0">
                <a:solidFill>
                  <a:schemeClr val="bg1"/>
                </a:solidFill>
                <a:latin typeface="Open Sans Condensed" panose="020B0806030504020204" pitchFamily="34" charset="0"/>
              </a:rPr>
              <a:t>Booking Code Sent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356DC33B-7702-4E77-8681-8247CF59B454}"/>
              </a:ext>
            </a:extLst>
          </p:cNvPr>
          <p:cNvSpPr/>
          <p:nvPr/>
        </p:nvSpPr>
        <p:spPr>
          <a:xfrm>
            <a:off x="2997774" y="4206878"/>
            <a:ext cx="584518" cy="562539"/>
          </a:xfrm>
          <a:prstGeom prst="ellipse">
            <a:avLst/>
          </a:prstGeom>
          <a:gradFill flip="none" rotWithShape="1">
            <a:gsLst>
              <a:gs pos="0">
                <a:srgbClr val="DDE1E2"/>
              </a:gs>
              <a:gs pos="100000">
                <a:srgbClr val="FFFFFF"/>
              </a:gs>
            </a:gsLst>
            <a:lin ang="16200000" scaled="1"/>
            <a:tileRect/>
          </a:gradFill>
          <a:ln w="558800">
            <a:noFill/>
          </a:ln>
          <a:effectLst>
            <a:outerShdw blurRad="330200" dist="63500" dir="2700000" sx="106000" sy="106000" algn="tl" rotWithShape="0">
              <a:schemeClr val="tx1">
                <a:lumMod val="75000"/>
                <a:lumOff val="25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extrusionH="152400" prstMaterial="matte">
            <a:bevelT w="101600" h="12700" prst="softRound"/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6" name="Picture 25" descr="A close up of a logo&#10;&#10;Description generated with high confidence">
            <a:extLst>
              <a:ext uri="{FF2B5EF4-FFF2-40B4-BE49-F238E27FC236}">
                <a16:creationId xmlns:a16="http://schemas.microsoft.com/office/drawing/2014/main" id="{0684C878-DD28-4678-8481-73DA9F0964BC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086106" y="4280978"/>
            <a:ext cx="414338" cy="414338"/>
          </a:xfrm>
          <a:prstGeom prst="rect">
            <a:avLst/>
          </a:prstGeom>
        </p:spPr>
      </p:pic>
      <p:pic>
        <p:nvPicPr>
          <p:cNvPr id="85" name="Picture 8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3A7B147A-8A9F-4D17-99B1-ADDF017D875D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515" y="4013952"/>
            <a:ext cx="1330722" cy="1330722"/>
          </a:xfrm>
          <a:prstGeom prst="rect">
            <a:avLst/>
          </a:prstGeom>
        </p:spPr>
      </p:pic>
      <p:sp>
        <p:nvSpPr>
          <p:cNvPr id="86" name="Arrow: Down 85">
            <a:extLst>
              <a:ext uri="{FF2B5EF4-FFF2-40B4-BE49-F238E27FC236}">
                <a16:creationId xmlns:a16="http://schemas.microsoft.com/office/drawing/2014/main" id="{B7292AA0-A44D-4D8E-9E5C-65C464F0D17C}"/>
              </a:ext>
            </a:extLst>
          </p:cNvPr>
          <p:cNvSpPr/>
          <p:nvPr/>
        </p:nvSpPr>
        <p:spPr>
          <a:xfrm>
            <a:off x="1046284" y="3875064"/>
            <a:ext cx="258417" cy="280766"/>
          </a:xfrm>
          <a:prstGeom prst="downArrow">
            <a:avLst/>
          </a:prstGeom>
          <a:gradFill flip="none" rotWithShape="1">
            <a:gsLst>
              <a:gs pos="0">
                <a:srgbClr val="F05222"/>
              </a:gs>
              <a:gs pos="100000">
                <a:srgbClr val="FBA31A"/>
              </a:gs>
            </a:gsLst>
            <a:lin ang="13500000" scaled="1"/>
            <a:tileRect/>
          </a:gradFill>
          <a:ln>
            <a:noFill/>
          </a:ln>
          <a:effectLst>
            <a:innerShdw blurRad="254000" dist="381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endParaRPr lang="en-US" sz="1200">
              <a:solidFill>
                <a:schemeClr val="bg1"/>
              </a:solidFill>
              <a:latin typeface="Open Sans Condensed" panose="020B0806030504020204" pitchFamily="34" charset="0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69AEA246-0617-4322-9835-F43F0E61F424}"/>
              </a:ext>
            </a:extLst>
          </p:cNvPr>
          <p:cNvSpPr/>
          <p:nvPr/>
        </p:nvSpPr>
        <p:spPr>
          <a:xfrm>
            <a:off x="7661054" y="3625092"/>
            <a:ext cx="584518" cy="562539"/>
          </a:xfrm>
          <a:prstGeom prst="ellipse">
            <a:avLst/>
          </a:prstGeom>
          <a:gradFill flip="none" rotWithShape="1">
            <a:gsLst>
              <a:gs pos="0">
                <a:srgbClr val="DDE1E2"/>
              </a:gs>
              <a:gs pos="100000">
                <a:srgbClr val="FFFFFF"/>
              </a:gs>
            </a:gsLst>
            <a:lin ang="16200000" scaled="1"/>
            <a:tileRect/>
          </a:gradFill>
          <a:ln w="558800">
            <a:noFill/>
          </a:ln>
          <a:effectLst>
            <a:outerShdw blurRad="330200" dist="63500" dir="2700000" sx="106000" sy="106000" algn="tl" rotWithShape="0">
              <a:schemeClr val="tx1">
                <a:lumMod val="75000"/>
                <a:lumOff val="25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extrusionH="152400" prstMaterial="matte">
            <a:bevelT w="101600" h="12700" prst="softRound"/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8" name="Picture 27" descr="A picture containing device&#10;&#10;Description generated with very high confidence">
            <a:extLst>
              <a:ext uri="{FF2B5EF4-FFF2-40B4-BE49-F238E27FC236}">
                <a16:creationId xmlns:a16="http://schemas.microsoft.com/office/drawing/2014/main" id="{C7AF72EA-D951-4B5F-A306-5AC094EEF702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82722" y="3712792"/>
            <a:ext cx="346276" cy="346276"/>
          </a:xfrm>
          <a:prstGeom prst="rect">
            <a:avLst/>
          </a:prstGeom>
        </p:spPr>
      </p:pic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7B2DB882-05DD-4952-95D0-7758E5BBCC1D}"/>
              </a:ext>
            </a:extLst>
          </p:cNvPr>
          <p:cNvSpPr/>
          <p:nvPr/>
        </p:nvSpPr>
        <p:spPr>
          <a:xfrm>
            <a:off x="6445855" y="4528884"/>
            <a:ext cx="1039715" cy="211163"/>
          </a:xfrm>
          <a:prstGeom prst="roundRect">
            <a:avLst>
              <a:gd name="adj" fmla="val 50000"/>
            </a:avLst>
          </a:prstGeom>
          <a:solidFill>
            <a:srgbClr val="E5051D"/>
          </a:solidFill>
          <a:ln>
            <a:noFill/>
          </a:ln>
          <a:effectLst>
            <a:innerShdw blurRad="254000" dist="381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700" dirty="0">
                <a:solidFill>
                  <a:schemeClr val="bg1"/>
                </a:solidFill>
                <a:latin typeface="Open Sans Condensed" panose="020B0806030504020204" pitchFamily="34" charset="0"/>
              </a:rPr>
              <a:t>Action: take picture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74772987-9135-4BA5-8EE6-85A6F22FE98D}"/>
              </a:ext>
            </a:extLst>
          </p:cNvPr>
          <p:cNvSpPr/>
          <p:nvPr/>
        </p:nvSpPr>
        <p:spPr>
          <a:xfrm>
            <a:off x="5255632" y="4056041"/>
            <a:ext cx="2898003" cy="68400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05222"/>
              </a:gs>
              <a:gs pos="100000">
                <a:srgbClr val="FBA31A"/>
              </a:gs>
            </a:gsLst>
            <a:lin ang="13500000" scaled="1"/>
            <a:tileRect/>
          </a:gradFill>
          <a:ln>
            <a:noFill/>
          </a:ln>
          <a:effectLst>
            <a:innerShdw blurRad="254000" dist="381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GB" sz="1200" dirty="0">
                <a:solidFill>
                  <a:schemeClr val="bg1"/>
                </a:solidFill>
                <a:latin typeface="Open Sans Condensed" panose="020B0806030504020204" pitchFamily="34" charset="0"/>
              </a:rPr>
              <a:t>Expense Input via OCR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6B2E080C-D8DA-4D05-9BDC-9ABBF51FA07D}"/>
              </a:ext>
            </a:extLst>
          </p:cNvPr>
          <p:cNvSpPr/>
          <p:nvPr/>
        </p:nvSpPr>
        <p:spPr>
          <a:xfrm>
            <a:off x="7485570" y="4116774"/>
            <a:ext cx="584518" cy="562539"/>
          </a:xfrm>
          <a:prstGeom prst="ellipse">
            <a:avLst/>
          </a:prstGeom>
          <a:gradFill flip="none" rotWithShape="1">
            <a:gsLst>
              <a:gs pos="0">
                <a:srgbClr val="DDE1E2"/>
              </a:gs>
              <a:gs pos="100000">
                <a:srgbClr val="FFFFFF"/>
              </a:gs>
            </a:gsLst>
            <a:lin ang="16200000" scaled="1"/>
            <a:tileRect/>
          </a:gradFill>
          <a:ln w="558800">
            <a:noFill/>
          </a:ln>
          <a:effectLst>
            <a:outerShdw blurRad="330200" dist="63500" dir="2700000" sx="106000" sy="106000" algn="tl" rotWithShape="0">
              <a:schemeClr val="tx1">
                <a:lumMod val="75000"/>
                <a:lumOff val="25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extrusionH="152400" prstMaterial="matte">
            <a:bevelT w="101600" h="12700" prst="softRound"/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0" name="Graphic 89" descr="Smart Phone">
            <a:extLst>
              <a:ext uri="{FF2B5EF4-FFF2-40B4-BE49-F238E27FC236}">
                <a16:creationId xmlns:a16="http://schemas.microsoft.com/office/drawing/2014/main" id="{D0B8693B-F030-4D43-AC7C-52512826B5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518370" y="4162832"/>
            <a:ext cx="518918" cy="470423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480D9D36-C619-400F-8B72-F2366EEA6F8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94821" y="4331596"/>
            <a:ext cx="168122" cy="132896"/>
          </a:xfrm>
          <a:prstGeom prst="rect">
            <a:avLst/>
          </a:prstGeom>
        </p:spPr>
      </p:pic>
      <p:grpSp>
        <p:nvGrpSpPr>
          <p:cNvPr id="103" name="Group 102">
            <a:extLst>
              <a:ext uri="{FF2B5EF4-FFF2-40B4-BE49-F238E27FC236}">
                <a16:creationId xmlns:a16="http://schemas.microsoft.com/office/drawing/2014/main" id="{C03389C0-2DAC-4668-974F-DD8B2C2DA103}"/>
              </a:ext>
            </a:extLst>
          </p:cNvPr>
          <p:cNvGrpSpPr/>
          <p:nvPr/>
        </p:nvGrpSpPr>
        <p:grpSpPr>
          <a:xfrm>
            <a:off x="6105662" y="2115235"/>
            <a:ext cx="2898003" cy="684006"/>
            <a:chOff x="6362892" y="2623316"/>
            <a:chExt cx="2898003" cy="684006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B14C5562-96BD-480C-A84B-0A6A612E7319}"/>
                </a:ext>
              </a:extLst>
            </p:cNvPr>
            <p:cNvSpPr/>
            <p:nvPr/>
          </p:nvSpPr>
          <p:spPr>
            <a:xfrm>
              <a:off x="6362892" y="2623316"/>
              <a:ext cx="2898003" cy="68400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05222"/>
                </a:gs>
                <a:gs pos="100000">
                  <a:srgbClr val="FBA31A"/>
                </a:gs>
              </a:gsLst>
              <a:lin ang="13500000" scaled="1"/>
              <a:tileRect/>
            </a:gra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r>
                <a:rPr lang="en-GB" sz="1200" dirty="0">
                  <a:solidFill>
                    <a:schemeClr val="bg1"/>
                  </a:solidFill>
                  <a:latin typeface="Open Sans Condensed" panose="020B0806030504020204" pitchFamily="34" charset="0"/>
                </a:rPr>
                <a:t>Automated Expense Report </a:t>
              </a:r>
              <a:br>
                <a:rPr lang="en-GB" sz="1200" dirty="0">
                  <a:solidFill>
                    <a:schemeClr val="bg1"/>
                  </a:solidFill>
                  <a:latin typeface="Open Sans Condensed" panose="020B0806030504020204" pitchFamily="34" charset="0"/>
                </a:rPr>
              </a:br>
              <a:r>
                <a:rPr lang="en-GB" sz="1200" dirty="0">
                  <a:solidFill>
                    <a:schemeClr val="bg1"/>
                  </a:solidFill>
                  <a:latin typeface="Open Sans Condensed" panose="020B0806030504020204" pitchFamily="34" charset="0"/>
                </a:rPr>
                <a:t>Creation  </a:t>
              </a:r>
              <a:br>
                <a:rPr lang="en-GB" sz="1200" dirty="0">
                  <a:solidFill>
                    <a:schemeClr val="bg1"/>
                  </a:solidFill>
                  <a:latin typeface="Open Sans Condensed" panose="020B0806030504020204" pitchFamily="34" charset="0"/>
                </a:rPr>
              </a:br>
              <a:r>
                <a:rPr lang="en-GB" sz="800" dirty="0">
                  <a:solidFill>
                    <a:schemeClr val="bg1"/>
                  </a:solidFill>
                  <a:latin typeface="Open Sans Condensed" panose="020B0806030504020204" pitchFamily="34" charset="0"/>
                </a:rPr>
                <a:t>(per date, week, or manual)</a:t>
              </a:r>
              <a:endParaRPr lang="en-GB" sz="1200" dirty="0">
                <a:solidFill>
                  <a:schemeClr val="bg1"/>
                </a:solidFill>
                <a:latin typeface="Open Sans Condensed" panose="020B0806030504020204" pitchFamily="34" charset="0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5F6F685A-265D-4AE4-9FCB-577238D81180}"/>
                </a:ext>
              </a:extLst>
            </p:cNvPr>
            <p:cNvSpPr/>
            <p:nvPr/>
          </p:nvSpPr>
          <p:spPr>
            <a:xfrm>
              <a:off x="8621075" y="2673945"/>
              <a:ext cx="584518" cy="562539"/>
            </a:xfrm>
            <a:prstGeom prst="ellipse">
              <a:avLst/>
            </a:prstGeom>
            <a:gradFill flip="none" rotWithShape="1">
              <a:gsLst>
                <a:gs pos="0">
                  <a:srgbClr val="DDE1E2"/>
                </a:gs>
                <a:gs pos="100000">
                  <a:srgbClr val="FFFFFF"/>
                </a:gs>
              </a:gsLst>
              <a:lin ang="16200000" scaled="1"/>
              <a:tileRect/>
            </a:gradFill>
            <a:ln w="558800">
              <a:noFill/>
            </a:ln>
            <a:effectLst>
              <a:outerShdw blurRad="330200" dist="63500" dir="2700000" sx="106000" sy="106000" algn="tl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extrusionH="152400" prstMaterial="matte">
              <a:bevelT w="101600" h="12700" prst="softRound"/>
              <a:contourClr>
                <a:schemeClr val="bg1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107" name="Arrow: Down 106">
            <a:extLst>
              <a:ext uri="{FF2B5EF4-FFF2-40B4-BE49-F238E27FC236}">
                <a16:creationId xmlns:a16="http://schemas.microsoft.com/office/drawing/2014/main" id="{8E0B81CC-41F8-47C4-8063-38E417A8EDAB}"/>
              </a:ext>
            </a:extLst>
          </p:cNvPr>
          <p:cNvSpPr/>
          <p:nvPr/>
        </p:nvSpPr>
        <p:spPr>
          <a:xfrm rot="10800000">
            <a:off x="6545446" y="2823190"/>
            <a:ext cx="258417" cy="280766"/>
          </a:xfrm>
          <a:prstGeom prst="downArrow">
            <a:avLst/>
          </a:prstGeom>
          <a:gradFill flip="none" rotWithShape="1">
            <a:gsLst>
              <a:gs pos="0">
                <a:srgbClr val="F05222"/>
              </a:gs>
              <a:gs pos="100000">
                <a:srgbClr val="FBA31A"/>
              </a:gs>
            </a:gsLst>
            <a:lin ang="13500000" scaled="1"/>
            <a:tileRect/>
          </a:gradFill>
          <a:ln>
            <a:noFill/>
          </a:ln>
          <a:effectLst>
            <a:innerShdw blurRad="254000" dist="381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endParaRPr lang="en-US" sz="1200">
              <a:solidFill>
                <a:schemeClr val="bg1"/>
              </a:solidFill>
              <a:latin typeface="Open Sans Condensed" panose="020B0806030504020204" pitchFamily="34" charset="0"/>
            </a:endParaRP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8662228A-5DBB-4BD6-9014-44DB8F89DCF8}"/>
              </a:ext>
            </a:extLst>
          </p:cNvPr>
          <p:cNvSpPr/>
          <p:nvPr/>
        </p:nvSpPr>
        <p:spPr>
          <a:xfrm>
            <a:off x="5777790" y="4488147"/>
            <a:ext cx="1674980" cy="211163"/>
          </a:xfrm>
          <a:prstGeom prst="roundRect">
            <a:avLst>
              <a:gd name="adj" fmla="val 50000"/>
            </a:avLst>
          </a:prstGeom>
          <a:solidFill>
            <a:srgbClr val="E5051D"/>
          </a:solidFill>
          <a:ln>
            <a:noFill/>
          </a:ln>
          <a:effectLst>
            <a:innerShdw blurRad="254000" dist="381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1100" b="1" dirty="0">
                <a:solidFill>
                  <a:schemeClr val="bg1"/>
                </a:solidFill>
                <a:latin typeface="Open Sans Condensed" panose="020B0806030504020204" pitchFamily="34" charset="0"/>
              </a:rPr>
              <a:t>2</a:t>
            </a:r>
            <a:r>
              <a:rPr lang="en-GB" sz="700" dirty="0">
                <a:solidFill>
                  <a:schemeClr val="bg1"/>
                </a:solidFill>
                <a:latin typeface="Open Sans Condensed" panose="020B0806030504020204" pitchFamily="34" charset="0"/>
              </a:rPr>
              <a:t> Action : Take photo of receipts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F8517EAC-CCE7-4A08-BAA5-002E9E729D31}"/>
              </a:ext>
            </a:extLst>
          </p:cNvPr>
          <p:cNvSpPr/>
          <p:nvPr/>
        </p:nvSpPr>
        <p:spPr>
          <a:xfrm>
            <a:off x="7608094" y="2554307"/>
            <a:ext cx="1002506" cy="211163"/>
          </a:xfrm>
          <a:prstGeom prst="roundRect">
            <a:avLst>
              <a:gd name="adj" fmla="val 50000"/>
            </a:avLst>
          </a:prstGeom>
          <a:solidFill>
            <a:srgbClr val="E5051D"/>
          </a:solidFill>
          <a:ln>
            <a:noFill/>
          </a:ln>
          <a:effectLst>
            <a:innerShdw blurRad="254000" dist="381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1100" b="1" dirty="0">
                <a:solidFill>
                  <a:schemeClr val="bg1"/>
                </a:solidFill>
                <a:latin typeface="Open Sans Condensed" panose="020B0806030504020204" pitchFamily="34" charset="0"/>
              </a:rPr>
              <a:t>3</a:t>
            </a:r>
            <a:r>
              <a:rPr lang="en-GB" sz="700" dirty="0">
                <a:solidFill>
                  <a:schemeClr val="bg1"/>
                </a:solidFill>
                <a:latin typeface="Open Sans Condensed" panose="020B0806030504020204" pitchFamily="34" charset="0"/>
              </a:rPr>
              <a:t> Action: Submit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AC58E731-011C-48BD-865F-6121E32E9FC6}"/>
              </a:ext>
            </a:extLst>
          </p:cNvPr>
          <p:cNvSpPr/>
          <p:nvPr/>
        </p:nvSpPr>
        <p:spPr>
          <a:xfrm>
            <a:off x="6155299" y="1170994"/>
            <a:ext cx="2898003" cy="68400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05222"/>
              </a:gs>
              <a:gs pos="100000">
                <a:srgbClr val="FBA31A"/>
              </a:gs>
            </a:gsLst>
            <a:lin ang="13500000" scaled="1"/>
            <a:tileRect/>
          </a:gradFill>
          <a:ln>
            <a:noFill/>
          </a:ln>
          <a:effectLst>
            <a:innerShdw blurRad="254000" dist="381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GB" sz="1200" dirty="0">
                <a:solidFill>
                  <a:schemeClr val="bg1"/>
                </a:solidFill>
                <a:latin typeface="Open Sans Condensed" panose="020B0806030504020204" pitchFamily="34" charset="0"/>
              </a:rPr>
              <a:t>Approval and reimbursement</a:t>
            </a: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27550FC2-5E3E-4DED-893C-A2E2E2EF92AF}"/>
              </a:ext>
            </a:extLst>
          </p:cNvPr>
          <p:cNvSpPr/>
          <p:nvPr/>
        </p:nvSpPr>
        <p:spPr>
          <a:xfrm>
            <a:off x="8380058" y="1232610"/>
            <a:ext cx="584518" cy="562539"/>
          </a:xfrm>
          <a:prstGeom prst="ellipse">
            <a:avLst/>
          </a:prstGeom>
          <a:gradFill flip="none" rotWithShape="1">
            <a:gsLst>
              <a:gs pos="0">
                <a:srgbClr val="DDE1E2"/>
              </a:gs>
              <a:gs pos="100000">
                <a:srgbClr val="FFFFFF"/>
              </a:gs>
            </a:gsLst>
            <a:lin ang="16200000" scaled="1"/>
            <a:tileRect/>
          </a:gradFill>
          <a:ln w="558800">
            <a:noFill/>
          </a:ln>
          <a:effectLst>
            <a:outerShdw blurRad="330200" dist="63500" dir="2700000" sx="106000" sy="106000" algn="tl" rotWithShape="0">
              <a:schemeClr val="tx1">
                <a:lumMod val="75000"/>
                <a:lumOff val="25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extrusionH="152400" prstMaterial="matte">
            <a:bevelT w="101600" h="12700" prst="softRound"/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15" name="Graphic 114" descr="List">
            <a:extLst>
              <a:ext uri="{FF2B5EF4-FFF2-40B4-BE49-F238E27FC236}">
                <a16:creationId xmlns:a16="http://schemas.microsoft.com/office/drawing/2014/main" id="{C39332A8-EBD4-4C88-8BA5-88E826A00A4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447121" y="2234221"/>
            <a:ext cx="436810" cy="436810"/>
          </a:xfrm>
          <a:prstGeom prst="rect">
            <a:avLst/>
          </a:prstGeom>
        </p:spPr>
      </p:pic>
      <p:pic>
        <p:nvPicPr>
          <p:cNvPr id="119" name="Picture 118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CA7959BE-46ED-4778-994F-97FA28C4B80D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42064" y="1305143"/>
            <a:ext cx="297179" cy="297179"/>
          </a:xfrm>
          <a:prstGeom prst="rect">
            <a:avLst/>
          </a:prstGeom>
        </p:spPr>
      </p:pic>
      <p:pic>
        <p:nvPicPr>
          <p:cNvPr id="113" name="Picture 1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489E591D-36BE-46D9-8992-27431157936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69686" y="1486514"/>
            <a:ext cx="332223" cy="297178"/>
          </a:xfrm>
          <a:prstGeom prst="rect">
            <a:avLst/>
          </a:prstGeom>
        </p:spPr>
      </p:pic>
      <p:sp>
        <p:nvSpPr>
          <p:cNvPr id="120" name="Arrow: Down 119">
            <a:extLst>
              <a:ext uri="{FF2B5EF4-FFF2-40B4-BE49-F238E27FC236}">
                <a16:creationId xmlns:a16="http://schemas.microsoft.com/office/drawing/2014/main" id="{B68F57D6-6F79-4044-BBF5-76C7DE502EFD}"/>
              </a:ext>
            </a:extLst>
          </p:cNvPr>
          <p:cNvSpPr/>
          <p:nvPr/>
        </p:nvSpPr>
        <p:spPr>
          <a:xfrm rot="10800000">
            <a:off x="6719476" y="1856622"/>
            <a:ext cx="258417" cy="280766"/>
          </a:xfrm>
          <a:prstGeom prst="downArrow">
            <a:avLst/>
          </a:prstGeom>
          <a:gradFill flip="none" rotWithShape="1">
            <a:gsLst>
              <a:gs pos="0">
                <a:srgbClr val="F05222"/>
              </a:gs>
              <a:gs pos="100000">
                <a:srgbClr val="FBA31A"/>
              </a:gs>
            </a:gsLst>
            <a:lin ang="13500000" scaled="1"/>
            <a:tileRect/>
          </a:gradFill>
          <a:ln>
            <a:noFill/>
          </a:ln>
          <a:effectLst>
            <a:innerShdw blurRad="254000" dist="381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endParaRPr lang="en-US" sz="1200">
              <a:solidFill>
                <a:schemeClr val="bg1"/>
              </a:solidFill>
              <a:latin typeface="Open Sans Condensed" panose="020B0806030504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3B4429-3BB6-4C53-A0D7-BD8D10E0D1F3}"/>
              </a:ext>
            </a:extLst>
          </p:cNvPr>
          <p:cNvSpPr txBox="1"/>
          <p:nvPr/>
        </p:nvSpPr>
        <p:spPr>
          <a:xfrm>
            <a:off x="1113582" y="2811539"/>
            <a:ext cx="739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/>
                </a:solidFill>
                <a:latin typeface="Avenir Light"/>
                <a:cs typeface="Avenir Light"/>
              </a:rPr>
              <a:t>triggers</a:t>
            </a:r>
            <a:endParaRPr lang="en-US" sz="1400" dirty="0">
              <a:solidFill>
                <a:schemeClr val="bg2"/>
              </a:solidFill>
              <a:latin typeface="Avenir Light"/>
              <a:cs typeface="Avenir Light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B3DBA9E-EBAB-4F8C-9209-219B8C1E39AF}"/>
              </a:ext>
            </a:extLst>
          </p:cNvPr>
          <p:cNvSpPr txBox="1"/>
          <p:nvPr/>
        </p:nvSpPr>
        <p:spPr>
          <a:xfrm>
            <a:off x="1280664" y="3815669"/>
            <a:ext cx="739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/>
                </a:solidFill>
                <a:latin typeface="Avenir Light"/>
                <a:cs typeface="Avenir Light"/>
              </a:rPr>
              <a:t>triggers</a:t>
            </a:r>
            <a:endParaRPr lang="en-US" sz="1400" dirty="0">
              <a:solidFill>
                <a:schemeClr val="bg2"/>
              </a:solidFill>
              <a:latin typeface="Avenir Light"/>
              <a:cs typeface="Avenir Light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2BF24D7-C3D1-433C-8141-9134C206A414}"/>
              </a:ext>
            </a:extLst>
          </p:cNvPr>
          <p:cNvSpPr txBox="1"/>
          <p:nvPr/>
        </p:nvSpPr>
        <p:spPr>
          <a:xfrm>
            <a:off x="1781751" y="5025018"/>
            <a:ext cx="1173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2"/>
                </a:solidFill>
                <a:latin typeface="Avenir Light"/>
                <a:cs typeface="Avenir Light"/>
              </a:rPr>
              <a:t>Travel</a:t>
            </a:r>
            <a:endParaRPr lang="en-US" sz="2000" b="1" dirty="0">
              <a:solidFill>
                <a:schemeClr val="bg2"/>
              </a:solidFill>
              <a:latin typeface="Avenir Light"/>
              <a:cs typeface="Avenir Light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4777C56-ED1E-47AB-B99E-9DD00E1B0DB8}"/>
              </a:ext>
            </a:extLst>
          </p:cNvPr>
          <p:cNvCxnSpPr/>
          <p:nvPr/>
        </p:nvCxnSpPr>
        <p:spPr>
          <a:xfrm>
            <a:off x="643717" y="5344674"/>
            <a:ext cx="3059964" cy="0"/>
          </a:xfrm>
          <a:prstGeom prst="straightConnector1">
            <a:avLst/>
          </a:prstGeom>
          <a:ln w="50800">
            <a:solidFill>
              <a:schemeClr val="bg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8EB60D27-F08C-4653-8509-C627F927A99D}"/>
              </a:ext>
            </a:extLst>
          </p:cNvPr>
          <p:cNvSpPr txBox="1"/>
          <p:nvPr/>
        </p:nvSpPr>
        <p:spPr>
          <a:xfrm>
            <a:off x="6458128" y="5025018"/>
            <a:ext cx="1173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2"/>
                </a:solidFill>
                <a:latin typeface="Avenir Light"/>
                <a:cs typeface="Avenir Light"/>
              </a:rPr>
              <a:t>Expense</a:t>
            </a:r>
            <a:endParaRPr lang="en-US" sz="2000" b="1" dirty="0">
              <a:solidFill>
                <a:schemeClr val="bg2"/>
              </a:solidFill>
              <a:latin typeface="Avenir Light"/>
              <a:cs typeface="Avenir Light"/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60B18589-49C0-4E9C-927E-0F06F4D5C02D}"/>
              </a:ext>
            </a:extLst>
          </p:cNvPr>
          <p:cNvCxnSpPr>
            <a:cxnSpLocks/>
          </p:cNvCxnSpPr>
          <p:nvPr/>
        </p:nvCxnSpPr>
        <p:spPr>
          <a:xfrm>
            <a:off x="5320094" y="5344674"/>
            <a:ext cx="3059964" cy="0"/>
          </a:xfrm>
          <a:prstGeom prst="straightConnector1">
            <a:avLst/>
          </a:prstGeom>
          <a:ln w="50800">
            <a:solidFill>
              <a:schemeClr val="bg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4554DBCB-9D9E-4B68-AF00-8B82381B78BE}"/>
              </a:ext>
            </a:extLst>
          </p:cNvPr>
          <p:cNvSpPr/>
          <p:nvPr/>
        </p:nvSpPr>
        <p:spPr>
          <a:xfrm>
            <a:off x="1785910" y="3685503"/>
            <a:ext cx="1285501" cy="232030"/>
          </a:xfrm>
          <a:prstGeom prst="roundRect">
            <a:avLst>
              <a:gd name="adj" fmla="val 50000"/>
            </a:avLst>
          </a:prstGeom>
          <a:solidFill>
            <a:srgbClr val="E5051D"/>
          </a:solidFill>
          <a:ln>
            <a:noFill/>
          </a:ln>
          <a:effectLst>
            <a:innerShdw blurRad="254000" dist="381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1100" b="1" dirty="0">
                <a:solidFill>
                  <a:schemeClr val="bg1"/>
                </a:solidFill>
                <a:latin typeface="Open Sans Condensed" panose="020B0806030504020204" pitchFamily="34" charset="0"/>
              </a:rPr>
              <a:t>1</a:t>
            </a:r>
            <a:r>
              <a:rPr lang="en-GB" sz="1050" dirty="0">
                <a:solidFill>
                  <a:schemeClr val="bg1"/>
                </a:solidFill>
                <a:latin typeface="Open Sans Condensed" panose="020B0806030504020204" pitchFamily="34" charset="0"/>
              </a:rPr>
              <a:t> </a:t>
            </a:r>
            <a:r>
              <a:rPr lang="en-GB" sz="700" dirty="0">
                <a:solidFill>
                  <a:schemeClr val="bg1"/>
                </a:solidFill>
                <a:latin typeface="Open Sans Condensed" panose="020B0806030504020204" pitchFamily="34" charset="0"/>
              </a:rPr>
              <a:t>  Action: Chose Option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9EDFD52-6748-4C85-9BB5-EAFD08FBFFCB}"/>
              </a:ext>
            </a:extLst>
          </p:cNvPr>
          <p:cNvSpPr/>
          <p:nvPr/>
        </p:nvSpPr>
        <p:spPr>
          <a:xfrm rot="756526">
            <a:off x="4221541" y="34198"/>
            <a:ext cx="2373549" cy="9144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Please </a:t>
            </a:r>
            <a:r>
              <a:rPr lang="en-GB" dirty="0" err="1"/>
              <a:t>aline</a:t>
            </a:r>
            <a:r>
              <a:rPr lang="en-GB" dirty="0"/>
              <a:t> styles of slides 3,5,6, </a:t>
            </a:r>
          </a:p>
          <a:p>
            <a:pPr algn="ctr"/>
            <a:r>
              <a:rPr lang="en-GB" dirty="0"/>
              <a:t>Unify the small icons</a:t>
            </a:r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2D1703D-2707-4B84-A8AA-714D91731D8F}"/>
              </a:ext>
            </a:extLst>
          </p:cNvPr>
          <p:cNvCxnSpPr>
            <a:cxnSpLocks/>
          </p:cNvCxnSpPr>
          <p:nvPr/>
        </p:nvCxnSpPr>
        <p:spPr>
          <a:xfrm flipH="1">
            <a:off x="3045147" y="799036"/>
            <a:ext cx="1611630" cy="6619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F2B7BD0B-DD94-4A24-9D89-83DCADB555F0}"/>
              </a:ext>
            </a:extLst>
          </p:cNvPr>
          <p:cNvCxnSpPr>
            <a:cxnSpLocks/>
          </p:cNvCxnSpPr>
          <p:nvPr/>
        </p:nvCxnSpPr>
        <p:spPr>
          <a:xfrm flipH="1">
            <a:off x="3158879" y="782250"/>
            <a:ext cx="1518608" cy="17057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1E76B6CB-8FC0-459A-A02C-379BBC33BBD7}"/>
              </a:ext>
            </a:extLst>
          </p:cNvPr>
          <p:cNvCxnSpPr>
            <a:cxnSpLocks/>
          </p:cNvCxnSpPr>
          <p:nvPr/>
        </p:nvCxnSpPr>
        <p:spPr>
          <a:xfrm flipH="1">
            <a:off x="3321326" y="810279"/>
            <a:ext cx="1345066" cy="26161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D316D8D8-D80E-4DEE-98FE-661906AC9639}"/>
              </a:ext>
            </a:extLst>
          </p:cNvPr>
          <p:cNvCxnSpPr>
            <a:cxnSpLocks/>
            <a:endCxn id="100" idx="1"/>
          </p:cNvCxnSpPr>
          <p:nvPr/>
        </p:nvCxnSpPr>
        <p:spPr>
          <a:xfrm>
            <a:off x="4674394" y="816769"/>
            <a:ext cx="3020427" cy="35812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8145BECF-951F-436F-AD45-AD627EE0DA44}"/>
              </a:ext>
            </a:extLst>
          </p:cNvPr>
          <p:cNvCxnSpPr>
            <a:cxnSpLocks/>
            <a:endCxn id="98" idx="3"/>
          </p:cNvCxnSpPr>
          <p:nvPr/>
        </p:nvCxnSpPr>
        <p:spPr>
          <a:xfrm>
            <a:off x="4674394" y="816769"/>
            <a:ext cx="3623116" cy="26669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F26DBD93-627B-43D6-A345-7B1560CB1429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4674394" y="816769"/>
            <a:ext cx="3281466" cy="28960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297B6839-5833-4786-ADCD-10839200402D}"/>
              </a:ext>
            </a:extLst>
          </p:cNvPr>
          <p:cNvCxnSpPr>
            <a:cxnSpLocks/>
            <a:endCxn id="26" idx="3"/>
          </p:cNvCxnSpPr>
          <p:nvPr/>
        </p:nvCxnSpPr>
        <p:spPr>
          <a:xfrm flipH="1">
            <a:off x="3500444" y="816769"/>
            <a:ext cx="1173950" cy="36713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9D0A547-ADCC-4818-9663-47364DBA27A1}"/>
              </a:ext>
            </a:extLst>
          </p:cNvPr>
          <p:cNvCxnSpPr>
            <a:cxnSpLocks/>
          </p:cNvCxnSpPr>
          <p:nvPr/>
        </p:nvCxnSpPr>
        <p:spPr>
          <a:xfrm>
            <a:off x="4674394" y="816769"/>
            <a:ext cx="3895292" cy="6697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591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70" grpId="0" animBg="1"/>
      <p:bldP spid="37" grpId="0" animBg="1"/>
      <p:bldP spid="72" grpId="0" animBg="1"/>
      <p:bldP spid="73" grpId="0" animBg="1"/>
      <p:bldP spid="9" grpId="0" animBg="1"/>
      <p:bldP spid="10" grpId="0"/>
      <p:bldP spid="75" grpId="0" animBg="1"/>
      <p:bldP spid="78" grpId="0" animBg="1"/>
      <p:bldP spid="83" grpId="0" animBg="1"/>
      <p:bldP spid="84" grpId="0" animBg="1"/>
      <p:bldP spid="86" grpId="0" animBg="1"/>
      <p:bldP spid="93" grpId="0" animBg="1"/>
      <p:bldP spid="101" grpId="0" animBg="1"/>
      <p:bldP spid="87" grpId="0" animBg="1"/>
      <p:bldP spid="88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20" grpId="0" animBg="1"/>
      <p:bldP spid="51" grpId="0"/>
      <p:bldP spid="52" grpId="0"/>
      <p:bldP spid="62" grpId="0"/>
      <p:bldP spid="65" grpId="0"/>
      <p:bldP spid="6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roup 194">
            <a:extLst>
              <a:ext uri="{FF2B5EF4-FFF2-40B4-BE49-F238E27FC236}">
                <a16:creationId xmlns:a16="http://schemas.microsoft.com/office/drawing/2014/main" id="{E36C4218-E457-4823-B169-5562CFA13DE8}"/>
              </a:ext>
            </a:extLst>
          </p:cNvPr>
          <p:cNvGrpSpPr/>
          <p:nvPr/>
        </p:nvGrpSpPr>
        <p:grpSpPr>
          <a:xfrm>
            <a:off x="2590893" y="563093"/>
            <a:ext cx="1478849" cy="1379768"/>
            <a:chOff x="2643268" y="601885"/>
            <a:chExt cx="1478849" cy="1379768"/>
          </a:xfrm>
        </p:grpSpPr>
        <p:pic>
          <p:nvPicPr>
            <p:cNvPr id="128" name="Graphic 127" descr="Flag">
              <a:extLst>
                <a:ext uri="{FF2B5EF4-FFF2-40B4-BE49-F238E27FC236}">
                  <a16:creationId xmlns:a16="http://schemas.microsoft.com/office/drawing/2014/main" id="{4F9E96B3-E3C0-44D6-ABDF-C23B08367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23284">
              <a:off x="2643268" y="601885"/>
              <a:ext cx="1478849" cy="1379768"/>
            </a:xfrm>
            <a:prstGeom prst="rect">
              <a:avLst/>
            </a:prstGeom>
          </p:spPr>
        </p:pic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464648AA-086D-4BD6-B21C-F3404D98B730}"/>
                </a:ext>
              </a:extLst>
            </p:cNvPr>
            <p:cNvSpPr txBox="1"/>
            <p:nvPr/>
          </p:nvSpPr>
          <p:spPr>
            <a:xfrm rot="1303766">
              <a:off x="3225467" y="748821"/>
              <a:ext cx="6880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chemeClr val="bg1"/>
                  </a:solidFill>
                  <a:latin typeface="Avenir Light"/>
                  <a:cs typeface="Avenir Light"/>
                </a:rPr>
                <a:t>Total </a:t>
              </a:r>
              <a:br>
                <a:rPr lang="en-GB" sz="1400" b="1" dirty="0">
                  <a:solidFill>
                    <a:schemeClr val="bg1"/>
                  </a:solidFill>
                  <a:latin typeface="Avenir Light"/>
                  <a:cs typeface="Avenir Light"/>
                </a:rPr>
              </a:br>
              <a:r>
                <a:rPr lang="en-GB" sz="1400" b="1" dirty="0">
                  <a:solidFill>
                    <a:schemeClr val="bg1"/>
                  </a:solidFill>
                  <a:latin typeface="Avenir Light"/>
                  <a:cs typeface="Avenir Light"/>
                </a:rPr>
                <a:t>€4,445</a:t>
              </a:r>
              <a:endParaRPr lang="en-US" sz="1400" b="1" dirty="0">
                <a:solidFill>
                  <a:schemeClr val="bg1"/>
                </a:solidFill>
                <a:latin typeface="Avenir Light"/>
                <a:cs typeface="Avenir Light"/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03F1039F-D1B9-4197-907A-91C5D580145B}"/>
              </a:ext>
            </a:extLst>
          </p:cNvPr>
          <p:cNvSpPr/>
          <p:nvPr/>
        </p:nvSpPr>
        <p:spPr>
          <a:xfrm>
            <a:off x="127744" y="147251"/>
            <a:ext cx="6695049" cy="377861"/>
          </a:xfrm>
          <a:prstGeom prst="rect">
            <a:avLst/>
          </a:prstGeom>
          <a:solidFill>
            <a:srgbClr val="267F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8" name="Picture 177">
            <a:extLst>
              <a:ext uri="{FF2B5EF4-FFF2-40B4-BE49-F238E27FC236}">
                <a16:creationId xmlns:a16="http://schemas.microsoft.com/office/drawing/2014/main" id="{FCE54563-82E6-4812-BF93-354937E1C1A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4914585" y="486278"/>
            <a:ext cx="1798821" cy="1330722"/>
          </a:xfrm>
          <a:prstGeom prst="rect">
            <a:avLst/>
          </a:prstGeom>
        </p:spPr>
      </p:pic>
      <p:grpSp>
        <p:nvGrpSpPr>
          <p:cNvPr id="159" name="Group 158">
            <a:extLst>
              <a:ext uri="{FF2B5EF4-FFF2-40B4-BE49-F238E27FC236}">
                <a16:creationId xmlns:a16="http://schemas.microsoft.com/office/drawing/2014/main" id="{784915F1-5FBF-487E-8991-1EE09FA0B215}"/>
              </a:ext>
            </a:extLst>
          </p:cNvPr>
          <p:cNvGrpSpPr/>
          <p:nvPr/>
        </p:nvGrpSpPr>
        <p:grpSpPr>
          <a:xfrm>
            <a:off x="783338" y="4508326"/>
            <a:ext cx="3193930" cy="805256"/>
            <a:chOff x="1310543" y="4295091"/>
            <a:chExt cx="3193930" cy="805256"/>
          </a:xfrm>
        </p:grpSpPr>
        <p:sp>
          <p:nvSpPr>
            <p:cNvPr id="160" name="Rectangle: Rounded Corners 159">
              <a:extLst>
                <a:ext uri="{FF2B5EF4-FFF2-40B4-BE49-F238E27FC236}">
                  <a16:creationId xmlns:a16="http://schemas.microsoft.com/office/drawing/2014/main" id="{7CAA3829-941F-488B-A08F-7313727A9138}"/>
                </a:ext>
              </a:extLst>
            </p:cNvPr>
            <p:cNvSpPr/>
            <p:nvPr/>
          </p:nvSpPr>
          <p:spPr>
            <a:xfrm>
              <a:off x="1606470" y="4295091"/>
              <a:ext cx="2898003" cy="68400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05222"/>
                </a:gs>
                <a:gs pos="100000">
                  <a:srgbClr val="FBA31A"/>
                </a:gs>
              </a:gsLst>
              <a:lin ang="13500000" scaled="1"/>
              <a:tileRect/>
            </a:gra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endParaRPr lang="en-GB" sz="1200" dirty="0">
                <a:solidFill>
                  <a:schemeClr val="bg1"/>
                </a:solidFill>
                <a:latin typeface="Open Sans Condensed" panose="020B0806030504020204" pitchFamily="34" charset="0"/>
              </a:endParaRPr>
            </a:p>
          </p:txBody>
        </p:sp>
        <p:sp>
          <p:nvSpPr>
            <p:cNvPr id="161" name="Rectangle: Rounded Corners 160">
              <a:extLst>
                <a:ext uri="{FF2B5EF4-FFF2-40B4-BE49-F238E27FC236}">
                  <a16:creationId xmlns:a16="http://schemas.microsoft.com/office/drawing/2014/main" id="{06795928-5296-41BE-9930-CC5BFC105EC0}"/>
                </a:ext>
              </a:extLst>
            </p:cNvPr>
            <p:cNvSpPr/>
            <p:nvPr/>
          </p:nvSpPr>
          <p:spPr>
            <a:xfrm>
              <a:off x="1490503" y="4333117"/>
              <a:ext cx="2898003" cy="68400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05222"/>
                </a:gs>
                <a:gs pos="100000">
                  <a:srgbClr val="FBA31A"/>
                </a:gs>
              </a:gsLst>
              <a:lin ang="13500000" scaled="1"/>
              <a:tileRect/>
            </a:gra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endParaRPr lang="en-GB" sz="1200" dirty="0">
                <a:solidFill>
                  <a:schemeClr val="bg1"/>
                </a:solidFill>
                <a:latin typeface="Open Sans Condensed" panose="020B0806030504020204" pitchFamily="34" charset="0"/>
              </a:endParaRPr>
            </a:p>
          </p:txBody>
        </p:sp>
        <p:sp>
          <p:nvSpPr>
            <p:cNvPr id="162" name="Rectangle: Rounded Corners 161">
              <a:extLst>
                <a:ext uri="{FF2B5EF4-FFF2-40B4-BE49-F238E27FC236}">
                  <a16:creationId xmlns:a16="http://schemas.microsoft.com/office/drawing/2014/main" id="{CABA6D19-CE9C-46B0-9ABE-AAA650527819}"/>
                </a:ext>
              </a:extLst>
            </p:cNvPr>
            <p:cNvSpPr/>
            <p:nvPr/>
          </p:nvSpPr>
          <p:spPr>
            <a:xfrm>
              <a:off x="1400523" y="4371143"/>
              <a:ext cx="2898003" cy="68400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05222"/>
                </a:gs>
                <a:gs pos="100000">
                  <a:srgbClr val="FBA31A"/>
                </a:gs>
              </a:gsLst>
              <a:lin ang="13500000" scaled="1"/>
              <a:tileRect/>
            </a:gra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endParaRPr lang="en-GB" sz="1200" dirty="0">
                <a:solidFill>
                  <a:schemeClr val="bg1"/>
                </a:solidFill>
                <a:latin typeface="Open Sans Condensed" panose="020B0806030504020204" pitchFamily="34" charset="0"/>
              </a:endParaRPr>
            </a:p>
          </p:txBody>
        </p:sp>
        <p:sp>
          <p:nvSpPr>
            <p:cNvPr id="163" name="Rectangle: Rounded Corners 162">
              <a:extLst>
                <a:ext uri="{FF2B5EF4-FFF2-40B4-BE49-F238E27FC236}">
                  <a16:creationId xmlns:a16="http://schemas.microsoft.com/office/drawing/2014/main" id="{95E0BF3D-B398-491F-B5E5-2A4DAA05982E}"/>
                </a:ext>
              </a:extLst>
            </p:cNvPr>
            <p:cNvSpPr/>
            <p:nvPr/>
          </p:nvSpPr>
          <p:spPr>
            <a:xfrm>
              <a:off x="1310543" y="4416341"/>
              <a:ext cx="2898003" cy="68400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05222"/>
                </a:gs>
                <a:gs pos="100000">
                  <a:srgbClr val="FBA31A"/>
                </a:gs>
              </a:gsLst>
              <a:lin ang="13500000" scaled="1"/>
              <a:tileRect/>
            </a:gra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r>
                <a:rPr lang="en-GB" sz="1200" dirty="0">
                  <a:solidFill>
                    <a:schemeClr val="bg1"/>
                  </a:solidFill>
                  <a:latin typeface="Open Sans Condensed" panose="020B0806030504020204" pitchFamily="34" charset="0"/>
                </a:rPr>
                <a:t>Approval Email </a:t>
              </a:r>
            </a:p>
            <a:p>
              <a:pPr defTabSz="914400"/>
              <a:r>
                <a:rPr lang="en-GB" sz="1200" dirty="0">
                  <a:solidFill>
                    <a:schemeClr val="bg1"/>
                  </a:solidFill>
                  <a:latin typeface="Open Sans Condensed" panose="020B0806030504020204" pitchFamily="34" charset="0"/>
                </a:rPr>
                <a:t>for each attendant 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8C16579-9202-4389-96E5-D40EF6681D89}"/>
              </a:ext>
            </a:extLst>
          </p:cNvPr>
          <p:cNvGrpSpPr/>
          <p:nvPr/>
        </p:nvGrpSpPr>
        <p:grpSpPr>
          <a:xfrm>
            <a:off x="6003906" y="3737434"/>
            <a:ext cx="2898003" cy="684006"/>
            <a:chOff x="6362892" y="2558135"/>
            <a:chExt cx="2898003" cy="684006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BDDF5A4C-BFAB-405D-9DD3-4AC4DA1BB63F}"/>
                </a:ext>
              </a:extLst>
            </p:cNvPr>
            <p:cNvSpPr/>
            <p:nvPr/>
          </p:nvSpPr>
          <p:spPr>
            <a:xfrm>
              <a:off x="6362892" y="2558135"/>
              <a:ext cx="2898003" cy="68400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05222"/>
                </a:gs>
                <a:gs pos="100000">
                  <a:srgbClr val="FBA31A"/>
                </a:gs>
              </a:gsLst>
              <a:lin ang="13500000" scaled="1"/>
              <a:tileRect/>
            </a:gra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r>
                <a:rPr lang="en-GB" sz="1200" dirty="0">
                  <a:solidFill>
                    <a:schemeClr val="bg1"/>
                  </a:solidFill>
                  <a:latin typeface="Open Sans Condensed" panose="020B0806030504020204" pitchFamily="34" charset="0"/>
                </a:rPr>
                <a:t>Allowances - automated</a:t>
              </a: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727FD6B3-79A8-494C-B815-268E1292A044}"/>
                </a:ext>
              </a:extLst>
            </p:cNvPr>
            <p:cNvSpPr/>
            <p:nvPr/>
          </p:nvSpPr>
          <p:spPr>
            <a:xfrm>
              <a:off x="8592830" y="2618868"/>
              <a:ext cx="584518" cy="562539"/>
            </a:xfrm>
            <a:prstGeom prst="ellipse">
              <a:avLst/>
            </a:prstGeom>
            <a:gradFill flip="none" rotWithShape="1">
              <a:gsLst>
                <a:gs pos="0">
                  <a:srgbClr val="DDE1E2"/>
                </a:gs>
                <a:gs pos="100000">
                  <a:srgbClr val="FFFFFF"/>
                </a:gs>
              </a:gsLst>
              <a:lin ang="16200000" scaled="1"/>
              <a:tileRect/>
            </a:gradFill>
            <a:ln w="558800">
              <a:noFill/>
            </a:ln>
            <a:effectLst>
              <a:outerShdw blurRad="330200" dist="63500" dir="2700000" sx="106000" sy="106000" algn="tl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extrusionH="152400" prstMaterial="matte">
              <a:bevelT w="101600" h="12700" prst="softRound"/>
              <a:contourClr>
                <a:schemeClr val="bg1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07A7FA5C-A8B8-437E-8550-564418B2E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718650" y="2784301"/>
              <a:ext cx="333648" cy="253486"/>
            </a:xfrm>
            <a:prstGeom prst="rect">
              <a:avLst/>
            </a:prstGeom>
          </p:spPr>
        </p:pic>
      </p:grp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87111A31-10CA-441F-817A-D831E273D5F5}"/>
              </a:ext>
            </a:extLst>
          </p:cNvPr>
          <p:cNvSpPr/>
          <p:nvPr/>
        </p:nvSpPr>
        <p:spPr>
          <a:xfrm>
            <a:off x="5666530" y="4221515"/>
            <a:ext cx="2898003" cy="68400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05222"/>
              </a:gs>
              <a:gs pos="100000">
                <a:srgbClr val="FBA31A"/>
              </a:gs>
            </a:gsLst>
            <a:lin ang="13500000" scaled="1"/>
            <a:tileRect/>
          </a:gradFill>
          <a:ln>
            <a:noFill/>
          </a:ln>
          <a:effectLst>
            <a:innerShdw blurRad="254000" dist="381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GB" sz="1200" dirty="0">
                <a:solidFill>
                  <a:schemeClr val="bg1"/>
                </a:solidFill>
                <a:latin typeface="Open Sans Condensed" panose="020B0806030504020204" pitchFamily="34" charset="0"/>
              </a:rPr>
              <a:t>Mileage - automated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D9C00A-503A-4EB5-8E2A-57B7A40EA6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3717" y="138629"/>
            <a:ext cx="7124689" cy="414338"/>
          </a:xfrm>
        </p:spPr>
        <p:txBody>
          <a:bodyPr/>
          <a:lstStyle/>
          <a:p>
            <a:r>
              <a:rPr lang="en-GB" sz="1800" dirty="0">
                <a:solidFill>
                  <a:schemeClr val="bg1"/>
                </a:solidFill>
              </a:rPr>
              <a:t>Increasing Efficiency of the Team Meeting</a:t>
            </a:r>
            <a:endParaRPr lang="LID4096" sz="1800" dirty="0">
              <a:solidFill>
                <a:schemeClr val="bg1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93B5ACD-F3CD-4E0C-A603-84CDBCDEE02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71477" y="165437"/>
            <a:ext cx="1575644" cy="33472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F960E7E-C67C-4027-B489-3F4DF61F33B5}"/>
              </a:ext>
            </a:extLst>
          </p:cNvPr>
          <p:cNvSpPr/>
          <p:nvPr/>
        </p:nvSpPr>
        <p:spPr>
          <a:xfrm>
            <a:off x="8457571" y="146743"/>
            <a:ext cx="679367" cy="377861"/>
          </a:xfrm>
          <a:prstGeom prst="rect">
            <a:avLst/>
          </a:prstGeom>
          <a:solidFill>
            <a:srgbClr val="267F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1B301B06-AE18-4546-AFDC-D38A15038F69}"/>
              </a:ext>
            </a:extLst>
          </p:cNvPr>
          <p:cNvSpPr/>
          <p:nvPr/>
        </p:nvSpPr>
        <p:spPr>
          <a:xfrm>
            <a:off x="255478" y="1251247"/>
            <a:ext cx="2898003" cy="68400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05222"/>
              </a:gs>
              <a:gs pos="100000">
                <a:srgbClr val="FBA31A"/>
              </a:gs>
            </a:gsLst>
            <a:lin ang="13500000" scaled="1"/>
            <a:tileRect/>
          </a:gradFill>
          <a:ln>
            <a:noFill/>
          </a:ln>
          <a:effectLst>
            <a:innerShdw blurRad="254000" dist="381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GB" sz="1200" dirty="0">
                <a:solidFill>
                  <a:schemeClr val="bg1"/>
                </a:solidFill>
                <a:latin typeface="Open Sans Condensed" panose="020B0806030504020204" pitchFamily="34" charset="0"/>
              </a:rPr>
              <a:t>Calendar Entry</a:t>
            </a:r>
            <a:br>
              <a:rPr lang="en-GB" sz="1200" dirty="0">
                <a:solidFill>
                  <a:schemeClr val="bg1"/>
                </a:solidFill>
                <a:latin typeface="Open Sans Condensed" panose="020B0806030504020204" pitchFamily="34" charset="0"/>
              </a:rPr>
            </a:br>
            <a:r>
              <a:rPr lang="en-GB" sz="1200" dirty="0">
                <a:solidFill>
                  <a:schemeClr val="bg1"/>
                </a:solidFill>
                <a:latin typeface="Open Sans Condensed" panose="020B0806030504020204" pitchFamily="34" charset="0"/>
              </a:rPr>
              <a:t>for a </a:t>
            </a:r>
            <a:r>
              <a:rPr lang="en-GB" sz="1200" dirty="0">
                <a:solidFill>
                  <a:schemeClr val="bg1"/>
                </a:solidFill>
                <a:latin typeface="Avenir Light"/>
              </a:rPr>
              <a:t>Remote</a:t>
            </a:r>
            <a:r>
              <a:rPr lang="en-GB" sz="1200" dirty="0">
                <a:solidFill>
                  <a:schemeClr val="bg1"/>
                </a:solidFill>
                <a:latin typeface="Open Sans Condensed" panose="020B0806030504020204" pitchFamily="34" charset="0"/>
              </a:rPr>
              <a:t> Team Meeting</a:t>
            </a:r>
            <a:br>
              <a:rPr lang="en-GB" sz="1200" dirty="0">
                <a:solidFill>
                  <a:schemeClr val="bg1"/>
                </a:solidFill>
                <a:latin typeface="Open Sans Condensed" panose="020B0806030504020204" pitchFamily="34" charset="0"/>
              </a:rPr>
            </a:br>
            <a:r>
              <a:rPr lang="en-GB" sz="1200" dirty="0">
                <a:solidFill>
                  <a:schemeClr val="bg1"/>
                </a:solidFill>
                <a:latin typeface="Open Sans Condensed" panose="020B0806030504020204" pitchFamily="34" charset="0"/>
              </a:rPr>
              <a:t>total cost calculation flagged 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EADEE9E-0C90-43B6-8FE9-B45398645C55}"/>
              </a:ext>
            </a:extLst>
          </p:cNvPr>
          <p:cNvSpPr/>
          <p:nvPr/>
        </p:nvSpPr>
        <p:spPr>
          <a:xfrm>
            <a:off x="2478822" y="1324160"/>
            <a:ext cx="584518" cy="562539"/>
          </a:xfrm>
          <a:prstGeom prst="ellipse">
            <a:avLst/>
          </a:prstGeom>
          <a:gradFill flip="none" rotWithShape="1">
            <a:gsLst>
              <a:gs pos="0">
                <a:srgbClr val="DDE1E2"/>
              </a:gs>
              <a:gs pos="100000">
                <a:srgbClr val="FFFFFF"/>
              </a:gs>
            </a:gsLst>
            <a:lin ang="16200000" scaled="1"/>
            <a:tileRect/>
          </a:gradFill>
          <a:ln w="558800">
            <a:noFill/>
          </a:ln>
          <a:effectLst>
            <a:outerShdw blurRad="330200" dist="63500" dir="2700000" sx="106000" sy="106000" algn="tl" rotWithShape="0">
              <a:schemeClr val="tx1">
                <a:lumMod val="75000"/>
                <a:lumOff val="25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extrusionH="152400" prstMaterial="matte">
            <a:bevelT w="101600" h="12700" prst="softRound"/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48ED2628-32AD-4A5C-81C7-51A453BCFC15}"/>
              </a:ext>
            </a:extLst>
          </p:cNvPr>
          <p:cNvSpPr/>
          <p:nvPr/>
        </p:nvSpPr>
        <p:spPr>
          <a:xfrm>
            <a:off x="614021" y="1972185"/>
            <a:ext cx="258417" cy="280766"/>
          </a:xfrm>
          <a:prstGeom prst="downArrow">
            <a:avLst/>
          </a:prstGeom>
          <a:gradFill flip="none" rotWithShape="1">
            <a:gsLst>
              <a:gs pos="0">
                <a:srgbClr val="F05222"/>
              </a:gs>
              <a:gs pos="100000">
                <a:srgbClr val="FBA31A"/>
              </a:gs>
            </a:gsLst>
            <a:lin ang="13500000" scaled="1"/>
            <a:tileRect/>
          </a:gradFill>
          <a:ln>
            <a:noFill/>
          </a:ln>
          <a:effectLst>
            <a:innerShdw blurRad="254000" dist="381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endParaRPr lang="en-US" sz="1200">
              <a:solidFill>
                <a:schemeClr val="bg1"/>
              </a:solidFill>
              <a:latin typeface="Open Sans Condensed" panose="020B0806030504020204" pitchFamily="34" charset="0"/>
            </a:endParaRPr>
          </a:p>
        </p:txBody>
      </p:sp>
      <p:sp>
        <p:nvSpPr>
          <p:cNvPr id="78" name="Arrow: Down 77">
            <a:extLst>
              <a:ext uri="{FF2B5EF4-FFF2-40B4-BE49-F238E27FC236}">
                <a16:creationId xmlns:a16="http://schemas.microsoft.com/office/drawing/2014/main" id="{D47128EC-E230-4E69-AF4D-FC9758EFB3D5}"/>
              </a:ext>
            </a:extLst>
          </p:cNvPr>
          <p:cNvSpPr/>
          <p:nvPr/>
        </p:nvSpPr>
        <p:spPr>
          <a:xfrm>
            <a:off x="872438" y="3056607"/>
            <a:ext cx="258417" cy="280766"/>
          </a:xfrm>
          <a:prstGeom prst="downArrow">
            <a:avLst/>
          </a:prstGeom>
          <a:gradFill flip="none" rotWithShape="1">
            <a:gsLst>
              <a:gs pos="0">
                <a:srgbClr val="F05222"/>
              </a:gs>
              <a:gs pos="100000">
                <a:srgbClr val="FBA31A"/>
              </a:gs>
            </a:gsLst>
            <a:lin ang="13500000" scaled="1"/>
            <a:tileRect/>
          </a:gradFill>
          <a:ln>
            <a:noFill/>
          </a:ln>
          <a:effectLst>
            <a:innerShdw blurRad="254000" dist="381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endParaRPr lang="en-US" sz="1200">
              <a:solidFill>
                <a:schemeClr val="bg1"/>
              </a:solidFill>
              <a:latin typeface="Open Sans Condensed" panose="020B0806030504020204" pitchFamily="34" charset="0"/>
            </a:endParaRP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A1E2EC4A-23C7-465A-9B89-09129263282C}"/>
              </a:ext>
            </a:extLst>
          </p:cNvPr>
          <p:cNvGrpSpPr/>
          <p:nvPr/>
        </p:nvGrpSpPr>
        <p:grpSpPr>
          <a:xfrm>
            <a:off x="3023760" y="3348741"/>
            <a:ext cx="584518" cy="562539"/>
            <a:chOff x="2624550" y="3398391"/>
            <a:chExt cx="584518" cy="562539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28D1C069-365C-488B-A716-E8731C5C554E}"/>
                </a:ext>
              </a:extLst>
            </p:cNvPr>
            <p:cNvSpPr/>
            <p:nvPr/>
          </p:nvSpPr>
          <p:spPr>
            <a:xfrm>
              <a:off x="2624550" y="3398391"/>
              <a:ext cx="584518" cy="562539"/>
            </a:xfrm>
            <a:prstGeom prst="ellipse">
              <a:avLst/>
            </a:prstGeom>
            <a:gradFill flip="none" rotWithShape="1">
              <a:gsLst>
                <a:gs pos="0">
                  <a:srgbClr val="DDE1E2"/>
                </a:gs>
                <a:gs pos="100000">
                  <a:srgbClr val="FFFFFF"/>
                </a:gs>
              </a:gsLst>
              <a:lin ang="16200000" scaled="1"/>
              <a:tileRect/>
            </a:gradFill>
            <a:ln w="558800">
              <a:noFill/>
            </a:ln>
            <a:effectLst>
              <a:outerShdw blurRad="330200" dist="63500" dir="2700000" sx="106000" sy="106000" algn="tl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extrusionH="152400" prstMaterial="matte">
              <a:bevelT w="101600" h="12700" prst="softRound"/>
              <a:contourClr>
                <a:schemeClr val="bg1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79" name="Picture 78" descr="A close up of a screen&#10;&#10;Description generated with high confidence">
              <a:extLst>
                <a:ext uri="{FF2B5EF4-FFF2-40B4-BE49-F238E27FC236}">
                  <a16:creationId xmlns:a16="http://schemas.microsoft.com/office/drawing/2014/main" id="{5146D839-B772-4964-A194-C6A79305A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2584" y="3451586"/>
              <a:ext cx="303253" cy="324451"/>
            </a:xfrm>
            <a:prstGeom prst="rect">
              <a:avLst/>
            </a:prstGeom>
          </p:spPr>
        </p:pic>
        <p:pic>
          <p:nvPicPr>
            <p:cNvPr id="22" name="Picture 21" descr="A picture containing clipart&#10;&#10;Description generated with high confidence">
              <a:extLst>
                <a:ext uri="{FF2B5EF4-FFF2-40B4-BE49-F238E27FC236}">
                  <a16:creationId xmlns:a16="http://schemas.microsoft.com/office/drawing/2014/main" id="{C92893CE-34DF-4F93-8880-22FFFF57C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24210" y="3715946"/>
              <a:ext cx="214616" cy="191977"/>
            </a:xfrm>
            <a:prstGeom prst="rect">
              <a:avLst/>
            </a:prstGeom>
          </p:spPr>
        </p:pic>
      </p:grp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BE1813A9-1141-49AB-B745-856A354FC262}"/>
              </a:ext>
            </a:extLst>
          </p:cNvPr>
          <p:cNvSpPr/>
          <p:nvPr/>
        </p:nvSpPr>
        <p:spPr>
          <a:xfrm>
            <a:off x="800003" y="4612563"/>
            <a:ext cx="2898003" cy="68400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05222"/>
              </a:gs>
              <a:gs pos="100000">
                <a:srgbClr val="FBA31A"/>
              </a:gs>
            </a:gsLst>
            <a:lin ang="13500000" scaled="1"/>
            <a:tileRect/>
          </a:gradFill>
          <a:ln>
            <a:noFill/>
          </a:ln>
          <a:effectLst>
            <a:innerShdw blurRad="254000" dist="381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GB" sz="1200" dirty="0">
                <a:solidFill>
                  <a:schemeClr val="bg1"/>
                </a:solidFill>
                <a:latin typeface="Open Sans Condensed" panose="020B0806030504020204" pitchFamily="34" charset="0"/>
              </a:rPr>
              <a:t>Booking Code Sent</a:t>
            </a:r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6289A176-A086-475F-81A7-463355A581CE}"/>
              </a:ext>
            </a:extLst>
          </p:cNvPr>
          <p:cNvGrpSpPr/>
          <p:nvPr/>
        </p:nvGrpSpPr>
        <p:grpSpPr>
          <a:xfrm>
            <a:off x="3019796" y="4655755"/>
            <a:ext cx="584518" cy="562539"/>
            <a:chOff x="3007903" y="5063404"/>
            <a:chExt cx="584518" cy="562539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356DC33B-7702-4E77-8681-8247CF59B454}"/>
                </a:ext>
              </a:extLst>
            </p:cNvPr>
            <p:cNvSpPr/>
            <p:nvPr/>
          </p:nvSpPr>
          <p:spPr>
            <a:xfrm>
              <a:off x="3007903" y="5063404"/>
              <a:ext cx="584518" cy="562539"/>
            </a:xfrm>
            <a:prstGeom prst="ellipse">
              <a:avLst/>
            </a:prstGeom>
            <a:gradFill flip="none" rotWithShape="1">
              <a:gsLst>
                <a:gs pos="0">
                  <a:srgbClr val="DDE1E2"/>
                </a:gs>
                <a:gs pos="100000">
                  <a:srgbClr val="FFFFFF"/>
                </a:gs>
              </a:gsLst>
              <a:lin ang="16200000" scaled="1"/>
              <a:tileRect/>
            </a:gradFill>
            <a:ln w="558800">
              <a:noFill/>
            </a:ln>
            <a:effectLst>
              <a:outerShdw blurRad="330200" dist="63500" dir="2700000" sx="106000" sy="106000" algn="tl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extrusionH="152400" prstMaterial="matte">
              <a:bevelT w="101600" h="12700" prst="softRound"/>
              <a:contourClr>
                <a:schemeClr val="bg1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26" name="Picture 25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0684C878-DD28-4678-8481-73DA9F096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096235" y="5137504"/>
              <a:ext cx="414338" cy="414338"/>
            </a:xfrm>
            <a:prstGeom prst="rect">
              <a:avLst/>
            </a:prstGeom>
          </p:spPr>
        </p:pic>
      </p:grpSp>
      <p:sp>
        <p:nvSpPr>
          <p:cNvPr id="86" name="Arrow: Down 85">
            <a:extLst>
              <a:ext uri="{FF2B5EF4-FFF2-40B4-BE49-F238E27FC236}">
                <a16:creationId xmlns:a16="http://schemas.microsoft.com/office/drawing/2014/main" id="{B7292AA0-A44D-4D8E-9E5C-65C464F0D17C}"/>
              </a:ext>
            </a:extLst>
          </p:cNvPr>
          <p:cNvSpPr/>
          <p:nvPr/>
        </p:nvSpPr>
        <p:spPr>
          <a:xfrm>
            <a:off x="1001646" y="4197520"/>
            <a:ext cx="258417" cy="280766"/>
          </a:xfrm>
          <a:prstGeom prst="downArrow">
            <a:avLst/>
          </a:prstGeom>
          <a:gradFill flip="none" rotWithShape="1">
            <a:gsLst>
              <a:gs pos="0">
                <a:srgbClr val="F05222"/>
              </a:gs>
              <a:gs pos="100000">
                <a:srgbClr val="FBA31A"/>
              </a:gs>
            </a:gsLst>
            <a:lin ang="13500000" scaled="1"/>
            <a:tileRect/>
          </a:gradFill>
          <a:ln>
            <a:noFill/>
          </a:ln>
          <a:effectLst>
            <a:innerShdw blurRad="254000" dist="381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endParaRPr lang="en-US" sz="1200">
              <a:solidFill>
                <a:schemeClr val="bg1"/>
              </a:solidFill>
              <a:latin typeface="Open Sans Condensed" panose="020B0806030504020204" pitchFamily="34" charset="0"/>
            </a:endParaRPr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AB0B2F25-CD15-481D-9EB3-7A847A2FE74D}"/>
              </a:ext>
            </a:extLst>
          </p:cNvPr>
          <p:cNvGrpSpPr/>
          <p:nvPr/>
        </p:nvGrpSpPr>
        <p:grpSpPr>
          <a:xfrm>
            <a:off x="7882484" y="4274480"/>
            <a:ext cx="584518" cy="562539"/>
            <a:chOff x="7661054" y="3625092"/>
            <a:chExt cx="584518" cy="562539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69AEA246-0617-4322-9835-F43F0E61F424}"/>
                </a:ext>
              </a:extLst>
            </p:cNvPr>
            <p:cNvSpPr/>
            <p:nvPr/>
          </p:nvSpPr>
          <p:spPr>
            <a:xfrm>
              <a:off x="7661054" y="3625092"/>
              <a:ext cx="584518" cy="562539"/>
            </a:xfrm>
            <a:prstGeom prst="ellipse">
              <a:avLst/>
            </a:prstGeom>
            <a:gradFill flip="none" rotWithShape="1">
              <a:gsLst>
                <a:gs pos="0">
                  <a:srgbClr val="DDE1E2"/>
                </a:gs>
                <a:gs pos="100000">
                  <a:srgbClr val="FFFFFF"/>
                </a:gs>
              </a:gsLst>
              <a:lin ang="16200000" scaled="1"/>
              <a:tileRect/>
            </a:gradFill>
            <a:ln w="558800">
              <a:noFill/>
            </a:ln>
            <a:effectLst>
              <a:outerShdw blurRad="330200" dist="63500" dir="2700000" sx="106000" sy="106000" algn="tl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extrusionH="152400" prstMaterial="matte">
              <a:bevelT w="101600" h="12700" prst="softRound"/>
              <a:contourClr>
                <a:schemeClr val="bg1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28" name="Picture 27" descr="A picture containing device&#10;&#10;Description generated with very high confidence">
              <a:extLst>
                <a:ext uri="{FF2B5EF4-FFF2-40B4-BE49-F238E27FC236}">
                  <a16:creationId xmlns:a16="http://schemas.microsoft.com/office/drawing/2014/main" id="{C7AF72EA-D951-4B5F-A306-5AC094EEF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782722" y="3715510"/>
              <a:ext cx="346276" cy="346276"/>
            </a:xfrm>
            <a:prstGeom prst="rect">
              <a:avLst/>
            </a:prstGeom>
          </p:spPr>
        </p:pic>
      </p:grp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7B2DB882-05DD-4952-95D0-7758E5BBCC1D}"/>
              </a:ext>
            </a:extLst>
          </p:cNvPr>
          <p:cNvSpPr/>
          <p:nvPr/>
        </p:nvSpPr>
        <p:spPr>
          <a:xfrm>
            <a:off x="6521332" y="5152313"/>
            <a:ext cx="1039715" cy="211163"/>
          </a:xfrm>
          <a:prstGeom prst="roundRect">
            <a:avLst>
              <a:gd name="adj" fmla="val 50000"/>
            </a:avLst>
          </a:prstGeom>
          <a:solidFill>
            <a:srgbClr val="E5051D"/>
          </a:solidFill>
          <a:ln>
            <a:noFill/>
          </a:ln>
          <a:effectLst>
            <a:innerShdw blurRad="254000" dist="381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700" dirty="0">
                <a:solidFill>
                  <a:schemeClr val="bg1"/>
                </a:solidFill>
                <a:latin typeface="Open Sans Condensed" panose="020B0806030504020204" pitchFamily="34" charset="0"/>
              </a:rPr>
              <a:t>Action: take picture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74772987-9135-4BA5-8EE6-85A6F22FE98D}"/>
              </a:ext>
            </a:extLst>
          </p:cNvPr>
          <p:cNvSpPr/>
          <p:nvPr/>
        </p:nvSpPr>
        <p:spPr>
          <a:xfrm>
            <a:off x="5331109" y="4679470"/>
            <a:ext cx="2898003" cy="68400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05222"/>
              </a:gs>
              <a:gs pos="100000">
                <a:srgbClr val="FBA31A"/>
              </a:gs>
            </a:gsLst>
            <a:lin ang="13500000" scaled="1"/>
            <a:tileRect/>
          </a:gradFill>
          <a:ln>
            <a:noFill/>
          </a:ln>
          <a:effectLst>
            <a:innerShdw blurRad="254000" dist="381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GB" sz="1200" dirty="0">
                <a:solidFill>
                  <a:schemeClr val="bg1"/>
                </a:solidFill>
                <a:latin typeface="Open Sans Condensed" panose="020B0806030504020204" pitchFamily="34" charset="0"/>
              </a:rPr>
              <a:t>Expense Input via OCR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6B2E080C-D8DA-4D05-9BDC-9ABBF51FA07D}"/>
              </a:ext>
            </a:extLst>
          </p:cNvPr>
          <p:cNvSpPr/>
          <p:nvPr/>
        </p:nvSpPr>
        <p:spPr>
          <a:xfrm>
            <a:off x="7561047" y="4740203"/>
            <a:ext cx="584518" cy="562539"/>
          </a:xfrm>
          <a:prstGeom prst="ellipse">
            <a:avLst/>
          </a:prstGeom>
          <a:gradFill flip="none" rotWithShape="1">
            <a:gsLst>
              <a:gs pos="0">
                <a:srgbClr val="DDE1E2"/>
              </a:gs>
              <a:gs pos="100000">
                <a:srgbClr val="FFFFFF"/>
              </a:gs>
            </a:gsLst>
            <a:lin ang="16200000" scaled="1"/>
            <a:tileRect/>
          </a:gradFill>
          <a:ln w="558800">
            <a:noFill/>
          </a:ln>
          <a:effectLst>
            <a:outerShdw blurRad="330200" dist="63500" dir="2700000" sx="106000" sy="106000" algn="tl" rotWithShape="0">
              <a:schemeClr val="tx1">
                <a:lumMod val="75000"/>
                <a:lumOff val="25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extrusionH="152400" prstMaterial="matte">
            <a:bevelT w="101600" h="12700" prst="softRound"/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0" name="Graphic 89" descr="Smart Phone">
            <a:extLst>
              <a:ext uri="{FF2B5EF4-FFF2-40B4-BE49-F238E27FC236}">
                <a16:creationId xmlns:a16="http://schemas.microsoft.com/office/drawing/2014/main" id="{D0B8693B-F030-4D43-AC7C-52512826B5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593847" y="4786261"/>
            <a:ext cx="518918" cy="470423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480D9D36-C619-400F-8B72-F2366EEA6F8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70298" y="4955025"/>
            <a:ext cx="168122" cy="132896"/>
          </a:xfrm>
          <a:prstGeom prst="rect">
            <a:avLst/>
          </a:prstGeom>
        </p:spPr>
      </p:pic>
      <p:grpSp>
        <p:nvGrpSpPr>
          <p:cNvPr id="103" name="Group 102">
            <a:extLst>
              <a:ext uri="{FF2B5EF4-FFF2-40B4-BE49-F238E27FC236}">
                <a16:creationId xmlns:a16="http://schemas.microsoft.com/office/drawing/2014/main" id="{C03389C0-2DAC-4668-974F-DD8B2C2DA103}"/>
              </a:ext>
            </a:extLst>
          </p:cNvPr>
          <p:cNvGrpSpPr/>
          <p:nvPr/>
        </p:nvGrpSpPr>
        <p:grpSpPr>
          <a:xfrm>
            <a:off x="6144845" y="2753660"/>
            <a:ext cx="2898003" cy="684006"/>
            <a:chOff x="6362892" y="2623316"/>
            <a:chExt cx="2898003" cy="684006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B14C5562-96BD-480C-A84B-0A6A612E7319}"/>
                </a:ext>
              </a:extLst>
            </p:cNvPr>
            <p:cNvSpPr/>
            <p:nvPr/>
          </p:nvSpPr>
          <p:spPr>
            <a:xfrm>
              <a:off x="6362892" y="2623316"/>
              <a:ext cx="2898003" cy="68400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05222"/>
                </a:gs>
                <a:gs pos="100000">
                  <a:srgbClr val="FBA31A"/>
                </a:gs>
              </a:gsLst>
              <a:lin ang="13500000" scaled="1"/>
              <a:tileRect/>
            </a:gra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r>
                <a:rPr lang="en-GB" sz="1200" dirty="0">
                  <a:solidFill>
                    <a:schemeClr val="bg1"/>
                  </a:solidFill>
                  <a:latin typeface="Open Sans Condensed" panose="020B0806030504020204" pitchFamily="34" charset="0"/>
                </a:rPr>
                <a:t>Automated Expense Report </a:t>
              </a:r>
              <a:br>
                <a:rPr lang="en-GB" sz="1200" dirty="0">
                  <a:solidFill>
                    <a:schemeClr val="bg1"/>
                  </a:solidFill>
                  <a:latin typeface="Open Sans Condensed" panose="020B0806030504020204" pitchFamily="34" charset="0"/>
                </a:rPr>
              </a:br>
              <a:r>
                <a:rPr lang="en-GB" sz="1200" dirty="0">
                  <a:solidFill>
                    <a:schemeClr val="bg1"/>
                  </a:solidFill>
                  <a:latin typeface="Open Sans Condensed" panose="020B0806030504020204" pitchFamily="34" charset="0"/>
                </a:rPr>
                <a:t>Creation  </a:t>
              </a:r>
              <a:br>
                <a:rPr lang="en-GB" sz="1200" dirty="0">
                  <a:solidFill>
                    <a:schemeClr val="bg1"/>
                  </a:solidFill>
                  <a:latin typeface="Open Sans Condensed" panose="020B0806030504020204" pitchFamily="34" charset="0"/>
                </a:rPr>
              </a:br>
              <a:r>
                <a:rPr lang="en-GB" sz="800" dirty="0">
                  <a:solidFill>
                    <a:schemeClr val="bg1"/>
                  </a:solidFill>
                  <a:latin typeface="Open Sans Condensed" panose="020B0806030504020204" pitchFamily="34" charset="0"/>
                </a:rPr>
                <a:t>(per date, week, manual)</a:t>
              </a:r>
              <a:endParaRPr lang="en-GB" sz="1200" dirty="0">
                <a:solidFill>
                  <a:schemeClr val="bg1"/>
                </a:solidFill>
                <a:latin typeface="Open Sans Condensed" panose="020B0806030504020204" pitchFamily="34" charset="0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5F6F685A-265D-4AE4-9FCB-577238D81180}"/>
                </a:ext>
              </a:extLst>
            </p:cNvPr>
            <p:cNvSpPr/>
            <p:nvPr/>
          </p:nvSpPr>
          <p:spPr>
            <a:xfrm>
              <a:off x="8621075" y="2673945"/>
              <a:ext cx="584518" cy="562539"/>
            </a:xfrm>
            <a:prstGeom prst="ellipse">
              <a:avLst/>
            </a:prstGeom>
            <a:gradFill flip="none" rotWithShape="1">
              <a:gsLst>
                <a:gs pos="0">
                  <a:srgbClr val="DDE1E2"/>
                </a:gs>
                <a:gs pos="100000">
                  <a:srgbClr val="FFFFFF"/>
                </a:gs>
              </a:gsLst>
              <a:lin ang="16200000" scaled="1"/>
              <a:tileRect/>
            </a:gradFill>
            <a:ln w="558800">
              <a:noFill/>
            </a:ln>
            <a:effectLst>
              <a:outerShdw blurRad="330200" dist="63500" dir="2700000" sx="106000" sy="106000" algn="tl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extrusionH="152400" prstMaterial="matte">
              <a:bevelT w="101600" h="12700" prst="softRound"/>
              <a:contourClr>
                <a:schemeClr val="bg1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107" name="Arrow: Down 106">
            <a:extLst>
              <a:ext uri="{FF2B5EF4-FFF2-40B4-BE49-F238E27FC236}">
                <a16:creationId xmlns:a16="http://schemas.microsoft.com/office/drawing/2014/main" id="{8E0B81CC-41F8-47C4-8063-38E417A8EDAB}"/>
              </a:ext>
            </a:extLst>
          </p:cNvPr>
          <p:cNvSpPr/>
          <p:nvPr/>
        </p:nvSpPr>
        <p:spPr>
          <a:xfrm rot="10800000">
            <a:off x="6564376" y="3427093"/>
            <a:ext cx="258417" cy="280766"/>
          </a:xfrm>
          <a:prstGeom prst="downArrow">
            <a:avLst/>
          </a:prstGeom>
          <a:gradFill flip="none" rotWithShape="1">
            <a:gsLst>
              <a:gs pos="0">
                <a:srgbClr val="F05222"/>
              </a:gs>
              <a:gs pos="100000">
                <a:srgbClr val="FBA31A"/>
              </a:gs>
            </a:gsLst>
            <a:lin ang="13500000" scaled="1"/>
            <a:tileRect/>
          </a:gradFill>
          <a:ln>
            <a:noFill/>
          </a:ln>
          <a:effectLst>
            <a:innerShdw blurRad="254000" dist="381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endParaRPr lang="en-US" sz="1200">
              <a:solidFill>
                <a:schemeClr val="bg1"/>
              </a:solidFill>
              <a:latin typeface="Open Sans Condensed" panose="020B0806030504020204" pitchFamily="34" charset="0"/>
            </a:endParaRPr>
          </a:p>
        </p:txBody>
      </p:sp>
      <p:pic>
        <p:nvPicPr>
          <p:cNvPr id="115" name="Graphic 114" descr="List">
            <a:extLst>
              <a:ext uri="{FF2B5EF4-FFF2-40B4-BE49-F238E27FC236}">
                <a16:creationId xmlns:a16="http://schemas.microsoft.com/office/drawing/2014/main" id="{C39332A8-EBD4-4C88-8BA5-88E826A00A4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447121" y="2841866"/>
            <a:ext cx="436810" cy="436810"/>
          </a:xfrm>
          <a:prstGeom prst="rect">
            <a:avLst/>
          </a:prstGeom>
        </p:spPr>
      </p:pic>
      <p:grpSp>
        <p:nvGrpSpPr>
          <p:cNvPr id="165" name="Group 164">
            <a:extLst>
              <a:ext uri="{FF2B5EF4-FFF2-40B4-BE49-F238E27FC236}">
                <a16:creationId xmlns:a16="http://schemas.microsoft.com/office/drawing/2014/main" id="{FD157E2A-0D2B-492F-9E04-EC03EFF2ED09}"/>
              </a:ext>
            </a:extLst>
          </p:cNvPr>
          <p:cNvGrpSpPr/>
          <p:nvPr/>
        </p:nvGrpSpPr>
        <p:grpSpPr>
          <a:xfrm>
            <a:off x="6089543" y="1783567"/>
            <a:ext cx="2898003" cy="684006"/>
            <a:chOff x="6155299" y="1170994"/>
            <a:chExt cx="2898003" cy="684006"/>
          </a:xfrm>
        </p:grpSpPr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AC58E731-011C-48BD-865F-6121E32E9FC6}"/>
                </a:ext>
              </a:extLst>
            </p:cNvPr>
            <p:cNvSpPr/>
            <p:nvPr/>
          </p:nvSpPr>
          <p:spPr>
            <a:xfrm>
              <a:off x="6155299" y="1170994"/>
              <a:ext cx="2898003" cy="68400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05222"/>
                </a:gs>
                <a:gs pos="100000">
                  <a:srgbClr val="FBA31A"/>
                </a:gs>
              </a:gsLst>
              <a:lin ang="13500000" scaled="1"/>
              <a:tileRect/>
            </a:gra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r>
                <a:rPr lang="en-GB" sz="1200" dirty="0">
                  <a:solidFill>
                    <a:schemeClr val="bg1"/>
                  </a:solidFill>
                  <a:latin typeface="Open Sans Condensed" panose="020B0806030504020204" pitchFamily="34" charset="0"/>
                </a:rPr>
                <a:t>Approval and reimbursement</a:t>
              </a: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27550FC2-5E3E-4DED-893C-A2E2E2EF92AF}"/>
                </a:ext>
              </a:extLst>
            </p:cNvPr>
            <p:cNvSpPr/>
            <p:nvPr/>
          </p:nvSpPr>
          <p:spPr>
            <a:xfrm>
              <a:off x="8380058" y="1232610"/>
              <a:ext cx="584518" cy="562539"/>
            </a:xfrm>
            <a:prstGeom prst="ellipse">
              <a:avLst/>
            </a:prstGeom>
            <a:gradFill flip="none" rotWithShape="1">
              <a:gsLst>
                <a:gs pos="0">
                  <a:srgbClr val="DDE1E2"/>
                </a:gs>
                <a:gs pos="100000">
                  <a:srgbClr val="FFFFFF"/>
                </a:gs>
              </a:gsLst>
              <a:lin ang="16200000" scaled="1"/>
              <a:tileRect/>
            </a:gradFill>
            <a:ln w="558800">
              <a:noFill/>
            </a:ln>
            <a:effectLst>
              <a:outerShdw blurRad="330200" dist="63500" dir="2700000" sx="106000" sy="106000" algn="tl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extrusionH="152400" prstMaterial="matte">
              <a:bevelT w="101600" h="12700" prst="softRound"/>
              <a:contourClr>
                <a:schemeClr val="bg1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113" name="Picture 112" descr="A picture containing clipart&#10;&#10;Description generated with high confidence">
              <a:extLst>
                <a:ext uri="{FF2B5EF4-FFF2-40B4-BE49-F238E27FC236}">
                  <a16:creationId xmlns:a16="http://schemas.microsoft.com/office/drawing/2014/main" id="{489E591D-36BE-46D9-8992-274311579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569686" y="1486514"/>
              <a:ext cx="332223" cy="297178"/>
            </a:xfrm>
            <a:prstGeom prst="rect">
              <a:avLst/>
            </a:prstGeom>
          </p:spPr>
        </p:pic>
      </p:grpSp>
      <p:sp>
        <p:nvSpPr>
          <p:cNvPr id="120" name="Arrow: Down 119">
            <a:extLst>
              <a:ext uri="{FF2B5EF4-FFF2-40B4-BE49-F238E27FC236}">
                <a16:creationId xmlns:a16="http://schemas.microsoft.com/office/drawing/2014/main" id="{B68F57D6-6F79-4044-BBF5-76C7DE502EFD}"/>
              </a:ext>
            </a:extLst>
          </p:cNvPr>
          <p:cNvSpPr/>
          <p:nvPr/>
        </p:nvSpPr>
        <p:spPr>
          <a:xfrm rot="10800000">
            <a:off x="6719476" y="2463393"/>
            <a:ext cx="258417" cy="280766"/>
          </a:xfrm>
          <a:prstGeom prst="downArrow">
            <a:avLst/>
          </a:prstGeom>
          <a:gradFill flip="none" rotWithShape="1">
            <a:gsLst>
              <a:gs pos="0">
                <a:srgbClr val="F05222"/>
              </a:gs>
              <a:gs pos="100000">
                <a:srgbClr val="FBA31A"/>
              </a:gs>
            </a:gsLst>
            <a:lin ang="13500000" scaled="1"/>
            <a:tileRect/>
          </a:gradFill>
          <a:ln>
            <a:noFill/>
          </a:ln>
          <a:effectLst>
            <a:innerShdw blurRad="254000" dist="381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endParaRPr lang="en-US" sz="1200">
              <a:solidFill>
                <a:schemeClr val="bg1"/>
              </a:solidFill>
              <a:latin typeface="Open Sans Condensed" panose="020B0806030504020204" pitchFamily="34" charset="0"/>
            </a:endParaRPr>
          </a:p>
        </p:txBody>
      </p:sp>
      <p:pic>
        <p:nvPicPr>
          <p:cNvPr id="122" name="Graphic 121" descr="Group">
            <a:extLst>
              <a:ext uri="{FF2B5EF4-FFF2-40B4-BE49-F238E27FC236}">
                <a16:creationId xmlns:a16="http://schemas.microsoft.com/office/drawing/2014/main" id="{766FCD34-AF36-4A33-8850-6AA88E916E4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573558" y="1395727"/>
            <a:ext cx="395045" cy="395045"/>
          </a:xfrm>
          <a:prstGeom prst="rect">
            <a:avLst/>
          </a:prstGeom>
        </p:spPr>
      </p:pic>
      <p:grpSp>
        <p:nvGrpSpPr>
          <p:cNvPr id="132" name="Group 131">
            <a:extLst>
              <a:ext uri="{FF2B5EF4-FFF2-40B4-BE49-F238E27FC236}">
                <a16:creationId xmlns:a16="http://schemas.microsoft.com/office/drawing/2014/main" id="{E09C95D2-5AD3-4E28-BE47-9A5EE9707CA4}"/>
              </a:ext>
            </a:extLst>
          </p:cNvPr>
          <p:cNvGrpSpPr/>
          <p:nvPr/>
        </p:nvGrpSpPr>
        <p:grpSpPr>
          <a:xfrm>
            <a:off x="445656" y="2204268"/>
            <a:ext cx="3193930" cy="805256"/>
            <a:chOff x="1310543" y="4295091"/>
            <a:chExt cx="3193930" cy="805256"/>
          </a:xfrm>
        </p:grpSpPr>
        <p:sp>
          <p:nvSpPr>
            <p:cNvPr id="133" name="Rectangle: Rounded Corners 132">
              <a:extLst>
                <a:ext uri="{FF2B5EF4-FFF2-40B4-BE49-F238E27FC236}">
                  <a16:creationId xmlns:a16="http://schemas.microsoft.com/office/drawing/2014/main" id="{BEBC9063-8323-4FBD-ABD9-4F509A3822CC}"/>
                </a:ext>
              </a:extLst>
            </p:cNvPr>
            <p:cNvSpPr/>
            <p:nvPr/>
          </p:nvSpPr>
          <p:spPr>
            <a:xfrm>
              <a:off x="1606470" y="4295091"/>
              <a:ext cx="2898003" cy="68400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05222"/>
                </a:gs>
                <a:gs pos="100000">
                  <a:srgbClr val="FBA31A"/>
                </a:gs>
              </a:gsLst>
              <a:lin ang="13500000" scaled="1"/>
              <a:tileRect/>
            </a:gra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endParaRPr lang="en-GB" sz="1200" dirty="0">
                <a:solidFill>
                  <a:schemeClr val="bg1"/>
                </a:solidFill>
                <a:latin typeface="Open Sans Condensed" panose="020B0806030504020204" pitchFamily="34" charset="0"/>
              </a:endParaRPr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388B86BB-4EFB-4402-A97F-8B3720861E45}"/>
                </a:ext>
              </a:extLst>
            </p:cNvPr>
            <p:cNvSpPr/>
            <p:nvPr/>
          </p:nvSpPr>
          <p:spPr>
            <a:xfrm>
              <a:off x="1490503" y="4333117"/>
              <a:ext cx="2898003" cy="68400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05222"/>
                </a:gs>
                <a:gs pos="100000">
                  <a:srgbClr val="FBA31A"/>
                </a:gs>
              </a:gsLst>
              <a:lin ang="13500000" scaled="1"/>
              <a:tileRect/>
            </a:gra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endParaRPr lang="en-GB" sz="1200" dirty="0">
                <a:solidFill>
                  <a:schemeClr val="bg1"/>
                </a:solidFill>
                <a:latin typeface="Open Sans Condensed" panose="020B0806030504020204" pitchFamily="34" charset="0"/>
              </a:endParaRPr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9B1D9DFA-512B-47A3-A698-2EBD2A4CFF47}"/>
                </a:ext>
              </a:extLst>
            </p:cNvPr>
            <p:cNvSpPr/>
            <p:nvPr/>
          </p:nvSpPr>
          <p:spPr>
            <a:xfrm>
              <a:off x="1400523" y="4371143"/>
              <a:ext cx="2898003" cy="68400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05222"/>
                </a:gs>
                <a:gs pos="100000">
                  <a:srgbClr val="FBA31A"/>
                </a:gs>
              </a:gsLst>
              <a:lin ang="13500000" scaled="1"/>
              <a:tileRect/>
            </a:gra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endParaRPr lang="en-GB" sz="1200" dirty="0">
                <a:solidFill>
                  <a:schemeClr val="bg1"/>
                </a:solidFill>
                <a:latin typeface="Open Sans Condensed" panose="020B0806030504020204" pitchFamily="34" charset="0"/>
              </a:endParaRPr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E088E63F-036F-4BB4-8E32-15A604EF390A}"/>
                </a:ext>
              </a:extLst>
            </p:cNvPr>
            <p:cNvSpPr/>
            <p:nvPr/>
          </p:nvSpPr>
          <p:spPr>
            <a:xfrm>
              <a:off x="1310543" y="4416341"/>
              <a:ext cx="2898003" cy="68400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05222"/>
                </a:gs>
                <a:gs pos="100000">
                  <a:srgbClr val="FBA31A"/>
                </a:gs>
              </a:gsLst>
              <a:lin ang="13500000" scaled="1"/>
              <a:tileRect/>
            </a:gra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r>
                <a:rPr lang="en-GB" sz="1200" dirty="0">
                  <a:solidFill>
                    <a:schemeClr val="bg1"/>
                  </a:solidFill>
                  <a:latin typeface="Open Sans Condensed" panose="020B0806030504020204" pitchFamily="34" charset="0"/>
                </a:rPr>
                <a:t>New Travel Request, </a:t>
              </a:r>
              <a:br>
                <a:rPr lang="en-GB" sz="1200" dirty="0">
                  <a:solidFill>
                    <a:schemeClr val="bg1"/>
                  </a:solidFill>
                  <a:latin typeface="Open Sans Condensed" panose="020B0806030504020204" pitchFamily="34" charset="0"/>
                </a:rPr>
              </a:br>
              <a:r>
                <a:rPr lang="en-GB" sz="1200" dirty="0">
                  <a:solidFill>
                    <a:schemeClr val="bg1"/>
                  </a:solidFill>
                  <a:latin typeface="Open Sans Condensed" panose="020B0806030504020204" pitchFamily="34" charset="0"/>
                </a:rPr>
                <a:t>for each team attendant 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087B799B-EEB3-41BA-8C7F-3BB889087D91}"/>
              </a:ext>
            </a:extLst>
          </p:cNvPr>
          <p:cNvGrpSpPr/>
          <p:nvPr/>
        </p:nvGrpSpPr>
        <p:grpSpPr>
          <a:xfrm>
            <a:off x="2677697" y="2373967"/>
            <a:ext cx="584518" cy="562539"/>
            <a:chOff x="2552491" y="2334483"/>
            <a:chExt cx="584518" cy="562539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843F2F8-58B1-41E0-A818-E220B4E00558}"/>
                </a:ext>
              </a:extLst>
            </p:cNvPr>
            <p:cNvSpPr/>
            <p:nvPr/>
          </p:nvSpPr>
          <p:spPr>
            <a:xfrm>
              <a:off x="2552491" y="2334483"/>
              <a:ext cx="584518" cy="562539"/>
            </a:xfrm>
            <a:prstGeom prst="ellipse">
              <a:avLst/>
            </a:prstGeom>
            <a:gradFill flip="none" rotWithShape="1">
              <a:gsLst>
                <a:gs pos="0">
                  <a:srgbClr val="DDE1E2"/>
                </a:gs>
                <a:gs pos="100000">
                  <a:srgbClr val="FFFFFF"/>
                </a:gs>
              </a:gsLst>
              <a:lin ang="16200000" scaled="1"/>
              <a:tileRect/>
            </a:gradFill>
            <a:ln w="558800">
              <a:noFill/>
            </a:ln>
            <a:effectLst>
              <a:outerShdw blurRad="330200" dist="63500" dir="2700000" sx="106000" sy="106000" algn="tl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extrusionH="152400" prstMaterial="matte">
              <a:bevelT w="101600" h="12700" prst="softRound"/>
              <a:contourClr>
                <a:schemeClr val="bg1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82" name="Picture 81" descr="A picture containing clipart&#10;&#10;Description generated with high confidence">
              <a:extLst>
                <a:ext uri="{FF2B5EF4-FFF2-40B4-BE49-F238E27FC236}">
                  <a16:creationId xmlns:a16="http://schemas.microsoft.com/office/drawing/2014/main" id="{6BA917A1-C386-474B-941F-C2C09FE92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630134" y="2534354"/>
              <a:ext cx="214616" cy="191977"/>
            </a:xfrm>
            <a:prstGeom prst="rect">
              <a:avLst/>
            </a:prstGeom>
          </p:spPr>
        </p:pic>
        <p:pic>
          <p:nvPicPr>
            <p:cNvPr id="24" name="Picture 23" descr="A picture containing clipart&#10;&#10;Description generated with very high confidence">
              <a:extLst>
                <a:ext uri="{FF2B5EF4-FFF2-40B4-BE49-F238E27FC236}">
                  <a16:creationId xmlns:a16="http://schemas.microsoft.com/office/drawing/2014/main" id="{0F0F0BA5-7370-40BF-B536-1927AA60F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880783" y="2542438"/>
              <a:ext cx="175807" cy="175807"/>
            </a:xfrm>
            <a:prstGeom prst="rect">
              <a:avLst/>
            </a:prstGeom>
          </p:spPr>
        </p:pic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A45575A6-E9AA-4A50-A753-375F5A907E2F}"/>
              </a:ext>
            </a:extLst>
          </p:cNvPr>
          <p:cNvGrpSpPr/>
          <p:nvPr/>
        </p:nvGrpSpPr>
        <p:grpSpPr>
          <a:xfrm>
            <a:off x="675356" y="3332642"/>
            <a:ext cx="3193930" cy="805256"/>
            <a:chOff x="1310543" y="4295091"/>
            <a:chExt cx="3193930" cy="805256"/>
          </a:xfrm>
        </p:grpSpPr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B61236F0-C0B8-4A30-B1A3-A1BAC5970199}"/>
                </a:ext>
              </a:extLst>
            </p:cNvPr>
            <p:cNvSpPr/>
            <p:nvPr/>
          </p:nvSpPr>
          <p:spPr>
            <a:xfrm>
              <a:off x="1606470" y="4295091"/>
              <a:ext cx="2898003" cy="68400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05222"/>
                </a:gs>
                <a:gs pos="100000">
                  <a:srgbClr val="FBA31A"/>
                </a:gs>
              </a:gsLst>
              <a:lin ang="13500000" scaled="1"/>
              <a:tileRect/>
            </a:gra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endParaRPr lang="en-GB" sz="1200" dirty="0">
                <a:solidFill>
                  <a:schemeClr val="bg1"/>
                </a:solidFill>
                <a:latin typeface="Open Sans Condensed" panose="020B0806030504020204" pitchFamily="34" charset="0"/>
              </a:endParaRPr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0113F644-558A-4E53-AF48-3F801B673932}"/>
                </a:ext>
              </a:extLst>
            </p:cNvPr>
            <p:cNvSpPr/>
            <p:nvPr/>
          </p:nvSpPr>
          <p:spPr>
            <a:xfrm>
              <a:off x="1490503" y="4333117"/>
              <a:ext cx="2898003" cy="68400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05222"/>
                </a:gs>
                <a:gs pos="100000">
                  <a:srgbClr val="FBA31A"/>
                </a:gs>
              </a:gsLst>
              <a:lin ang="13500000" scaled="1"/>
              <a:tileRect/>
            </a:gra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endParaRPr lang="en-GB" sz="1200" dirty="0">
                <a:solidFill>
                  <a:schemeClr val="bg1"/>
                </a:solidFill>
                <a:latin typeface="Open Sans Condensed" panose="020B0806030504020204" pitchFamily="34" charset="0"/>
              </a:endParaRPr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2CC9C31D-B098-47F5-9E5D-333480B29E57}"/>
                </a:ext>
              </a:extLst>
            </p:cNvPr>
            <p:cNvSpPr/>
            <p:nvPr/>
          </p:nvSpPr>
          <p:spPr>
            <a:xfrm>
              <a:off x="1400523" y="4371143"/>
              <a:ext cx="2898003" cy="68400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05222"/>
                </a:gs>
                <a:gs pos="100000">
                  <a:srgbClr val="FBA31A"/>
                </a:gs>
              </a:gsLst>
              <a:lin ang="13500000" scaled="1"/>
              <a:tileRect/>
            </a:gra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endParaRPr lang="en-GB" sz="1200" dirty="0">
                <a:solidFill>
                  <a:schemeClr val="bg1"/>
                </a:solidFill>
                <a:latin typeface="Open Sans Condensed" panose="020B0806030504020204" pitchFamily="34" charset="0"/>
              </a:endParaRPr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F41DB3C9-D1FB-4FE4-8226-470750897B60}"/>
                </a:ext>
              </a:extLst>
            </p:cNvPr>
            <p:cNvSpPr/>
            <p:nvPr/>
          </p:nvSpPr>
          <p:spPr>
            <a:xfrm>
              <a:off x="1310543" y="4416341"/>
              <a:ext cx="2898003" cy="68400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05222"/>
                </a:gs>
                <a:gs pos="100000">
                  <a:srgbClr val="FBA31A"/>
                </a:gs>
              </a:gsLst>
              <a:lin ang="13500000" scaled="1"/>
              <a:tileRect/>
            </a:gra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r>
                <a:rPr lang="en-GB" sz="1200" dirty="0">
                  <a:solidFill>
                    <a:schemeClr val="bg1"/>
                  </a:solidFill>
                  <a:latin typeface="Open Sans Condensed" panose="020B0806030504020204" pitchFamily="34" charset="0"/>
                </a:rPr>
                <a:t>Approval Email </a:t>
              </a:r>
            </a:p>
            <a:p>
              <a:pPr defTabSz="914400"/>
              <a:r>
                <a:rPr lang="en-GB" sz="1200" dirty="0">
                  <a:solidFill>
                    <a:schemeClr val="bg1"/>
                  </a:solidFill>
                  <a:latin typeface="Open Sans Condensed" panose="020B0806030504020204" pitchFamily="34" charset="0"/>
                </a:rPr>
                <a:t>for each attendant  </a:t>
              </a:r>
              <a:br>
                <a:rPr lang="en-GB" sz="1200" dirty="0">
                  <a:solidFill>
                    <a:schemeClr val="bg1"/>
                  </a:solidFill>
                  <a:latin typeface="Open Sans Condensed" panose="020B0806030504020204" pitchFamily="34" charset="0"/>
                </a:rPr>
              </a:br>
              <a:r>
                <a:rPr lang="en-GB" sz="1200" dirty="0">
                  <a:solidFill>
                    <a:schemeClr val="bg1"/>
                  </a:solidFill>
                  <a:latin typeface="Open Sans Condensed" panose="020B0806030504020204" pitchFamily="34" charset="0"/>
                </a:rPr>
                <a:t>with travel options</a:t>
              </a: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85B26737-A91A-4E7A-B156-394A083BDB97}"/>
              </a:ext>
            </a:extLst>
          </p:cNvPr>
          <p:cNvGrpSpPr/>
          <p:nvPr/>
        </p:nvGrpSpPr>
        <p:grpSpPr>
          <a:xfrm>
            <a:off x="2838310" y="3450562"/>
            <a:ext cx="584518" cy="562539"/>
            <a:chOff x="2736808" y="3227629"/>
            <a:chExt cx="584518" cy="562539"/>
          </a:xfrm>
        </p:grpSpPr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FCB229BE-9C20-45D8-BF1D-E276A42752DD}"/>
                </a:ext>
              </a:extLst>
            </p:cNvPr>
            <p:cNvSpPr/>
            <p:nvPr/>
          </p:nvSpPr>
          <p:spPr>
            <a:xfrm>
              <a:off x="2736808" y="3227629"/>
              <a:ext cx="584518" cy="562539"/>
            </a:xfrm>
            <a:prstGeom prst="ellipse">
              <a:avLst/>
            </a:prstGeom>
            <a:gradFill flip="none" rotWithShape="1">
              <a:gsLst>
                <a:gs pos="0">
                  <a:srgbClr val="DDE1E2"/>
                </a:gs>
                <a:gs pos="100000">
                  <a:srgbClr val="FFFFFF"/>
                </a:gs>
              </a:gsLst>
              <a:lin ang="16200000" scaled="1"/>
              <a:tileRect/>
            </a:gradFill>
            <a:ln w="558800">
              <a:noFill/>
            </a:ln>
            <a:effectLst>
              <a:outerShdw blurRad="330200" dist="63500" dir="2700000" sx="106000" sy="106000" algn="tl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extrusionH="152400" prstMaterial="matte">
              <a:bevelT w="101600" h="12700" prst="softRound"/>
              <a:contourClr>
                <a:schemeClr val="bg1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156" name="Picture 155" descr="A close up of a screen&#10;&#10;Description generated with high confidence">
              <a:extLst>
                <a:ext uri="{FF2B5EF4-FFF2-40B4-BE49-F238E27FC236}">
                  <a16:creationId xmlns:a16="http://schemas.microsoft.com/office/drawing/2014/main" id="{D45ED3DF-B2FC-4C80-91A2-11348F0C6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5336" y="3278388"/>
              <a:ext cx="303253" cy="324451"/>
            </a:xfrm>
            <a:prstGeom prst="rect">
              <a:avLst/>
            </a:prstGeom>
          </p:spPr>
        </p:pic>
        <p:pic>
          <p:nvPicPr>
            <p:cNvPr id="157" name="Picture 156" descr="A picture containing clipart&#10;&#10;Description generated with high confidence">
              <a:extLst>
                <a:ext uri="{FF2B5EF4-FFF2-40B4-BE49-F238E27FC236}">
                  <a16:creationId xmlns:a16="http://schemas.microsoft.com/office/drawing/2014/main" id="{BA51B9FE-013A-4E08-A2C4-377E92CB7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26065" y="3512289"/>
              <a:ext cx="214616" cy="191977"/>
            </a:xfrm>
            <a:prstGeom prst="rect">
              <a:avLst/>
            </a:prstGeom>
          </p:spPr>
        </p:pic>
      </p:grpSp>
      <p:pic>
        <p:nvPicPr>
          <p:cNvPr id="181" name="Picture 180">
            <a:extLst>
              <a:ext uri="{FF2B5EF4-FFF2-40B4-BE49-F238E27FC236}">
                <a16:creationId xmlns:a16="http://schemas.microsoft.com/office/drawing/2014/main" id="{EB59868E-C816-4313-93D8-4472AD9CD3B1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447121" y="1942861"/>
            <a:ext cx="251223" cy="251223"/>
          </a:xfrm>
          <a:prstGeom prst="rect">
            <a:avLst/>
          </a:prstGeom>
        </p:spPr>
      </p:pic>
      <p:sp>
        <p:nvSpPr>
          <p:cNvPr id="182" name="TextBox 181">
            <a:extLst>
              <a:ext uri="{FF2B5EF4-FFF2-40B4-BE49-F238E27FC236}">
                <a16:creationId xmlns:a16="http://schemas.microsoft.com/office/drawing/2014/main" id="{EF8CEAA4-94D0-4B49-BA15-4BBA0E133E8D}"/>
              </a:ext>
            </a:extLst>
          </p:cNvPr>
          <p:cNvSpPr txBox="1"/>
          <p:nvPr/>
        </p:nvSpPr>
        <p:spPr>
          <a:xfrm>
            <a:off x="881303" y="1887656"/>
            <a:ext cx="739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/>
                </a:solidFill>
                <a:latin typeface="Avenir Light"/>
                <a:cs typeface="Avenir Light"/>
              </a:rPr>
              <a:t>triggers</a:t>
            </a:r>
            <a:endParaRPr lang="en-US" sz="1400" dirty="0">
              <a:solidFill>
                <a:schemeClr val="bg2"/>
              </a:solidFill>
              <a:latin typeface="Avenir Light"/>
              <a:cs typeface="Avenir Light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9D28717D-30C8-491B-9B87-B27D22E2A861}"/>
              </a:ext>
            </a:extLst>
          </p:cNvPr>
          <p:cNvSpPr txBox="1"/>
          <p:nvPr/>
        </p:nvSpPr>
        <p:spPr>
          <a:xfrm>
            <a:off x="1079246" y="3025460"/>
            <a:ext cx="739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/>
                </a:solidFill>
                <a:latin typeface="Avenir Light"/>
                <a:cs typeface="Avenir Light"/>
              </a:rPr>
              <a:t>triggers</a:t>
            </a:r>
            <a:endParaRPr lang="en-US" sz="1400" dirty="0">
              <a:solidFill>
                <a:schemeClr val="bg2"/>
              </a:solidFill>
              <a:latin typeface="Avenir Light"/>
              <a:cs typeface="Avenir Light"/>
            </a:endParaRPr>
          </a:p>
        </p:txBody>
      </p: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576CE27D-3BC8-4243-AAD8-0B8BB93F7662}"/>
              </a:ext>
            </a:extLst>
          </p:cNvPr>
          <p:cNvGrpSpPr/>
          <p:nvPr/>
        </p:nvGrpSpPr>
        <p:grpSpPr>
          <a:xfrm>
            <a:off x="5317388" y="463716"/>
            <a:ext cx="1818483" cy="929966"/>
            <a:chOff x="5224464" y="471100"/>
            <a:chExt cx="1907529" cy="929966"/>
          </a:xfrm>
        </p:grpSpPr>
        <p:pic>
          <p:nvPicPr>
            <p:cNvPr id="179" name="Graphic 178" descr="Flag">
              <a:extLst>
                <a:ext uri="{FF2B5EF4-FFF2-40B4-BE49-F238E27FC236}">
                  <a16:creationId xmlns:a16="http://schemas.microsoft.com/office/drawing/2014/main" id="{99D26ADF-A74E-4C56-AA9C-BCC5134BD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 rot="20731502">
              <a:off x="5932594" y="471100"/>
              <a:ext cx="1199399" cy="929966"/>
            </a:xfrm>
            <a:prstGeom prst="rect">
              <a:avLst/>
            </a:prstGeom>
          </p:spPr>
        </p:pic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66C238DD-72D1-4615-A785-181A7112E815}"/>
                </a:ext>
              </a:extLst>
            </p:cNvPr>
            <p:cNvSpPr txBox="1"/>
            <p:nvPr/>
          </p:nvSpPr>
          <p:spPr>
            <a:xfrm rot="20905033">
              <a:off x="5224464" y="713781"/>
              <a:ext cx="688009" cy="469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chemeClr val="bg1"/>
                  </a:solidFill>
                  <a:latin typeface="Avenir Light"/>
                  <a:cs typeface="Avenir Light"/>
                </a:rPr>
                <a:t>€4,220</a:t>
              </a:r>
            </a:p>
            <a:p>
              <a:r>
                <a:rPr lang="en-GB" sz="1050" b="1" dirty="0">
                  <a:solidFill>
                    <a:schemeClr val="bg1"/>
                  </a:solidFill>
                  <a:latin typeface="Avenir Light"/>
                  <a:cs typeface="Avenir Light"/>
                </a:rPr>
                <a:t>-7%</a:t>
              </a:r>
              <a:endParaRPr lang="en-US" sz="1050" dirty="0">
                <a:latin typeface="Avenir Light"/>
                <a:cs typeface="Avenir Light"/>
              </a:endParaRP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79208A89-79F4-4FD4-837C-083E20F984DF}"/>
                </a:ext>
              </a:extLst>
            </p:cNvPr>
            <p:cNvSpPr txBox="1"/>
            <p:nvPr/>
          </p:nvSpPr>
          <p:spPr>
            <a:xfrm rot="20905033">
              <a:off x="6160482" y="473199"/>
              <a:ext cx="721699" cy="469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chemeClr val="bg1"/>
                  </a:solidFill>
                  <a:latin typeface="Avenir Light"/>
                  <a:cs typeface="Avenir Light"/>
                </a:rPr>
                <a:t>€5,010</a:t>
              </a:r>
              <a:br>
                <a:rPr lang="en-GB" sz="1400" b="1" dirty="0">
                  <a:solidFill>
                    <a:schemeClr val="bg1"/>
                  </a:solidFill>
                  <a:latin typeface="Avenir Light"/>
                  <a:cs typeface="Avenir Light"/>
                </a:rPr>
              </a:br>
              <a:r>
                <a:rPr lang="en-GB" sz="1050" b="1" dirty="0">
                  <a:solidFill>
                    <a:schemeClr val="bg1"/>
                  </a:solidFill>
                  <a:latin typeface="Avenir Light"/>
                  <a:cs typeface="Avenir Light"/>
                </a:rPr>
                <a:t>+12%</a:t>
              </a:r>
              <a:endParaRPr lang="en-US" sz="1050" dirty="0">
                <a:latin typeface="Avenir Light"/>
                <a:cs typeface="Avenir Light"/>
              </a:endParaRPr>
            </a:p>
          </p:txBody>
        </p:sp>
      </p:grpSp>
      <p:sp>
        <p:nvSpPr>
          <p:cNvPr id="193" name="TextBox 192">
            <a:extLst>
              <a:ext uri="{FF2B5EF4-FFF2-40B4-BE49-F238E27FC236}">
                <a16:creationId xmlns:a16="http://schemas.microsoft.com/office/drawing/2014/main" id="{FC2B3B18-AE36-4797-BE46-132627B59662}"/>
              </a:ext>
            </a:extLst>
          </p:cNvPr>
          <p:cNvSpPr txBox="1"/>
          <p:nvPr/>
        </p:nvSpPr>
        <p:spPr>
          <a:xfrm>
            <a:off x="3301212" y="1355241"/>
            <a:ext cx="1444626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latin typeface="Avenir Light"/>
                <a:cs typeface="Avenir Light"/>
              </a:rPr>
              <a:t>Budget Flagger</a:t>
            </a:r>
          </a:p>
          <a:p>
            <a:r>
              <a:rPr lang="en-GB" sz="1050" dirty="0">
                <a:latin typeface="Avenir Light"/>
                <a:cs typeface="Avenir Light"/>
              </a:rPr>
              <a:t>Understand the total </a:t>
            </a:r>
          </a:p>
          <a:p>
            <a:r>
              <a:rPr lang="en-GB" sz="1050" dirty="0">
                <a:latin typeface="Avenir Light"/>
                <a:cs typeface="Avenir Light"/>
              </a:rPr>
              <a:t>cost of a team meeting</a:t>
            </a:r>
            <a:endParaRPr lang="en-US" sz="1050" dirty="0">
              <a:latin typeface="Avenir Light"/>
              <a:cs typeface="Avenir Light"/>
            </a:endParaRP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6221141E-9D94-4870-B406-71BF511B3C0B}"/>
              </a:ext>
            </a:extLst>
          </p:cNvPr>
          <p:cNvSpPr txBox="1"/>
          <p:nvPr/>
        </p:nvSpPr>
        <p:spPr>
          <a:xfrm>
            <a:off x="4696247" y="1356034"/>
            <a:ext cx="1487908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latin typeface="Avenir Light"/>
                <a:cs typeface="Avenir Light"/>
              </a:rPr>
              <a:t>Budget Checker</a:t>
            </a:r>
            <a:br>
              <a:rPr lang="en-GB" sz="1050" b="1" dirty="0">
                <a:latin typeface="Avenir Light"/>
                <a:cs typeface="Avenir Light"/>
              </a:rPr>
            </a:br>
            <a:r>
              <a:rPr lang="en-GB" sz="1050" dirty="0">
                <a:latin typeface="Avenir Light"/>
                <a:cs typeface="Avenir Light"/>
              </a:rPr>
              <a:t>show the gap between </a:t>
            </a:r>
          </a:p>
          <a:p>
            <a:r>
              <a:rPr lang="en-GB" sz="1050" dirty="0">
                <a:latin typeface="Avenir Light"/>
                <a:cs typeface="Avenir Light"/>
              </a:rPr>
              <a:t>budget and real costs</a:t>
            </a:r>
            <a:endParaRPr lang="en-US" sz="1050" dirty="0">
              <a:latin typeface="Avenir Light"/>
              <a:cs typeface="Avenir Light"/>
            </a:endParaRPr>
          </a:p>
        </p:txBody>
      </p: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346BAE37-44CF-407F-8BE1-59613470F796}"/>
              </a:ext>
            </a:extLst>
          </p:cNvPr>
          <p:cNvGrpSpPr/>
          <p:nvPr/>
        </p:nvGrpSpPr>
        <p:grpSpPr>
          <a:xfrm>
            <a:off x="6079245" y="923194"/>
            <a:ext cx="2898003" cy="684006"/>
            <a:chOff x="6155299" y="1170994"/>
            <a:chExt cx="2898003" cy="684006"/>
          </a:xfrm>
        </p:grpSpPr>
        <p:sp>
          <p:nvSpPr>
            <p:cNvPr id="167" name="Rectangle: Rounded Corners 166">
              <a:extLst>
                <a:ext uri="{FF2B5EF4-FFF2-40B4-BE49-F238E27FC236}">
                  <a16:creationId xmlns:a16="http://schemas.microsoft.com/office/drawing/2014/main" id="{4AB78194-2971-4FC8-B4EE-DBCE6AC44134}"/>
                </a:ext>
              </a:extLst>
            </p:cNvPr>
            <p:cNvSpPr/>
            <p:nvPr/>
          </p:nvSpPr>
          <p:spPr>
            <a:xfrm>
              <a:off x="6155299" y="1170994"/>
              <a:ext cx="2898003" cy="68400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05222"/>
                </a:gs>
                <a:gs pos="100000">
                  <a:srgbClr val="FBA31A"/>
                </a:gs>
              </a:gsLst>
              <a:lin ang="13500000" scaled="1"/>
              <a:tileRect/>
            </a:gra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r>
                <a:rPr lang="en-GB" sz="1200" dirty="0">
                  <a:solidFill>
                    <a:schemeClr val="bg1"/>
                  </a:solidFill>
                  <a:latin typeface="Open Sans Condensed" panose="020B0806030504020204" pitchFamily="34" charset="0"/>
                </a:rPr>
                <a:t>Budget Checker </a:t>
              </a:r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D0A5B339-E69C-42A8-B9A8-DE7FC78885BF}"/>
                </a:ext>
              </a:extLst>
            </p:cNvPr>
            <p:cNvSpPr/>
            <p:nvPr/>
          </p:nvSpPr>
          <p:spPr>
            <a:xfrm>
              <a:off x="8380058" y="1232610"/>
              <a:ext cx="584518" cy="562539"/>
            </a:xfrm>
            <a:prstGeom prst="ellipse">
              <a:avLst/>
            </a:prstGeom>
            <a:gradFill flip="none" rotWithShape="1">
              <a:gsLst>
                <a:gs pos="0">
                  <a:srgbClr val="DDE1E2"/>
                </a:gs>
                <a:gs pos="100000">
                  <a:srgbClr val="FFFFFF"/>
                </a:gs>
              </a:gsLst>
              <a:lin ang="16200000" scaled="1"/>
              <a:tileRect/>
            </a:gradFill>
            <a:ln w="558800">
              <a:noFill/>
            </a:ln>
            <a:effectLst>
              <a:outerShdw blurRad="330200" dist="63500" dir="2700000" sx="106000" sy="106000" algn="tl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extrusionH="152400" prstMaterial="matte">
              <a:bevelT w="101600" h="12700" prst="softRound"/>
              <a:contourClr>
                <a:schemeClr val="bg1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174" name="Picture 173" descr="A picture containing traffic light&#10;&#10;Description generated with very high confidence">
            <a:extLst>
              <a:ext uri="{FF2B5EF4-FFF2-40B4-BE49-F238E27FC236}">
                <a16:creationId xmlns:a16="http://schemas.microsoft.com/office/drawing/2014/main" id="{5DE11652-4477-4449-951C-5E030F3BE86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403028" y="1127568"/>
            <a:ext cx="425255" cy="310436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id="{918DB898-C0E9-483F-9AE2-643B352E66A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333938" y="1047840"/>
            <a:ext cx="915120" cy="484675"/>
          </a:xfrm>
          <a:prstGeom prst="rect">
            <a:avLst/>
          </a:prstGeom>
        </p:spPr>
      </p:pic>
      <p:sp>
        <p:nvSpPr>
          <p:cNvPr id="189" name="Arrow: Down 188">
            <a:extLst>
              <a:ext uri="{FF2B5EF4-FFF2-40B4-BE49-F238E27FC236}">
                <a16:creationId xmlns:a16="http://schemas.microsoft.com/office/drawing/2014/main" id="{47886A25-CDFB-448E-AFFD-E3E96BE024CC}"/>
              </a:ext>
            </a:extLst>
          </p:cNvPr>
          <p:cNvSpPr/>
          <p:nvPr/>
        </p:nvSpPr>
        <p:spPr>
          <a:xfrm rot="10800000">
            <a:off x="6848684" y="1555001"/>
            <a:ext cx="258417" cy="280766"/>
          </a:xfrm>
          <a:prstGeom prst="downArrow">
            <a:avLst/>
          </a:prstGeom>
          <a:gradFill flip="none" rotWithShape="1">
            <a:gsLst>
              <a:gs pos="0">
                <a:srgbClr val="F05222"/>
              </a:gs>
              <a:gs pos="100000">
                <a:srgbClr val="FBA31A"/>
              </a:gs>
            </a:gsLst>
            <a:lin ang="13500000" scaled="1"/>
            <a:tileRect/>
          </a:gradFill>
          <a:ln>
            <a:noFill/>
          </a:ln>
          <a:effectLst>
            <a:innerShdw blurRad="254000" dist="381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endParaRPr lang="en-US" sz="1200">
              <a:solidFill>
                <a:schemeClr val="bg1"/>
              </a:solidFill>
              <a:latin typeface="Open Sans Condensed" panose="020B0806030504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DAE64EF-9E28-4C4F-9BE2-CAEB409993BB}"/>
              </a:ext>
            </a:extLst>
          </p:cNvPr>
          <p:cNvSpPr txBox="1"/>
          <p:nvPr/>
        </p:nvSpPr>
        <p:spPr>
          <a:xfrm>
            <a:off x="1961848" y="5279239"/>
            <a:ext cx="1055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venir Light"/>
                <a:cs typeface="Avenir Light"/>
              </a:rPr>
              <a:t>Travel</a:t>
            </a:r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venir Light"/>
              <a:cs typeface="Avenir Light"/>
            </a:endParaRP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40EB801D-D054-4D0D-AF55-2D294C69FCDB}"/>
              </a:ext>
            </a:extLst>
          </p:cNvPr>
          <p:cNvCxnSpPr/>
          <p:nvPr/>
        </p:nvCxnSpPr>
        <p:spPr>
          <a:xfrm>
            <a:off x="914888" y="5621506"/>
            <a:ext cx="2753968" cy="0"/>
          </a:xfrm>
          <a:prstGeom prst="straightConnector1">
            <a:avLst/>
          </a:prstGeom>
          <a:ln w="50800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AF455332-B29D-4D22-A23D-E1B0D39C3BAB}"/>
              </a:ext>
            </a:extLst>
          </p:cNvPr>
          <p:cNvSpPr txBox="1"/>
          <p:nvPr/>
        </p:nvSpPr>
        <p:spPr>
          <a:xfrm>
            <a:off x="6144850" y="5310975"/>
            <a:ext cx="1055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venir Light"/>
                <a:cs typeface="Avenir Light"/>
              </a:rPr>
              <a:t>Expense</a:t>
            </a:r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venir Light"/>
              <a:cs typeface="Avenir Light"/>
            </a:endParaRPr>
          </a:p>
        </p:txBody>
      </p: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BDC70882-F2BD-4CBF-A143-34A4D9E76BF2}"/>
              </a:ext>
            </a:extLst>
          </p:cNvPr>
          <p:cNvCxnSpPr>
            <a:cxnSpLocks/>
          </p:cNvCxnSpPr>
          <p:nvPr/>
        </p:nvCxnSpPr>
        <p:spPr>
          <a:xfrm>
            <a:off x="5220990" y="5625149"/>
            <a:ext cx="2753968" cy="0"/>
          </a:xfrm>
          <a:prstGeom prst="straightConnector1">
            <a:avLst/>
          </a:prstGeom>
          <a:ln w="50800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6" name="Picture 10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2C1E8B9C-7DCD-4576-8EC8-BE974DE069B0}"/>
              </a:ext>
            </a:extLst>
          </p:cNvPr>
          <p:cNvPicPr>
            <a:picLocks noChangeAspect="1"/>
          </p:cNvPicPr>
          <p:nvPr/>
        </p:nvPicPr>
        <p:blipFill>
          <a:blip r:embed="rId2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457" y="4495608"/>
            <a:ext cx="1197650" cy="119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8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03F1039F-D1B9-4197-907A-91C5D580145B}"/>
              </a:ext>
            </a:extLst>
          </p:cNvPr>
          <p:cNvSpPr/>
          <p:nvPr/>
        </p:nvSpPr>
        <p:spPr>
          <a:xfrm>
            <a:off x="447608" y="188127"/>
            <a:ext cx="6025544" cy="324737"/>
          </a:xfrm>
          <a:prstGeom prst="rect">
            <a:avLst/>
          </a:prstGeom>
          <a:solidFill>
            <a:srgbClr val="267F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8610"/>
            <a:endParaRPr lang="en-US" sz="121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D9C00A-503A-4EB5-8E2A-57B7A40EA6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6546" y="164042"/>
            <a:ext cx="6412220" cy="372905"/>
          </a:xfrm>
        </p:spPr>
        <p:txBody>
          <a:bodyPr/>
          <a:lstStyle/>
          <a:p>
            <a:r>
              <a:rPr lang="en-GB" sz="1620" dirty="0">
                <a:solidFill>
                  <a:schemeClr val="bg1"/>
                </a:solidFill>
              </a:rPr>
              <a:t>It Starts with a Calendar Entry</a:t>
            </a:r>
            <a:endParaRPr lang="LID4096" sz="1620" dirty="0">
              <a:solidFill>
                <a:schemeClr val="bg1"/>
              </a:solidFill>
            </a:endParaRPr>
          </a:p>
        </p:txBody>
      </p:sp>
      <p:pic>
        <p:nvPicPr>
          <p:cNvPr id="85" name="Picture 8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3A7B147A-8A9F-4D17-99B1-ADDF017D875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847" y="4566733"/>
            <a:ext cx="1197650" cy="1197650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12BF24D7-C3D1-433C-8141-9134C206A414}"/>
              </a:ext>
            </a:extLst>
          </p:cNvPr>
          <p:cNvSpPr txBox="1"/>
          <p:nvPr/>
        </p:nvSpPr>
        <p:spPr>
          <a:xfrm>
            <a:off x="2083506" y="4799078"/>
            <a:ext cx="1055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venir Light"/>
                <a:cs typeface="Avenir Light"/>
              </a:rPr>
              <a:t>Travel</a:t>
            </a:r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venir Light"/>
              <a:cs typeface="Avenir Light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4777C56-ED1E-47AB-B99E-9DD00E1B0DB8}"/>
              </a:ext>
            </a:extLst>
          </p:cNvPr>
          <p:cNvCxnSpPr/>
          <p:nvPr/>
        </p:nvCxnSpPr>
        <p:spPr>
          <a:xfrm>
            <a:off x="1036546" y="5141345"/>
            <a:ext cx="2753968" cy="0"/>
          </a:xfrm>
          <a:prstGeom prst="straightConnector1">
            <a:avLst/>
          </a:prstGeom>
          <a:ln w="50800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8EB60D27-F08C-4653-8509-C627F927A99D}"/>
              </a:ext>
            </a:extLst>
          </p:cNvPr>
          <p:cNvSpPr txBox="1"/>
          <p:nvPr/>
        </p:nvSpPr>
        <p:spPr>
          <a:xfrm>
            <a:off x="6266508" y="4830814"/>
            <a:ext cx="1055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venir Light"/>
                <a:cs typeface="Avenir Light"/>
              </a:rPr>
              <a:t>Expense</a:t>
            </a:r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venir Light"/>
              <a:cs typeface="Avenir Light"/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60B18589-49C0-4E9C-927E-0F06F4D5C02D}"/>
              </a:ext>
            </a:extLst>
          </p:cNvPr>
          <p:cNvCxnSpPr>
            <a:cxnSpLocks/>
          </p:cNvCxnSpPr>
          <p:nvPr/>
        </p:nvCxnSpPr>
        <p:spPr>
          <a:xfrm>
            <a:off x="5342648" y="5144988"/>
            <a:ext cx="2753968" cy="0"/>
          </a:xfrm>
          <a:prstGeom prst="straightConnector1">
            <a:avLst/>
          </a:prstGeom>
          <a:ln w="50800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id="{17B056DB-B1BF-42E1-AD1D-070C28357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814" y="1212785"/>
            <a:ext cx="1654526" cy="1023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" name="Shape 930">
            <a:extLst>
              <a:ext uri="{FF2B5EF4-FFF2-40B4-BE49-F238E27FC236}">
                <a16:creationId xmlns:a16="http://schemas.microsoft.com/office/drawing/2014/main" id="{E08C5C41-80E5-4F53-88C7-6B2085BB4D3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0241" y="843136"/>
            <a:ext cx="1131179" cy="652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FB6069-2A06-41D3-AB7C-D9B776F668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119" y="2313650"/>
            <a:ext cx="1605915" cy="941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2613DF0-5ED0-49A6-B46B-6F9F4BC5B049}"/>
              </a:ext>
            </a:extLst>
          </p:cNvPr>
          <p:cNvGrpSpPr/>
          <p:nvPr/>
        </p:nvGrpSpPr>
        <p:grpSpPr>
          <a:xfrm>
            <a:off x="2617822" y="757894"/>
            <a:ext cx="1074513" cy="1056224"/>
            <a:chOff x="3490429" y="629525"/>
            <a:chExt cx="1432684" cy="140829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3206E86-B450-433D-AA26-7B94854B2C5E}"/>
                </a:ext>
              </a:extLst>
            </p:cNvPr>
            <p:cNvSpPr txBox="1"/>
            <p:nvPr/>
          </p:nvSpPr>
          <p:spPr>
            <a:xfrm>
              <a:off x="3639384" y="1615253"/>
              <a:ext cx="1051999" cy="284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788" dirty="0">
                  <a:solidFill>
                    <a:schemeClr val="accent1"/>
                  </a:solidFill>
                  <a:latin typeface="Avenir Light"/>
                  <a:cs typeface="Avenir Light"/>
                </a:rPr>
                <a:t>Calendar Entry</a:t>
              </a:r>
              <a:endParaRPr lang="en-US" sz="788" dirty="0">
                <a:solidFill>
                  <a:schemeClr val="accent1"/>
                </a:solidFill>
                <a:latin typeface="Avenir Light"/>
                <a:cs typeface="Avenir Light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6587E8-5ECE-432D-BB19-D88157A82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90429" y="629525"/>
              <a:ext cx="1432684" cy="140829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105F609-0579-4CCE-96AB-9C9F445E2F53}"/>
              </a:ext>
            </a:extLst>
          </p:cNvPr>
          <p:cNvGrpSpPr/>
          <p:nvPr/>
        </p:nvGrpSpPr>
        <p:grpSpPr>
          <a:xfrm>
            <a:off x="2546839" y="2086506"/>
            <a:ext cx="1079086" cy="1088942"/>
            <a:chOff x="3395785" y="2401008"/>
            <a:chExt cx="1438781" cy="145192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62B9D1B-84A9-492B-B339-9E17FA88A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95785" y="2401008"/>
              <a:ext cx="1438781" cy="1408298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6005DEB-5C13-484F-9100-310C2BC8971D}"/>
                </a:ext>
              </a:extLst>
            </p:cNvPr>
            <p:cNvSpPr txBox="1"/>
            <p:nvPr/>
          </p:nvSpPr>
          <p:spPr>
            <a:xfrm>
              <a:off x="3543333" y="3406484"/>
              <a:ext cx="1156726" cy="4464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788" dirty="0">
                  <a:solidFill>
                    <a:schemeClr val="accent1"/>
                  </a:solidFill>
                  <a:latin typeface="Avenir Light"/>
                  <a:cs typeface="Avenir Light"/>
                </a:rPr>
                <a:t>Travel</a:t>
              </a:r>
              <a:r>
                <a:rPr lang="en-GB" sz="788" dirty="0">
                  <a:solidFill>
                    <a:schemeClr val="accent2"/>
                  </a:solidFill>
                  <a:latin typeface="Avenir Light"/>
                  <a:cs typeface="Avenir Light"/>
                </a:rPr>
                <a:t> </a:t>
              </a:r>
              <a:r>
                <a:rPr lang="en-GB" sz="788" dirty="0">
                  <a:solidFill>
                    <a:schemeClr val="accent1"/>
                  </a:solidFill>
                  <a:latin typeface="Avenir Light"/>
                  <a:cs typeface="Avenir Light"/>
                </a:rPr>
                <a:t>Request </a:t>
              </a:r>
            </a:p>
            <a:p>
              <a:pPr algn="ctr"/>
              <a:r>
                <a:rPr lang="en-GB" sz="788" dirty="0">
                  <a:solidFill>
                    <a:schemeClr val="accent1"/>
                  </a:solidFill>
                  <a:latin typeface="Avenir Light"/>
                  <a:cs typeface="Avenir Light"/>
                </a:rPr>
                <a:t>in MobileXpense</a:t>
              </a:r>
              <a:endParaRPr lang="en-US" sz="788" dirty="0">
                <a:solidFill>
                  <a:schemeClr val="accent1"/>
                </a:solidFill>
                <a:latin typeface="Avenir Light"/>
                <a:cs typeface="Avenir Light"/>
              </a:endParaRPr>
            </a:p>
          </p:txBody>
        </p:sp>
      </p:grpSp>
      <p:pic>
        <p:nvPicPr>
          <p:cNvPr id="77" name="Picture 76">
            <a:extLst>
              <a:ext uri="{FF2B5EF4-FFF2-40B4-BE49-F238E27FC236}">
                <a16:creationId xmlns:a16="http://schemas.microsoft.com/office/drawing/2014/main" id="{1A44987E-2E82-4628-9FD9-8B31060544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8036" y="3858690"/>
            <a:ext cx="1541612" cy="819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6B358F1-5F63-45D4-8559-85D443D58D5C}"/>
              </a:ext>
            </a:extLst>
          </p:cNvPr>
          <p:cNvGrpSpPr/>
          <p:nvPr/>
        </p:nvGrpSpPr>
        <p:grpSpPr>
          <a:xfrm>
            <a:off x="2526960" y="3520465"/>
            <a:ext cx="1173719" cy="1056224"/>
            <a:chOff x="3369281" y="4312953"/>
            <a:chExt cx="1564959" cy="140829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5723066-C1B8-4676-A8C0-B99A4E045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01025" y="4312953"/>
              <a:ext cx="1432684" cy="1408298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E6ACCE2-635E-4A6E-89C6-DB66F9BD95E0}"/>
                </a:ext>
              </a:extLst>
            </p:cNvPr>
            <p:cNvSpPr txBox="1"/>
            <p:nvPr/>
          </p:nvSpPr>
          <p:spPr>
            <a:xfrm>
              <a:off x="3369281" y="5345474"/>
              <a:ext cx="1564959" cy="284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788" dirty="0">
                  <a:solidFill>
                    <a:schemeClr val="accent1"/>
                  </a:solidFill>
                  <a:latin typeface="Avenir Light"/>
                  <a:cs typeface="Avenir Light"/>
                </a:rPr>
                <a:t>Booking  Reference sent</a:t>
              </a:r>
              <a:endParaRPr lang="en-US" sz="788" dirty="0">
                <a:solidFill>
                  <a:schemeClr val="accent1"/>
                </a:solidFill>
                <a:latin typeface="Avenir Light"/>
                <a:cs typeface="Avenir Light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3B99A2E-8537-4554-AEB2-8742DB0772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24568" y="2874559"/>
            <a:ext cx="1567356" cy="830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D7BC62-627E-4FA2-B7F7-BBD959F988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15913" y="1871062"/>
            <a:ext cx="1567388" cy="817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757F4A7A-E9DF-4B83-A8D8-25206EF2B9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24568" y="936000"/>
            <a:ext cx="1583040" cy="817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3131AA1-25B8-4AF7-83F9-DAC66672CFD6}"/>
              </a:ext>
            </a:extLst>
          </p:cNvPr>
          <p:cNvGrpSpPr/>
          <p:nvPr/>
        </p:nvGrpSpPr>
        <p:grpSpPr>
          <a:xfrm>
            <a:off x="5264427" y="3520465"/>
            <a:ext cx="1074513" cy="1056224"/>
            <a:chOff x="6992703" y="4313795"/>
            <a:chExt cx="1432684" cy="140829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19A649F-9F78-4125-A247-ED9028E13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992703" y="4313795"/>
              <a:ext cx="1432684" cy="1408298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015FDE8-DBFA-4F59-89DB-30FA333389F5}"/>
                </a:ext>
              </a:extLst>
            </p:cNvPr>
            <p:cNvSpPr txBox="1"/>
            <p:nvPr/>
          </p:nvSpPr>
          <p:spPr>
            <a:xfrm>
              <a:off x="7140247" y="5362603"/>
              <a:ext cx="1017801" cy="284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788" dirty="0">
                  <a:solidFill>
                    <a:schemeClr val="accent1"/>
                  </a:solidFill>
                  <a:latin typeface="Avenir Light"/>
                  <a:cs typeface="Avenir Light"/>
                </a:rPr>
                <a:t>Expense Entry</a:t>
              </a:r>
              <a:endParaRPr lang="en-US" sz="788" dirty="0">
                <a:solidFill>
                  <a:schemeClr val="accent1"/>
                </a:solidFill>
                <a:latin typeface="Avenir Light"/>
                <a:cs typeface="Avenir Ligh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A5C9BB2-1B5D-46ED-910B-161AF1E3461C}"/>
              </a:ext>
            </a:extLst>
          </p:cNvPr>
          <p:cNvGrpSpPr/>
          <p:nvPr/>
        </p:nvGrpSpPr>
        <p:grpSpPr>
          <a:xfrm>
            <a:off x="5219504" y="2653367"/>
            <a:ext cx="1074513" cy="1051652"/>
            <a:chOff x="6920093" y="3169525"/>
            <a:chExt cx="1432684" cy="140220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A671768-8A6D-42AD-8DCD-BBC34A270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920093" y="3169525"/>
              <a:ext cx="1432684" cy="1402202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B4F3B5A9-512F-4F42-B455-82758D9A1CDD}"/>
                </a:ext>
              </a:extLst>
            </p:cNvPr>
            <p:cNvSpPr txBox="1"/>
            <p:nvPr/>
          </p:nvSpPr>
          <p:spPr>
            <a:xfrm>
              <a:off x="7225364" y="4210417"/>
              <a:ext cx="682240" cy="284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788" dirty="0">
                  <a:solidFill>
                    <a:schemeClr val="accent1"/>
                  </a:solidFill>
                  <a:latin typeface="Avenir Light"/>
                  <a:cs typeface="Avenir Light"/>
                </a:rPr>
                <a:t>Mileage</a:t>
              </a:r>
              <a:endParaRPr lang="en-US" sz="788" dirty="0">
                <a:solidFill>
                  <a:schemeClr val="accent1"/>
                </a:solidFill>
                <a:latin typeface="Avenir Light"/>
                <a:cs typeface="Avenir Ligh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20A7D35-F020-4A72-AB59-6CCF9D8C8DD3}"/>
              </a:ext>
            </a:extLst>
          </p:cNvPr>
          <p:cNvGrpSpPr/>
          <p:nvPr/>
        </p:nvGrpSpPr>
        <p:grpSpPr>
          <a:xfrm>
            <a:off x="5185497" y="1659918"/>
            <a:ext cx="1074513" cy="1056224"/>
            <a:chOff x="6913996" y="1832224"/>
            <a:chExt cx="1432684" cy="140829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B0C4277-5DA3-46C7-97BA-867D000DF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913996" y="1832224"/>
              <a:ext cx="1432684" cy="1408298"/>
            </a:xfrm>
            <a:prstGeom prst="rect">
              <a:avLst/>
            </a:prstGeom>
          </p:spPr>
        </p:pic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E89CEF92-ACDF-4B69-96B5-E006BBC5CAB2}"/>
                </a:ext>
              </a:extLst>
            </p:cNvPr>
            <p:cNvSpPr txBox="1"/>
            <p:nvPr/>
          </p:nvSpPr>
          <p:spPr>
            <a:xfrm>
              <a:off x="7142116" y="2858932"/>
              <a:ext cx="861776" cy="284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788" dirty="0">
                  <a:solidFill>
                    <a:schemeClr val="accent1"/>
                  </a:solidFill>
                  <a:latin typeface="Avenir Light"/>
                  <a:cs typeface="Avenir Light"/>
                </a:rPr>
                <a:t>Allowances</a:t>
              </a:r>
              <a:endParaRPr lang="en-US" sz="788" dirty="0">
                <a:solidFill>
                  <a:schemeClr val="accent1"/>
                </a:solidFill>
                <a:latin typeface="Avenir Light"/>
                <a:cs typeface="Avenir Light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67497AD-C40F-4921-BDE4-60B0FDE8CBBE}"/>
              </a:ext>
            </a:extLst>
          </p:cNvPr>
          <p:cNvGrpSpPr/>
          <p:nvPr/>
        </p:nvGrpSpPr>
        <p:grpSpPr>
          <a:xfrm>
            <a:off x="5076784" y="783421"/>
            <a:ext cx="1196161" cy="1056224"/>
            <a:chOff x="6769044" y="663561"/>
            <a:chExt cx="1594881" cy="140829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D867E45-189A-4A21-842C-2A2EB0B38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852907" y="663561"/>
              <a:ext cx="1432684" cy="1408298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4C557787-C0CA-4D28-8694-3B88E80CF188}"/>
                </a:ext>
              </a:extLst>
            </p:cNvPr>
            <p:cNvSpPr txBox="1"/>
            <p:nvPr/>
          </p:nvSpPr>
          <p:spPr>
            <a:xfrm>
              <a:off x="6769044" y="1672815"/>
              <a:ext cx="1594881" cy="284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788" dirty="0">
                  <a:solidFill>
                    <a:schemeClr val="accent1"/>
                  </a:solidFill>
                  <a:latin typeface="Avenir Light"/>
                  <a:cs typeface="Avenir Light"/>
                </a:rPr>
                <a:t>Expense Report Creation</a:t>
              </a:r>
              <a:endParaRPr lang="en-US" sz="788" dirty="0">
                <a:solidFill>
                  <a:schemeClr val="accent1"/>
                </a:solidFill>
                <a:latin typeface="Avenir Light"/>
                <a:cs typeface="Avenir Light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39C062CC-7E3E-4415-9483-6B2EC24D1BB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9763" y="3520465"/>
            <a:ext cx="1042080" cy="1259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8E1A5D1-2D31-477E-A2D7-B1464B0EBA34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94464" y="194596"/>
            <a:ext cx="1575644" cy="3347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79D54D9-CA82-474D-8543-D1B64434D2D0}"/>
              </a:ext>
            </a:extLst>
          </p:cNvPr>
          <p:cNvSpPr/>
          <p:nvPr/>
        </p:nvSpPr>
        <p:spPr>
          <a:xfrm rot="756526">
            <a:off x="4349733" y="-130396"/>
            <a:ext cx="2373549" cy="9144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Please along styles of slides 3,5,6,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22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331BB70C-732E-4999-87A0-D7623A4334E8}"/>
              </a:ext>
            </a:extLst>
          </p:cNvPr>
          <p:cNvSpPr/>
          <p:nvPr/>
        </p:nvSpPr>
        <p:spPr>
          <a:xfrm>
            <a:off x="0" y="-74820"/>
            <a:ext cx="9129876" cy="5789819"/>
          </a:xfrm>
          <a:prstGeom prst="rect">
            <a:avLst/>
          </a:prstGeom>
          <a:gradFill flip="none" rotWithShape="1">
            <a:gsLst>
              <a:gs pos="100000">
                <a:schemeClr val="accent3"/>
              </a:gs>
              <a:gs pos="0">
                <a:schemeClr val="bg1"/>
              </a:gs>
            </a:gsLst>
            <a:lin ang="13500000" scaled="1"/>
            <a:tileRect/>
          </a:gradFill>
          <a:ln>
            <a:noFill/>
          </a:ln>
          <a:effectLst>
            <a:innerShdw blurRad="304800">
              <a:prstClr val="black">
                <a:alpha val="3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IN" sz="1350" dirty="0">
                <a:solidFill>
                  <a:prstClr val="white"/>
                </a:solidFill>
                <a:latin typeface="Avenir Medium"/>
              </a:rPr>
              <a:t>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CD9E73A-4D79-466F-AA10-DBBD6A302549}"/>
              </a:ext>
            </a:extLst>
          </p:cNvPr>
          <p:cNvSpPr txBox="1"/>
          <p:nvPr/>
        </p:nvSpPr>
        <p:spPr>
          <a:xfrm>
            <a:off x="1114536" y="1314255"/>
            <a:ext cx="779546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GB" sz="1200" b="1" dirty="0">
              <a:solidFill>
                <a:schemeClr val="tx1">
                  <a:lumMod val="75000"/>
                  <a:lumOff val="25000"/>
                </a:schemeClr>
              </a:solidFill>
              <a:latin typeface="Avenir Medium"/>
            </a:endParaRPr>
          </a:p>
          <a:p>
            <a:pPr defTabSz="685800"/>
            <a:endParaRPr lang="en-GB" b="1" dirty="0">
              <a:solidFill>
                <a:schemeClr val="tx1">
                  <a:lumMod val="75000"/>
                  <a:lumOff val="25000"/>
                </a:schemeClr>
              </a:solidFill>
              <a:latin typeface="Avenir Medium"/>
            </a:endParaRPr>
          </a:p>
          <a:p>
            <a:pPr defTabSz="685800"/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/>
              </a:rPr>
              <a:t>Budget Flagger</a:t>
            </a:r>
          </a:p>
          <a:p>
            <a:pPr defTabSz="685800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/>
              </a:rPr>
              <a:t>A calendar entry for a team meeting (set in a remote location involving travel for one or more attendees) will trigger a total trip cost estimate based on a preliminary search </a:t>
            </a:r>
            <a:b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/>
              </a:rPr>
            </a:b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/>
              </a:rPr>
              <a:t>`	This visualization  may help team leaders to make an informed decision  for going ahead with</a:t>
            </a:r>
            <a:b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/>
              </a:rPr>
            </a:b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/>
              </a:rPr>
              <a:t>	 the meeting </a:t>
            </a:r>
          </a:p>
          <a:p>
            <a:pPr marL="800100" lvl="1" indent="-342900" defTabSz="685800">
              <a:buFont typeface="+mj-lt"/>
              <a:buAutoNum type="arabicPeriod"/>
            </a:pP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Avenir Medium"/>
            </a:endParaRPr>
          </a:p>
          <a:p>
            <a:pPr defTabSz="685800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/>
              </a:rPr>
              <a:t> </a:t>
            </a:r>
          </a:p>
          <a:p>
            <a:pPr defTabSz="685800"/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Avenir Medium"/>
            </a:endParaRPr>
          </a:p>
          <a:p>
            <a:pPr defTabSz="685800"/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/>
              </a:rPr>
              <a:t>Budget Catcher</a:t>
            </a: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Avenir Medium"/>
            </a:endParaRPr>
          </a:p>
          <a:p>
            <a:pPr defTabSz="685800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/>
              </a:rPr>
              <a:t>After the meeting we will catch all cost and show the gap between budgeted and actual cost </a:t>
            </a:r>
          </a:p>
          <a:p>
            <a:pPr marL="171450" indent="-171450" defTabSz="68580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Avenir Medium"/>
            </a:endParaRPr>
          </a:p>
          <a:p>
            <a:pPr marL="171450" indent="-171450" defTabSz="68580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Avenir Medium"/>
            </a:endParaRPr>
          </a:p>
          <a:p>
            <a:pPr marL="171450" indent="-171450" defTabSz="685800">
              <a:buFont typeface="Arial" panose="020B0604020202020204" pitchFamily="34" charset="0"/>
              <a:buChar char="•"/>
            </a:pPr>
            <a:endParaRPr lang="en-GB" sz="1400" b="1" dirty="0">
              <a:solidFill>
                <a:schemeClr val="tx1">
                  <a:lumMod val="75000"/>
                  <a:lumOff val="25000"/>
                </a:schemeClr>
              </a:solidFill>
              <a:latin typeface="Avenir Medium"/>
            </a:endParaRPr>
          </a:p>
          <a:p>
            <a:pPr defTabSz="685800"/>
            <a:endParaRPr lang="en-GB" sz="1200" b="1" dirty="0">
              <a:solidFill>
                <a:schemeClr val="tx1">
                  <a:lumMod val="75000"/>
                  <a:lumOff val="25000"/>
                </a:schemeClr>
              </a:solidFill>
              <a:latin typeface="Avenir Medium"/>
            </a:endParaRPr>
          </a:p>
          <a:p>
            <a:pPr defTabSz="685800"/>
            <a:endParaRPr lang="en-GB" sz="1200" b="1" dirty="0">
              <a:solidFill>
                <a:schemeClr val="tx1">
                  <a:lumMod val="75000"/>
                  <a:lumOff val="25000"/>
                </a:schemeClr>
              </a:solidFill>
              <a:latin typeface="Avenir Medium"/>
            </a:endParaRPr>
          </a:p>
          <a:p>
            <a:pPr defTabSz="685800"/>
            <a:endParaRPr lang="en-GB" sz="1200" b="1" dirty="0">
              <a:solidFill>
                <a:schemeClr val="tx1">
                  <a:lumMod val="75000"/>
                  <a:lumOff val="25000"/>
                </a:schemeClr>
              </a:solidFill>
              <a:latin typeface="Avenir Medium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35BA19-57C3-4D36-9AB2-7E309B3922F4}"/>
              </a:ext>
            </a:extLst>
          </p:cNvPr>
          <p:cNvSpPr/>
          <p:nvPr/>
        </p:nvSpPr>
        <p:spPr>
          <a:xfrm>
            <a:off x="7062" y="147251"/>
            <a:ext cx="6815731" cy="377861"/>
          </a:xfrm>
          <a:prstGeom prst="rect">
            <a:avLst/>
          </a:prstGeom>
          <a:solidFill>
            <a:srgbClr val="267F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197A4B08-EA5A-4A3A-8F1A-A7080A850C48}"/>
              </a:ext>
            </a:extLst>
          </p:cNvPr>
          <p:cNvSpPr txBox="1">
            <a:spLocks/>
          </p:cNvSpPr>
          <p:nvPr/>
        </p:nvSpPr>
        <p:spPr>
          <a:xfrm>
            <a:off x="643717" y="138629"/>
            <a:ext cx="7124689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800" b="1" dirty="0">
                <a:solidFill>
                  <a:schemeClr val="bg1"/>
                </a:solidFill>
                <a:latin typeface="Avenir Medium"/>
              </a:rPr>
              <a:t>Budget Control for Corporate Meetings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6A739AF-6557-4831-8EAE-4B7397FB08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71477" y="165437"/>
            <a:ext cx="1575644" cy="33472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4FB4D37-FE2F-43A8-8615-B9A4AE53EF5C}"/>
              </a:ext>
            </a:extLst>
          </p:cNvPr>
          <p:cNvSpPr/>
          <p:nvPr/>
        </p:nvSpPr>
        <p:spPr>
          <a:xfrm>
            <a:off x="8457571" y="146743"/>
            <a:ext cx="679367" cy="377861"/>
          </a:xfrm>
          <a:prstGeom prst="rect">
            <a:avLst/>
          </a:prstGeom>
          <a:solidFill>
            <a:srgbClr val="267F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43CEE5-E339-402D-A2CF-CA6F82C1F599}"/>
              </a:ext>
            </a:extLst>
          </p:cNvPr>
          <p:cNvSpPr txBox="1"/>
          <p:nvPr/>
        </p:nvSpPr>
        <p:spPr>
          <a:xfrm>
            <a:off x="1114536" y="791035"/>
            <a:ext cx="7582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/>
              </a:rPr>
              <a:t>Large Corporations depend on regular meetings between dispersed team members</a:t>
            </a:r>
          </a:p>
          <a:p>
            <a:pPr defTabSz="685800"/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/>
              </a:rPr>
              <a:t>MobileXpense helps to keep an eye on the travel costs and the budget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09C216E-333F-42C7-9526-3C06F1E1A15A}"/>
              </a:ext>
            </a:extLst>
          </p:cNvPr>
          <p:cNvGrpSpPr/>
          <p:nvPr/>
        </p:nvGrpSpPr>
        <p:grpSpPr>
          <a:xfrm>
            <a:off x="332774" y="2331462"/>
            <a:ext cx="1549399" cy="1502369"/>
            <a:chOff x="5953202" y="2117130"/>
            <a:chExt cx="1508865" cy="1407773"/>
          </a:xfrm>
        </p:grpSpPr>
        <p:pic>
          <p:nvPicPr>
            <p:cNvPr id="22" name="Graphic 21" descr="Flag">
              <a:extLst>
                <a:ext uri="{FF2B5EF4-FFF2-40B4-BE49-F238E27FC236}">
                  <a16:creationId xmlns:a16="http://schemas.microsoft.com/office/drawing/2014/main" id="{47EA2640-7EE8-47BA-94EC-2CC8AB1FC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23284">
              <a:off x="5953202" y="2117130"/>
              <a:ext cx="1508865" cy="140777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42A6B3D-C7DF-4CCA-B660-7C87306C836C}"/>
                </a:ext>
              </a:extLst>
            </p:cNvPr>
            <p:cNvSpPr txBox="1"/>
            <p:nvPr/>
          </p:nvSpPr>
          <p:spPr>
            <a:xfrm rot="1303766">
              <a:off x="6540166" y="2260280"/>
              <a:ext cx="6880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chemeClr val="bg1"/>
                  </a:solidFill>
                  <a:latin typeface="Avenir Light"/>
                  <a:cs typeface="Avenir Light"/>
                </a:rPr>
                <a:t>Total </a:t>
              </a:r>
              <a:br>
                <a:rPr lang="en-GB" sz="1400" b="1" dirty="0">
                  <a:solidFill>
                    <a:schemeClr val="bg1"/>
                  </a:solidFill>
                  <a:latin typeface="Avenir Light"/>
                  <a:cs typeface="Avenir Light"/>
                </a:rPr>
              </a:br>
              <a:r>
                <a:rPr lang="en-GB" sz="1400" b="1" dirty="0">
                  <a:solidFill>
                    <a:schemeClr val="bg1"/>
                  </a:solidFill>
                  <a:latin typeface="Avenir Light"/>
                  <a:cs typeface="Avenir Light"/>
                </a:rPr>
                <a:t>€4,445</a:t>
              </a:r>
              <a:endParaRPr lang="en-US" sz="1400" b="1" dirty="0">
                <a:solidFill>
                  <a:schemeClr val="bg1"/>
                </a:solidFill>
                <a:latin typeface="Avenir Light"/>
                <a:cs typeface="Avenir Light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CB3478A3-C0A6-4DE3-9A32-F9330C96BA8C}"/>
              </a:ext>
            </a:extLst>
          </p:cNvPr>
          <p:cNvSpPr/>
          <p:nvPr/>
        </p:nvSpPr>
        <p:spPr>
          <a:xfrm>
            <a:off x="14124" y="767426"/>
            <a:ext cx="9115752" cy="620847"/>
          </a:xfrm>
          <a:prstGeom prst="rect">
            <a:avLst/>
          </a:prstGeom>
          <a:noFill/>
          <a:ln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3BD68C-9735-4F4B-B48A-D37BE51CC4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5857" y="4028007"/>
            <a:ext cx="3318114" cy="208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8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331BB70C-732E-4999-87A0-D7623A4334E8}"/>
              </a:ext>
            </a:extLst>
          </p:cNvPr>
          <p:cNvSpPr/>
          <p:nvPr/>
        </p:nvSpPr>
        <p:spPr>
          <a:xfrm>
            <a:off x="34154" y="-92662"/>
            <a:ext cx="9231692" cy="5876337"/>
          </a:xfrm>
          <a:prstGeom prst="rect">
            <a:avLst/>
          </a:prstGeom>
          <a:gradFill flip="none" rotWithShape="1">
            <a:gsLst>
              <a:gs pos="100000">
                <a:schemeClr val="accent3"/>
              </a:gs>
              <a:gs pos="0">
                <a:schemeClr val="bg1"/>
              </a:gs>
            </a:gsLst>
            <a:lin ang="13500000" scaled="1"/>
            <a:tileRect/>
          </a:gradFill>
          <a:ln>
            <a:noFill/>
          </a:ln>
          <a:effectLst>
            <a:innerShdw blurRad="304800">
              <a:prstClr val="black">
                <a:alpha val="3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IN" sz="1350" dirty="0">
              <a:solidFill>
                <a:prstClr val="white"/>
              </a:solidFill>
              <a:latin typeface="Avenir Medium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7DE842-F547-4EC3-9ECA-B9914F5F0476}"/>
              </a:ext>
            </a:extLst>
          </p:cNvPr>
          <p:cNvSpPr/>
          <p:nvPr/>
        </p:nvSpPr>
        <p:spPr>
          <a:xfrm>
            <a:off x="34154" y="161337"/>
            <a:ext cx="6695049" cy="377861"/>
          </a:xfrm>
          <a:prstGeom prst="rect">
            <a:avLst/>
          </a:prstGeom>
          <a:solidFill>
            <a:srgbClr val="267F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FDF4442C-D1D6-4D1A-87B8-A8B629C53344}"/>
              </a:ext>
            </a:extLst>
          </p:cNvPr>
          <p:cNvSpPr txBox="1">
            <a:spLocks/>
          </p:cNvSpPr>
          <p:nvPr/>
        </p:nvSpPr>
        <p:spPr>
          <a:xfrm>
            <a:off x="643717" y="138629"/>
            <a:ext cx="7124689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800" dirty="0">
                <a:solidFill>
                  <a:schemeClr val="bg1"/>
                </a:solidFill>
                <a:latin typeface="Avenir Medium"/>
              </a:rPr>
              <a:t>Spendcatcher – our new mobile App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B189D99-6F69-4AF9-979F-27D1510D5D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80111" y="181697"/>
            <a:ext cx="1575644" cy="33472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A9E8139-70B7-4031-B2C8-00D743ADBFBD}"/>
              </a:ext>
            </a:extLst>
          </p:cNvPr>
          <p:cNvSpPr/>
          <p:nvPr/>
        </p:nvSpPr>
        <p:spPr>
          <a:xfrm>
            <a:off x="8457571" y="146743"/>
            <a:ext cx="679367" cy="377861"/>
          </a:xfrm>
          <a:prstGeom prst="rect">
            <a:avLst/>
          </a:prstGeom>
          <a:solidFill>
            <a:srgbClr val="267F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961AD46-4251-4DB5-9A79-73EEBE44E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168" y="146743"/>
            <a:ext cx="720430" cy="7614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3D7CCF4-F530-48C8-8201-3DA44CF300E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6746" y="2845507"/>
            <a:ext cx="4443040" cy="157521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11B40D8-64CE-454C-AE08-C1A71D522167}"/>
              </a:ext>
            </a:extLst>
          </p:cNvPr>
          <p:cNvSpPr/>
          <p:nvPr/>
        </p:nvSpPr>
        <p:spPr>
          <a:xfrm>
            <a:off x="895314" y="1112520"/>
            <a:ext cx="79019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err="1"/>
              <a:t>SpendCatcher</a:t>
            </a:r>
            <a:r>
              <a:rPr lang="en-US" b="1" i="1" dirty="0"/>
              <a:t> is the all new mobile App from MobileXpense combining </a:t>
            </a:r>
            <a:br>
              <a:rPr lang="en-US" b="1" i="1" dirty="0"/>
            </a:br>
            <a:r>
              <a:rPr lang="en-US" b="1" i="1" dirty="0"/>
              <a:t>the functional depth of Mobilexpense with Elegance and Ease-of-Use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6B78E9-27E0-4C1B-88FD-C0F13B4558B4}"/>
              </a:ext>
            </a:extLst>
          </p:cNvPr>
          <p:cNvSpPr/>
          <p:nvPr/>
        </p:nvSpPr>
        <p:spPr>
          <a:xfrm>
            <a:off x="5636419" y="2845507"/>
            <a:ext cx="2719336" cy="1290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Placeholder for a video w link</a:t>
            </a:r>
            <a:endParaRPr lang="en-US" dirty="0"/>
          </a:p>
        </p:txBody>
      </p:sp>
      <p:sp>
        <p:nvSpPr>
          <p:cNvPr id="6" name="Action Button: Go Forward or Next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98F4256-66DA-4142-BF10-D0D0B617D094}"/>
              </a:ext>
            </a:extLst>
          </p:cNvPr>
          <p:cNvSpPr/>
          <p:nvPr/>
        </p:nvSpPr>
        <p:spPr>
          <a:xfrm>
            <a:off x="6679197" y="4136231"/>
            <a:ext cx="470916" cy="297561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942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331BB70C-732E-4999-87A0-D7623A4334E8}"/>
              </a:ext>
            </a:extLst>
          </p:cNvPr>
          <p:cNvSpPr/>
          <p:nvPr/>
        </p:nvSpPr>
        <p:spPr>
          <a:xfrm>
            <a:off x="-12742" y="0"/>
            <a:ext cx="9149680" cy="5715000"/>
          </a:xfrm>
          <a:prstGeom prst="rect">
            <a:avLst/>
          </a:prstGeom>
          <a:gradFill flip="none" rotWithShape="1">
            <a:gsLst>
              <a:gs pos="100000">
                <a:schemeClr val="accent3"/>
              </a:gs>
              <a:gs pos="0">
                <a:schemeClr val="bg1"/>
              </a:gs>
            </a:gsLst>
            <a:lin ang="13500000" scaled="1"/>
            <a:tileRect/>
          </a:gradFill>
          <a:ln>
            <a:noFill/>
          </a:ln>
          <a:effectLst>
            <a:innerShdw blurRad="304800">
              <a:prstClr val="black">
                <a:alpha val="3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IN" sz="1350" dirty="0">
              <a:solidFill>
                <a:prstClr val="white"/>
              </a:solidFill>
              <a:latin typeface="Avenir Medium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C799C65-E116-4F1A-9F3C-F285922B6F7F}"/>
              </a:ext>
            </a:extLst>
          </p:cNvPr>
          <p:cNvSpPr/>
          <p:nvPr/>
        </p:nvSpPr>
        <p:spPr>
          <a:xfrm>
            <a:off x="6244000" y="4309309"/>
            <a:ext cx="2109858" cy="1280171"/>
          </a:xfrm>
          <a:prstGeom prst="roundRect">
            <a:avLst>
              <a:gd name="adj" fmla="val 922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1157E2F-01E1-4863-AFC3-156933927147}"/>
              </a:ext>
            </a:extLst>
          </p:cNvPr>
          <p:cNvSpPr/>
          <p:nvPr/>
        </p:nvSpPr>
        <p:spPr>
          <a:xfrm>
            <a:off x="3519598" y="4313118"/>
            <a:ext cx="2109858" cy="1280171"/>
          </a:xfrm>
          <a:prstGeom prst="roundRect">
            <a:avLst>
              <a:gd name="adj" fmla="val 922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9F2F75-5A79-44B0-A25D-25B70F3A15DD}"/>
              </a:ext>
            </a:extLst>
          </p:cNvPr>
          <p:cNvSpPr/>
          <p:nvPr/>
        </p:nvSpPr>
        <p:spPr>
          <a:xfrm>
            <a:off x="760325" y="4319673"/>
            <a:ext cx="2109858" cy="1280171"/>
          </a:xfrm>
          <a:prstGeom prst="roundRect">
            <a:avLst>
              <a:gd name="adj" fmla="val 922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A8C6ED-8C5B-4D71-8606-0DE24D3C862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01840" y="1197300"/>
            <a:ext cx="1911531" cy="31120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7CDD47-C25D-4319-8AFB-55E38EAD54B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88379" y="1181394"/>
            <a:ext cx="1911531" cy="31120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60821B-78DA-47E1-8C5E-CC1DE95426B5}"/>
              </a:ext>
            </a:extLst>
          </p:cNvPr>
          <p:cNvSpPr txBox="1"/>
          <p:nvPr/>
        </p:nvSpPr>
        <p:spPr>
          <a:xfrm>
            <a:off x="963528" y="4507935"/>
            <a:ext cx="1743452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8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Medium"/>
                <a:cs typeface="Avenir Light"/>
              </a:rPr>
              <a:t>Modern and easy</a:t>
            </a:r>
          </a:p>
          <a:p>
            <a:endParaRPr lang="en-US" sz="168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Light"/>
              <a:cs typeface="Avenir Ligh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EF3F13-0D13-49B6-BF9F-7B1BA237EFD1}"/>
              </a:ext>
            </a:extLst>
          </p:cNvPr>
          <p:cNvSpPr txBox="1"/>
          <p:nvPr/>
        </p:nvSpPr>
        <p:spPr>
          <a:xfrm>
            <a:off x="3643250" y="4433233"/>
            <a:ext cx="2057608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8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Medium"/>
                <a:cs typeface="Avenir Light"/>
              </a:rPr>
              <a:t>Interactive and Intuitive </a:t>
            </a:r>
          </a:p>
          <a:p>
            <a:endParaRPr lang="en-US" sz="168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Light"/>
              <a:cs typeface="Avenir Ligh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B405E8-F49A-40C1-9C1E-E724A601971B}"/>
              </a:ext>
            </a:extLst>
          </p:cNvPr>
          <p:cNvSpPr txBox="1"/>
          <p:nvPr/>
        </p:nvSpPr>
        <p:spPr>
          <a:xfrm>
            <a:off x="6466240" y="4448960"/>
            <a:ext cx="2057608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8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Medium"/>
                <a:cs typeface="Avenir Light"/>
              </a:rPr>
              <a:t>The Fastest Expense Entry in the </a:t>
            </a:r>
          </a:p>
          <a:p>
            <a:r>
              <a:rPr lang="en-GB" sz="168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Medium"/>
                <a:cs typeface="Avenir Light"/>
              </a:rPr>
              <a:t>Industry</a:t>
            </a:r>
            <a:endParaRPr lang="en-US" sz="168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Medium"/>
              <a:cs typeface="Avenir Light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013A1C3-98B0-487E-AD03-50C1ADD4B150}"/>
              </a:ext>
            </a:extLst>
          </p:cNvPr>
          <p:cNvSpPr/>
          <p:nvPr/>
        </p:nvSpPr>
        <p:spPr>
          <a:xfrm>
            <a:off x="673109" y="4201272"/>
            <a:ext cx="346836" cy="336948"/>
          </a:xfrm>
          <a:prstGeom prst="roundRect">
            <a:avLst>
              <a:gd name="adj" fmla="val 922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  <a:endParaRPr lang="en-US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8860E5C-35D1-4C74-BB28-08D54AF15C43}"/>
              </a:ext>
            </a:extLst>
          </p:cNvPr>
          <p:cNvSpPr/>
          <p:nvPr/>
        </p:nvSpPr>
        <p:spPr>
          <a:xfrm>
            <a:off x="3425192" y="4203364"/>
            <a:ext cx="346836" cy="336948"/>
          </a:xfrm>
          <a:prstGeom prst="roundRect">
            <a:avLst>
              <a:gd name="adj" fmla="val 922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  <a:endParaRPr lang="en-US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23FB642-466A-487C-84E4-44D91CA1529C}"/>
              </a:ext>
            </a:extLst>
          </p:cNvPr>
          <p:cNvSpPr/>
          <p:nvPr/>
        </p:nvSpPr>
        <p:spPr>
          <a:xfrm>
            <a:off x="6159644" y="4205990"/>
            <a:ext cx="346836" cy="336948"/>
          </a:xfrm>
          <a:prstGeom prst="roundRect">
            <a:avLst>
              <a:gd name="adj" fmla="val 922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0F32889-7EE6-4A2D-8B47-9A86771F7DA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9103" y="1168786"/>
            <a:ext cx="1925952" cy="307016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E7DE842-F547-4EC3-9ECA-B9914F5F0476}"/>
              </a:ext>
            </a:extLst>
          </p:cNvPr>
          <p:cNvSpPr/>
          <p:nvPr/>
        </p:nvSpPr>
        <p:spPr>
          <a:xfrm>
            <a:off x="34154" y="161337"/>
            <a:ext cx="6695049" cy="377861"/>
          </a:xfrm>
          <a:prstGeom prst="rect">
            <a:avLst/>
          </a:prstGeom>
          <a:solidFill>
            <a:srgbClr val="267F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FDF4442C-D1D6-4D1A-87B8-A8B629C53344}"/>
              </a:ext>
            </a:extLst>
          </p:cNvPr>
          <p:cNvSpPr txBox="1">
            <a:spLocks/>
          </p:cNvSpPr>
          <p:nvPr/>
        </p:nvSpPr>
        <p:spPr>
          <a:xfrm>
            <a:off x="643717" y="138629"/>
            <a:ext cx="7124689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800" dirty="0">
                <a:solidFill>
                  <a:schemeClr val="bg1"/>
                </a:solidFill>
                <a:latin typeface="Avenir Medium"/>
              </a:rPr>
              <a:t>Spendcatcher – our new mobile App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B189D99-6F69-4AF9-979F-27D1510D5D7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80111" y="181697"/>
            <a:ext cx="1575644" cy="33472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A9E8139-70B7-4031-B2C8-00D743ADBFBD}"/>
              </a:ext>
            </a:extLst>
          </p:cNvPr>
          <p:cNvSpPr/>
          <p:nvPr/>
        </p:nvSpPr>
        <p:spPr>
          <a:xfrm>
            <a:off x="8457571" y="146743"/>
            <a:ext cx="679367" cy="377861"/>
          </a:xfrm>
          <a:prstGeom prst="rect">
            <a:avLst/>
          </a:prstGeom>
          <a:solidFill>
            <a:srgbClr val="267F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961AD46-4251-4DB5-9A79-73EEBE44E2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168" y="146743"/>
            <a:ext cx="720430" cy="76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614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XP3 Colors 1">
      <a:dk1>
        <a:sysClr val="windowText" lastClr="000000"/>
      </a:dk1>
      <a:lt1>
        <a:sysClr val="window" lastClr="FFFFFF"/>
      </a:lt1>
      <a:dk2>
        <a:srgbClr val="DE0235"/>
      </a:dk2>
      <a:lt2>
        <a:srgbClr val="F3830E"/>
      </a:lt2>
      <a:accent1>
        <a:srgbClr val="31444A"/>
      </a:accent1>
      <a:accent2>
        <a:srgbClr val="2B91CA"/>
      </a:accent2>
      <a:accent3>
        <a:srgbClr val="DADADA"/>
      </a:accent3>
      <a:accent4>
        <a:srgbClr val="F57C30"/>
      </a:accent4>
      <a:accent5>
        <a:srgbClr val="6B96BB"/>
      </a:accent5>
      <a:accent6>
        <a:srgbClr val="89CD08"/>
      </a:accent6>
      <a:hlink>
        <a:srgbClr val="1A6995"/>
      </a:hlink>
      <a:folHlink>
        <a:srgbClr val="56B13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dirty="0" smtClean="0">
            <a:latin typeface="Avenir Light"/>
            <a:cs typeface="Avenir Ligh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owerpoint template">
  <a:themeElements>
    <a:clrScheme name="MXP3 Colors 1">
      <a:dk1>
        <a:sysClr val="windowText" lastClr="000000"/>
      </a:dk1>
      <a:lt1>
        <a:sysClr val="window" lastClr="FFFFFF"/>
      </a:lt1>
      <a:dk2>
        <a:srgbClr val="DE0235"/>
      </a:dk2>
      <a:lt2>
        <a:srgbClr val="F3830E"/>
      </a:lt2>
      <a:accent1>
        <a:srgbClr val="31444A"/>
      </a:accent1>
      <a:accent2>
        <a:srgbClr val="2B91CA"/>
      </a:accent2>
      <a:accent3>
        <a:srgbClr val="DADADA"/>
      </a:accent3>
      <a:accent4>
        <a:srgbClr val="F57C30"/>
      </a:accent4>
      <a:accent5>
        <a:srgbClr val="6B96BB"/>
      </a:accent5>
      <a:accent6>
        <a:srgbClr val="89CD08"/>
      </a:accent6>
      <a:hlink>
        <a:srgbClr val="1A6995"/>
      </a:hlink>
      <a:folHlink>
        <a:srgbClr val="56B13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dirty="0" smtClean="0">
            <a:latin typeface="Avenir Light"/>
            <a:cs typeface="Avenir Ligh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12622</TotalTime>
  <Words>667</Words>
  <Application>Microsoft Office PowerPoint</Application>
  <PresentationFormat>On-screen Show (16:10)</PresentationFormat>
  <Paragraphs>201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Arial</vt:lpstr>
      <vt:lpstr>Avenir Light</vt:lpstr>
      <vt:lpstr>Avenir Medium</vt:lpstr>
      <vt:lpstr>Calibri</vt:lpstr>
      <vt:lpstr>Calibri Light</vt:lpstr>
      <vt:lpstr>Open Sans Condensed</vt:lpstr>
      <vt:lpstr>Symbol</vt:lpstr>
      <vt:lpstr>Times New Roman</vt:lpstr>
      <vt:lpstr>Trebuchet MS</vt:lpstr>
      <vt:lpstr>Tw Cen MT</vt:lpstr>
      <vt:lpstr>Office Theme</vt:lpstr>
      <vt:lpstr>1_Office Theme</vt:lpstr>
      <vt:lpstr>Powerpoint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Mobilexpense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Deleval</dc:creator>
  <cp:lastModifiedBy>Hendrik Wacker</cp:lastModifiedBy>
  <cp:revision>1062</cp:revision>
  <dcterms:created xsi:type="dcterms:W3CDTF">2016-11-08T22:50:40Z</dcterms:created>
  <dcterms:modified xsi:type="dcterms:W3CDTF">2018-06-07T14:49:18Z</dcterms:modified>
</cp:coreProperties>
</file>