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81159-CA8E-4856-9B38-A8EA5ECDE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23FF97-AE20-47FA-B1D2-1E3D9B0CB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D82A9-E16A-4061-B5C0-5F3A1721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8CCB-1B4D-4E4F-9DA1-1E2A12E8C9AA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10C83-8E5E-4EE3-9389-C2ADC67F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924D9-611B-43F6-A53C-EF3E20EC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CF50-5AE8-47F6-9A88-4EE43DC61E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19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E6A58-1175-431A-9913-CD2D6AB27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2FCB7-ED77-4E17-A8A6-9551E9635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C94EF-E30A-4291-9D52-68A3D44A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8CCB-1B4D-4E4F-9DA1-1E2A12E8C9AA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CEC71-ED96-47E4-A5EE-3F8DB66B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F0369-83D2-4F1C-9AD8-4DD88534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CF50-5AE8-47F6-9A88-4EE43DC61E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633B88-83F7-4127-A840-E40FE6170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819515-AB04-45D0-B53D-5EA024231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29AB-C500-455D-B9EA-B56A05AA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8CCB-1B4D-4E4F-9DA1-1E2A12E8C9AA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A2B3B-90FE-48BA-B5CE-096E8949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674C1-52DD-4646-8433-AE403D88A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CF50-5AE8-47F6-9A88-4EE43DC61E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8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7B0B-5FD0-44C3-B133-B6E7C15F1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F7141-8331-4A6B-85A3-F68C0859C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C9D8D-A394-4C55-9E2E-19F36D6F8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8CCB-1B4D-4E4F-9DA1-1E2A12E8C9AA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8B3BC-B420-40D0-91D7-AA2E8620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C67BF-DEE3-43A4-AD1C-B9EA7786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CF50-5AE8-47F6-9A88-4EE43DC61E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2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9C72-6094-4332-9FF8-812C8C66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A6DEE-0CDF-4C9B-A97B-A3D5315C0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B8D29-C587-4E46-BD36-A2BC4FC03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8CCB-1B4D-4E4F-9DA1-1E2A12E8C9AA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CCCED-C2F8-4737-865B-0212BD41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FA887-DC0A-4F6E-84C0-896EFE5B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CF50-5AE8-47F6-9A88-4EE43DC61E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8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637D6-267A-4E1F-B8E8-5B6D30DD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80EC8-33DB-4B72-BCAD-CA51A80CF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7053F-B7CE-4948-B852-95BFD7BD0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B045A-356B-485F-A406-28C8F66AA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8CCB-1B4D-4E4F-9DA1-1E2A12E8C9AA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61C4C-67A9-44F8-80E4-BD4986BA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ADC28-66EA-4B97-B2FC-D537EAE1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CF50-5AE8-47F6-9A88-4EE43DC61E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6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DFE62-4972-4A48-8CBA-7AE3DD1DC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33A01-84AC-4388-8840-E139DDC88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2994E-7C08-4FBA-9155-498FB20D7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AA657-C84B-4DD7-8A7F-FED06DD5F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FD6A95-5445-477C-9474-CD43DD122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D94A33-7023-4FE5-A056-461269B7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8CCB-1B4D-4E4F-9DA1-1E2A12E8C9AA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D396D0-8726-491A-8E25-B6EE76AF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5A736-284C-4BD7-8F72-DDE17323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CF50-5AE8-47F6-9A88-4EE43DC61E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3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0A4C0-7688-477E-850E-9AAFE673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C1E2CB-9ABB-49E9-AD04-81E6CC41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8CCB-1B4D-4E4F-9DA1-1E2A12E8C9AA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9AD53-238C-4CCE-9AC1-19D4BE6E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48540B-4C9F-4258-A02F-DBA7BC6F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CF50-5AE8-47F6-9A88-4EE43DC61E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3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C11835-520D-4935-B73F-B4B3BECB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8CCB-1B4D-4E4F-9DA1-1E2A12E8C9AA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3E009-7913-4686-92FE-D7CF05FE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B919E-9912-4439-821F-F00DE848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CF50-5AE8-47F6-9A88-4EE43DC61E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6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9BF83-FDC9-4EA6-950D-F0542FDD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21DA1-118F-4228-94ED-99ABE7C4A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E649EC-7E76-48DB-810D-024B7CB6D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4F176-CD64-4513-8735-54D2048D5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8CCB-1B4D-4E4F-9DA1-1E2A12E8C9AA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DB6D0-ADF7-42E7-BC41-06A63DE4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DE038-60AF-4C45-AB6C-307A2FBA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CF50-5AE8-47F6-9A88-4EE43DC61E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4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36662-A279-45E5-9FB8-633DC5F1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7190AF-E762-421E-9172-6094CF400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60686-8FB3-4ECE-96B4-E9CF12897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3BDF1-4CF0-43FC-885A-6EDE44A87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8CCB-1B4D-4E4F-9DA1-1E2A12E8C9AA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B8F5B-CBFC-487F-980A-EC21330E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48B38-2106-4371-A6A3-A71196210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7CF50-5AE8-47F6-9A88-4EE43DC61E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A5EA0-C40B-432F-AB32-F5B2FD61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8F3E2-C5E5-4003-B306-BC97FA5C2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04453-D6DB-42B7-A39C-AF7A75379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58CCB-1B4D-4E4F-9DA1-1E2A12E8C9AA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539BC-1C79-40F1-9E23-5FC297AAB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DC86F-F5CE-40F5-AD63-66218380C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7CF50-5AE8-47F6-9A88-4EE43DC61E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1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30FA62-89C9-48EC-BE0A-1E32D23FA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" y="1122204"/>
            <a:ext cx="6897451" cy="5173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FAC69A-57DF-4D67-9FE1-41FF5C288185}"/>
              </a:ext>
            </a:extLst>
          </p:cNvPr>
          <p:cNvSpPr txBox="1"/>
          <p:nvPr/>
        </p:nvSpPr>
        <p:spPr>
          <a:xfrm>
            <a:off x="7544564" y="870413"/>
            <a:ext cx="3481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1: Use this design as inspiration: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4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FAC69A-57DF-4D67-9FE1-41FF5C288185}"/>
              </a:ext>
            </a:extLst>
          </p:cNvPr>
          <p:cNvSpPr txBox="1"/>
          <p:nvPr/>
        </p:nvSpPr>
        <p:spPr>
          <a:xfrm>
            <a:off x="8860586" y="980802"/>
            <a:ext cx="34812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The ray color should be dark green and lime green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logo should be in the form of a capsule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skyline background should the continuing rays of green an lime green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three pictures in the background should have green desert backgrounds so that it doesn’t like they are three separate pictures.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final picture should have an antique feel (dark vignette around edges) and the look and feel of an old paper.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1DEE87-A078-47B5-B14B-2D6FE67040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6" t="38254" b="4558"/>
          <a:stretch/>
        </p:blipFill>
        <p:spPr>
          <a:xfrm>
            <a:off x="86480" y="197417"/>
            <a:ext cx="8705827" cy="6438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AB2BF1-C907-4DF9-8D69-BE89CF991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75" y="663179"/>
            <a:ext cx="3356428" cy="1558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27357B-D9BD-41B9-8EE9-B3AD4C234F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92"/>
          <a:stretch/>
        </p:blipFill>
        <p:spPr>
          <a:xfrm>
            <a:off x="86479" y="3350313"/>
            <a:ext cx="8705827" cy="14467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D58E42-B68B-4CF0-AF47-4F8FA5291A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85"/>
          <a:stretch/>
        </p:blipFill>
        <p:spPr>
          <a:xfrm>
            <a:off x="86479" y="4797082"/>
            <a:ext cx="8696227" cy="18569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492017-9FB3-4F8B-9D0B-B4CCD6B7A3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4" t="18634" r="11417" b="888"/>
          <a:stretch/>
        </p:blipFill>
        <p:spPr>
          <a:xfrm>
            <a:off x="3496289" y="4933408"/>
            <a:ext cx="1669102" cy="1539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125FBE-3E28-41AD-8F90-CA560E12AD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995" y="4933409"/>
            <a:ext cx="2862481" cy="1539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D1B31D-964A-4311-A5E8-E1324671A7B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12" t="34051" b="7692"/>
          <a:stretch/>
        </p:blipFill>
        <p:spPr>
          <a:xfrm>
            <a:off x="5711483" y="4922690"/>
            <a:ext cx="2743180" cy="158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0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FAC69A-57DF-4D67-9FE1-41FF5C288185}"/>
              </a:ext>
            </a:extLst>
          </p:cNvPr>
          <p:cNvSpPr txBox="1"/>
          <p:nvPr/>
        </p:nvSpPr>
        <p:spPr>
          <a:xfrm>
            <a:off x="7544564" y="870413"/>
            <a:ext cx="34812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2: Use this design as inspiration: </a:t>
            </a:r>
          </a:p>
          <a:p>
            <a:r>
              <a:rPr lang="en-US" dirty="0"/>
              <a:t>The important thing to note here is that this is a transparent picture where you can see the map of the middle east in the background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9B0AD-6A02-4F59-B206-96FB64B71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81" y="505740"/>
            <a:ext cx="5846519" cy="584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FAC69A-57DF-4D67-9FE1-41FF5C288185}"/>
              </a:ext>
            </a:extLst>
          </p:cNvPr>
          <p:cNvSpPr txBox="1"/>
          <p:nvPr/>
        </p:nvSpPr>
        <p:spPr>
          <a:xfrm>
            <a:off x="9037983" y="870413"/>
            <a:ext cx="2478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2469A2-3359-4A72-92E1-83CFE4D291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6" t="38254" b="4558"/>
          <a:stretch/>
        </p:blipFill>
        <p:spPr>
          <a:xfrm>
            <a:off x="86480" y="197417"/>
            <a:ext cx="8705827" cy="6438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048D0B-556A-4D26-A3CB-BFD1E7CF5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75" y="663179"/>
            <a:ext cx="3356428" cy="15585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0AB816-90C4-49A4-9C01-BA1D1348B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99" y="2687517"/>
            <a:ext cx="5682838" cy="36228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09D144-DB80-42D2-A88F-E713C2B3DFBC}"/>
              </a:ext>
            </a:extLst>
          </p:cNvPr>
          <p:cNvSpPr txBox="1"/>
          <p:nvPr/>
        </p:nvSpPr>
        <p:spPr>
          <a:xfrm>
            <a:off x="9780104" y="656192"/>
            <a:ext cx="22375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2: create logo and rays as in option 1 but, but map in background and make foreground translucent so that the map is visible in </a:t>
            </a:r>
            <a:r>
              <a:rPr lang="en-US"/>
              <a:t>the background.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66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153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Faisal Hashmi</dc:creator>
  <cp:lastModifiedBy>Faisal Hashmi</cp:lastModifiedBy>
  <cp:revision>6</cp:revision>
  <dcterms:created xsi:type="dcterms:W3CDTF">2018-06-10T21:28:10Z</dcterms:created>
  <dcterms:modified xsi:type="dcterms:W3CDTF">2018-06-10T22:52:39Z</dcterms:modified>
</cp:coreProperties>
</file>