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3438-7BBB-42E4-BC9D-3DCB1C8D2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6E19D-0DE2-4CF9-BE40-604306402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0C68-04A0-4DF9-B1C1-E56479F7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6C9D6-BE61-4476-8B90-93801261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6A40A-646F-4934-9FEA-05333B17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4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09D2-40C1-41FD-BBC0-C768FF0B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924A4-2219-430B-8B77-6B53188D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4D73B-E2B9-480E-8631-A3BE9A32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F54F2-6707-431B-8AA2-E8853F7A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1B54E-682D-4F22-BB6C-E5533B57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1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41CA9-3C0D-4C5B-99DA-B23B0D267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02388-3E55-40B2-AE26-219790BE6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FC17F-E332-4597-8A75-E0B71AD7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8660C-6E69-44AC-A8B3-D7BFEFED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A8918-3304-402E-99A3-0BD054D4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1690-70FE-473E-A29F-7DDCF38C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A8E70-7FEA-4C11-98D3-6DC25A269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3874-8949-45F0-A991-E79628FA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88563-6756-49A6-9243-7A082D3D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874B7-1BB9-49D8-9CFF-6F7D0426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8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23F0-20C1-4CF3-8201-4CEC59F9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1CE2C-3B6B-46E9-A5D4-5BB937D1E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B92D9-842E-4641-B2A3-AF11E1B8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21AC3-51C2-42B3-88C8-89F6577C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D55C8-3318-495B-9DB0-4572AD79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328CF-DBDD-4DF0-A8B1-C9AF44F6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99961-B37B-4EAE-8643-2C2B61B22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17A0F-9706-4F28-BA15-BFAB75935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F4C4B-653C-4E65-933E-A8EE303F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E1C67-F940-4802-8440-DC134C847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8311-4CA9-4AB7-8376-645D1E88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7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39F1-BF61-41B2-B8B7-9640E8F1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C790D-33AB-44A8-AEA6-53B86ECD0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76165-5407-4D0B-B746-D430DD41B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6F149-110C-497A-A8B8-F3DFD8AC4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06680-EA84-45E1-A107-5E8697642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60BBE3-92E3-48FF-9372-AE581639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A4623-7F8A-42F0-99EE-4DC4533B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46945-CFD3-4239-A27F-B0F641AB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1DBC4-3498-48FB-AF20-8943EE4C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FA2BB-7110-49B0-91C9-D688B2C0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E055F-A452-4CD1-A3C7-D47A9B7D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08FBE-2B0C-4A4B-B5D4-57EB8918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58CF4-E35D-419C-8A4E-4540F0F6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15251-9F8C-4C5F-BF04-3BD709B0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328F7-D8C5-46DF-B602-AC490F43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08347-2F80-43B7-A8D1-57B61833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48061-7E06-4510-8EE1-5646FD992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4F05D-1563-492E-B901-C23149338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150E8-3C58-42FA-8E45-9205A559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6EC27-3F08-4CD9-8B84-545714BF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B5878-2395-4911-B1FA-7C49679C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5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1A3E-2598-45BC-9AA6-BA3ED200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1EF0D-1915-4A10-BC7D-D46B39794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0D8CD-00AF-4283-8DCF-E653AD507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3E976-66F2-4A7A-8999-31135457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A5A89-4DE6-4AB6-8A79-2188C275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1411C-D37F-457C-B36E-4BF12C6D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8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BAE39A-6B37-42EC-9D59-BDE28A1E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3400A-8C4D-41EA-9CCD-5DA6D6F2B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AD9BF-5442-4A9B-B1B0-2B9F2A2C8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A4E-2B94-4BC2-9D72-57DB1D44DD5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6AABA-F7A0-4AB7-9F5B-4D6C86D5F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74F3C-67B2-4685-9C20-5FF5E99C5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DC8D0-C9ED-49C0-8556-990CB25F3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1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AFD4CAE-98BD-46AF-9B55-87A734363EB4}"/>
              </a:ext>
            </a:extLst>
          </p:cNvPr>
          <p:cNvSpPr txBox="1"/>
          <p:nvPr/>
        </p:nvSpPr>
        <p:spPr>
          <a:xfrm>
            <a:off x="23904" y="11955"/>
            <a:ext cx="5612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2"/>
                </a:solidFill>
              </a:rPr>
              <a:t>Context for the content of the mailer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A5E358F-41FB-495C-92EF-8169F510D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0" y="1093304"/>
            <a:ext cx="7344473" cy="52309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62D68F5-8B35-4C04-8C87-B2C021C3766D}"/>
              </a:ext>
            </a:extLst>
          </p:cNvPr>
          <p:cNvSpPr txBox="1"/>
          <p:nvPr/>
        </p:nvSpPr>
        <p:spPr>
          <a:xfrm>
            <a:off x="1342909" y="723972"/>
            <a:ext cx="491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Themes that should be on the front page of mailer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5150E8-80B7-46FF-A416-E12D0A603311}"/>
              </a:ext>
            </a:extLst>
          </p:cNvPr>
          <p:cNvSpPr txBox="1"/>
          <p:nvPr/>
        </p:nvSpPr>
        <p:spPr>
          <a:xfrm>
            <a:off x="7088510" y="215164"/>
            <a:ext cx="48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Types of Images to Use … do not use these images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827C2B0-1C3A-4B6B-9DCB-82694FB87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35" y="714057"/>
            <a:ext cx="2858591" cy="14197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B31347-42D8-4109-B8DB-9FF8481FD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35" y="2179714"/>
            <a:ext cx="2858591" cy="141971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0341247-F4F3-41C8-8EA3-81CD01CF4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39" y="3625493"/>
            <a:ext cx="2894181" cy="151944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3EE5096-5282-41C0-B661-C5180B1BB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039" y="5173557"/>
            <a:ext cx="2894181" cy="1654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23AEFB-DC11-4849-8AE4-A3833719CFA5}"/>
              </a:ext>
            </a:extLst>
          </p:cNvPr>
          <p:cNvSpPr txBox="1"/>
          <p:nvPr/>
        </p:nvSpPr>
        <p:spPr>
          <a:xfrm>
            <a:off x="8534003" y="723972"/>
            <a:ext cx="1991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Helping Disabled 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9ABEA-9AB3-4FD2-B85F-93EE9D2533BC}"/>
              </a:ext>
            </a:extLst>
          </p:cNvPr>
          <p:cNvSpPr txBox="1"/>
          <p:nvPr/>
        </p:nvSpPr>
        <p:spPr>
          <a:xfrm>
            <a:off x="8612884" y="2264054"/>
            <a:ext cx="236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We understand the US Social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Security Legal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51E0BF-1570-4715-ADC0-24B6B09D8FE2}"/>
              </a:ext>
            </a:extLst>
          </p:cNvPr>
          <p:cNvSpPr txBox="1"/>
          <p:nvPr/>
        </p:nvSpPr>
        <p:spPr>
          <a:xfrm>
            <a:off x="8671072" y="4643109"/>
            <a:ext cx="2612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We have a process to provide</a:t>
            </a:r>
          </a:p>
          <a:p>
            <a:r>
              <a:rPr lang="en-US" sz="1400" b="1" dirty="0"/>
              <a:t>You leads that meet your criteria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ED354-9FCB-4A17-90FD-52AC41F3E172}"/>
              </a:ext>
            </a:extLst>
          </p:cNvPr>
          <p:cNvSpPr txBox="1"/>
          <p:nvPr/>
        </p:nvSpPr>
        <p:spPr>
          <a:xfrm>
            <a:off x="8656216" y="5248503"/>
            <a:ext cx="2157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We have great technology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That connects people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DCDD7B8-960C-48E6-BA22-A71FD7C7C9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82904"/>
              </p:ext>
            </p:extLst>
          </p:nvPr>
        </p:nvGraphicFramePr>
        <p:xfrm>
          <a:off x="5199063" y="4859338"/>
          <a:ext cx="24130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8" imgW="240840" imgH="328320" progId="Package">
                  <p:embed/>
                </p:oleObj>
              </mc:Choice>
              <mc:Fallback>
                <p:oleObj name="Packager Shell Object" showAsIcon="1" r:id="rId8" imgW="240840" imgH="328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9063" y="4859338"/>
                        <a:ext cx="241300" cy="32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180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450372-A825-4EB0-A242-EB01A5744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59" y="1431751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FD4CAE-98BD-46AF-9B55-87A734363EB4}"/>
              </a:ext>
            </a:extLst>
          </p:cNvPr>
          <p:cNvSpPr txBox="1"/>
          <p:nvPr/>
        </p:nvSpPr>
        <p:spPr>
          <a:xfrm>
            <a:off x="23904" y="11955"/>
            <a:ext cx="11630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2"/>
                </a:solidFill>
              </a:rPr>
              <a:t>Front Page of Mailer … concept, please do not feel constrained by this format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7AEE88-4FC8-4108-838F-5F8E7F837C5E}"/>
              </a:ext>
            </a:extLst>
          </p:cNvPr>
          <p:cNvSpPr/>
          <p:nvPr/>
        </p:nvSpPr>
        <p:spPr>
          <a:xfrm>
            <a:off x="298673" y="730601"/>
            <a:ext cx="3547321" cy="2122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0B948F-B29E-474C-9CBC-0A51F65EC74B}"/>
              </a:ext>
            </a:extLst>
          </p:cNvPr>
          <p:cNvSpPr/>
          <p:nvPr/>
        </p:nvSpPr>
        <p:spPr>
          <a:xfrm>
            <a:off x="368363" y="4108674"/>
            <a:ext cx="3547321" cy="2122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0AA17C-BC61-4F7E-BDD1-9DC95B1D129B}"/>
              </a:ext>
            </a:extLst>
          </p:cNvPr>
          <p:cNvSpPr/>
          <p:nvPr/>
        </p:nvSpPr>
        <p:spPr>
          <a:xfrm>
            <a:off x="8341410" y="4108674"/>
            <a:ext cx="3547321" cy="2122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1BF719-15C6-40C7-9806-CF0C24A8FE0B}"/>
              </a:ext>
            </a:extLst>
          </p:cNvPr>
          <p:cNvSpPr/>
          <p:nvPr/>
        </p:nvSpPr>
        <p:spPr>
          <a:xfrm>
            <a:off x="8174460" y="742518"/>
            <a:ext cx="3547321" cy="2122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BE7D5-634E-4BB1-BA57-07FBCAC7430E}"/>
              </a:ext>
            </a:extLst>
          </p:cNvPr>
          <p:cNvSpPr txBox="1"/>
          <p:nvPr/>
        </p:nvSpPr>
        <p:spPr>
          <a:xfrm>
            <a:off x="585676" y="942992"/>
            <a:ext cx="29733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Best Leads, Best Price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high conversation rates lowers your client acquisition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Referrals available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B74CC-1C3B-4484-8E10-4E2D50F842BE}"/>
              </a:ext>
            </a:extLst>
          </p:cNvPr>
          <p:cNvSpPr txBox="1"/>
          <p:nvPr/>
        </p:nvSpPr>
        <p:spPr>
          <a:xfrm>
            <a:off x="8174461" y="1018737"/>
            <a:ext cx="3714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 Volume, Quality Leads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years of SSD domain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Tested technology capabilities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C3E2AB-ED68-47E9-99F9-6F227FC602CB}"/>
              </a:ext>
            </a:extLst>
          </p:cNvPr>
          <p:cNvSpPr txBox="1"/>
          <p:nvPr/>
        </p:nvSpPr>
        <p:spPr>
          <a:xfrm>
            <a:off x="655366" y="4345348"/>
            <a:ext cx="29733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Trusted Partner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Reliability, Dependable, Helpful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Deep business &amp; process acumen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093A3D-A0F4-4A7F-B647-27F594B31C23}"/>
              </a:ext>
            </a:extLst>
          </p:cNvPr>
          <p:cNvSpPr txBox="1"/>
          <p:nvPr/>
        </p:nvSpPr>
        <p:spPr>
          <a:xfrm>
            <a:off x="8693716" y="4345348"/>
            <a:ext cx="29733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EZ to use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 seamlessly into your IT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Tailored campaigns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9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AFD4CAE-98BD-46AF-9B55-87A734363EB4}"/>
              </a:ext>
            </a:extLst>
          </p:cNvPr>
          <p:cNvSpPr txBox="1"/>
          <p:nvPr/>
        </p:nvSpPr>
        <p:spPr>
          <a:xfrm>
            <a:off x="23904" y="11955"/>
            <a:ext cx="351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2"/>
                </a:solidFill>
              </a:rPr>
              <a:t>Second Page of Mailer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072F29-D101-4B4E-A49D-A52C64B68674}"/>
              </a:ext>
            </a:extLst>
          </p:cNvPr>
          <p:cNvSpPr/>
          <p:nvPr/>
        </p:nvSpPr>
        <p:spPr>
          <a:xfrm>
            <a:off x="6138863" y="3471863"/>
            <a:ext cx="5857875" cy="3238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                           To:  Addressee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       Barcode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451CEB-8969-4678-9D0A-6C344B1E76BB}"/>
              </a:ext>
            </a:extLst>
          </p:cNvPr>
          <p:cNvSpPr/>
          <p:nvPr/>
        </p:nvSpPr>
        <p:spPr>
          <a:xfrm>
            <a:off x="10367963" y="3633788"/>
            <a:ext cx="1400175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Postage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2DD1C9-125C-4D4D-92C2-522E75414703}"/>
              </a:ext>
            </a:extLst>
          </p:cNvPr>
          <p:cNvSpPr txBox="1"/>
          <p:nvPr/>
        </p:nvSpPr>
        <p:spPr>
          <a:xfrm>
            <a:off x="6150947" y="3498111"/>
            <a:ext cx="2479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Darren Huxol, President EZ GO Leads</a:t>
            </a:r>
          </a:p>
          <a:p>
            <a:r>
              <a:rPr lang="en-US" sz="1200" dirty="0"/>
              <a:t>8044 Montgomery Road, Suite 700 </a:t>
            </a:r>
          </a:p>
          <a:p>
            <a:r>
              <a:rPr lang="en-US" sz="1200" dirty="0"/>
              <a:t>Cincinnati Ohio OH 45236</a:t>
            </a:r>
          </a:p>
          <a:p>
            <a:r>
              <a:rPr lang="en-US" sz="1200" dirty="0"/>
              <a:t>513-692-4494</a:t>
            </a:r>
          </a:p>
          <a:p>
            <a:r>
              <a:rPr lang="en-US" sz="1200" dirty="0"/>
              <a:t>Darren@EZgoLeads.com</a:t>
            </a:r>
          </a:p>
          <a:p>
            <a:endParaRPr lang="en-US" sz="12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E553E83-E720-4982-A18D-318F88B93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19211" r="-2786" b="-7192"/>
          <a:stretch/>
        </p:blipFill>
        <p:spPr>
          <a:xfrm>
            <a:off x="805290" y="699039"/>
            <a:ext cx="1584251" cy="207378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A204895-4FD2-47FC-BD46-76704510F8D1}"/>
              </a:ext>
            </a:extLst>
          </p:cNvPr>
          <p:cNvSpPr/>
          <p:nvPr/>
        </p:nvSpPr>
        <p:spPr>
          <a:xfrm>
            <a:off x="108815" y="3092467"/>
            <a:ext cx="598718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i="1" dirty="0"/>
              <a:t>I want to personally introduce our company to you!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My team as &gt; 50 years of cumulative SSD experience.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We have proven technology that delivers the best leads.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 timing is right for a new competitor in this industry.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 had to come out of retirement after 30 years with GE, the opportunity is just that great … I love building businesses and partnering with great customers!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Our business, industry, &amp; technical acumen is unrivaled … and we can do it at a cost than no others can.</a:t>
            </a:r>
          </a:p>
          <a:p>
            <a:pPr>
              <a:spcBef>
                <a:spcPts val="600"/>
              </a:spcBef>
            </a:pPr>
            <a:r>
              <a:rPr lang="en-US" b="1" i="1" dirty="0"/>
              <a:t>Let’s work together to bring Social Security Disability benefits to those in need and deserving!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87867C-9B12-4E9B-B0C9-E304DA945058}"/>
              </a:ext>
            </a:extLst>
          </p:cNvPr>
          <p:cNvSpPr/>
          <p:nvPr/>
        </p:nvSpPr>
        <p:spPr>
          <a:xfrm>
            <a:off x="5656218" y="266564"/>
            <a:ext cx="3141617" cy="5232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Logo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1BC9BDC-31BF-43F3-9EB9-E4F751DFF030}"/>
              </a:ext>
            </a:extLst>
          </p:cNvPr>
          <p:cNvSpPr/>
          <p:nvPr/>
        </p:nvSpPr>
        <p:spPr>
          <a:xfrm>
            <a:off x="6138863" y="1806820"/>
            <a:ext cx="5748338" cy="1579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ysClr val="windowText" lastClr="000000"/>
              </a:solidFill>
            </a:endParaRPr>
          </a:p>
          <a:p>
            <a:r>
              <a:rPr lang="en-US" sz="2400" dirty="0">
                <a:solidFill>
                  <a:sysClr val="windowText" lastClr="000000"/>
                </a:solidFill>
              </a:rPr>
              <a:t>Test our Leads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Start at 250 or 500 Leads.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Grow to 1,000 … 3,000 or even 10,000!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We give the right support to your growth.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F345B90-5DA2-4B62-B547-E4DD99B24003}"/>
              </a:ext>
            </a:extLst>
          </p:cNvPr>
          <p:cNvSpPr/>
          <p:nvPr/>
        </p:nvSpPr>
        <p:spPr>
          <a:xfrm>
            <a:off x="703219" y="2608822"/>
            <a:ext cx="1610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Darren Huxol</a:t>
            </a:r>
          </a:p>
          <a:p>
            <a:r>
              <a:rPr lang="en-US" sz="1200" i="1" dirty="0"/>
              <a:t>President, EZ GO Leads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D9C57-5A86-45FF-8BD0-462643BF96E4}"/>
              </a:ext>
            </a:extLst>
          </p:cNvPr>
          <p:cNvSpPr/>
          <p:nvPr/>
        </p:nvSpPr>
        <p:spPr>
          <a:xfrm>
            <a:off x="4225834" y="1008865"/>
            <a:ext cx="6949439" cy="5232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Best Leads … Best Price with High Volume &amp; Quality capacity … Leads from a Trusted Partner that is EZ to use </a:t>
            </a:r>
          </a:p>
        </p:txBody>
      </p:sp>
    </p:spTree>
    <p:extLst>
      <p:ext uri="{BB962C8B-B14F-4D97-AF65-F5344CB8AC3E}">
        <p14:creationId xmlns:p14="http://schemas.microsoft.com/office/powerpoint/2010/main" val="3662577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316</Words>
  <Application>Microsoft Office PowerPoint</Application>
  <PresentationFormat>Widescreen</PresentationFormat>
  <Paragraphs>52</Paragraphs>
  <Slides>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Packager Shell Object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Huxol</dc:creator>
  <cp:lastModifiedBy>Darren Huxol</cp:lastModifiedBy>
  <cp:revision>21</cp:revision>
  <dcterms:created xsi:type="dcterms:W3CDTF">2018-05-29T18:42:40Z</dcterms:created>
  <dcterms:modified xsi:type="dcterms:W3CDTF">2018-06-12T13:48:09Z</dcterms:modified>
</cp:coreProperties>
</file>