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69065"/>
    <a:srgbClr val="009051"/>
    <a:srgbClr val="0000FF"/>
    <a:srgbClr val="66CCFF"/>
    <a:srgbClr val="FF0000"/>
    <a:srgbClr val="000080"/>
    <a:srgbClr val="FC2B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90" autoAdjust="0"/>
    <p:restoredTop sz="94745"/>
  </p:normalViewPr>
  <p:slideViewPr>
    <p:cSldViewPr snapToGrid="0" snapToObjects="1">
      <p:cViewPr varScale="1">
        <p:scale>
          <a:sx n="102" d="100"/>
          <a:sy n="102" d="100"/>
        </p:scale>
        <p:origin x="6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611BD-C3B1-234A-8B04-E269C02CED34}" type="datetimeFigureOut">
              <a:rPr lang="en-US" smtClean="0"/>
              <a:t>5/31/18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A5DB6-7C4A-044D-97EF-357A5524D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438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C0564E-43A3-AA4D-8134-20E5A596F2AD}" type="datetimeFigureOut">
              <a:rPr lang="en-US" smtClean="0"/>
              <a:t>5/31/18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175D-0A00-364C-A44A-ACEAA625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122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Raven Confidential and Proprietary</a:t>
            </a:r>
          </a:p>
        </p:txBody>
      </p:sp>
    </p:spTree>
    <p:extLst>
      <p:ext uri="{BB962C8B-B14F-4D97-AF65-F5344CB8AC3E}">
        <p14:creationId xmlns:p14="http://schemas.microsoft.com/office/powerpoint/2010/main" val="988831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2702683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3264904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146127" y="632618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70663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926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269599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2892529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353294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280197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3054958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368680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1688944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</p:spTree>
    <p:extLst>
      <p:ext uri="{BB962C8B-B14F-4D97-AF65-F5344CB8AC3E}">
        <p14:creationId xmlns:p14="http://schemas.microsoft.com/office/powerpoint/2010/main" val="27759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2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4596" y="5768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4973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60357"/>
            <a:ext cx="40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03C9F-F0D1-DE45-8B3F-CD05A7E0D65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Raven Confidential and Proprietary 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67907" y="91777"/>
            <a:ext cx="725001" cy="616753"/>
            <a:chOff x="5798776" y="4250002"/>
            <a:chExt cx="2172826" cy="1957389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14" cstate="print">
              <a:duotone>
                <a:prstClr val="black"/>
                <a:srgbClr val="00008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1471" b="97794" l="3777" r="98561">
                          <a14:foregroundMark x1="16906" y1="90074" x2="16906" y2="90074"/>
                          <a14:foregroundMark x1="35072" y1="92096" x2="35072" y2="92096"/>
                          <a14:foregroundMark x1="44245" y1="92096" x2="44245" y2="92096"/>
                          <a14:foregroundMark x1="55935" y1="89522" x2="55935" y2="89522"/>
                          <a14:foregroundMark x1="66727" y1="88419" x2="66727" y2="88419"/>
                          <a14:backgroundMark x1="20863" y1="87132" x2="20863" y2="87132"/>
                          <a14:backgroundMark x1="32554" y1="89706" x2="32554" y2="8970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 b="21259"/>
            <a:stretch/>
          </p:blipFill>
          <p:spPr>
            <a:xfrm>
              <a:off x="5798776" y="4250002"/>
              <a:ext cx="2172826" cy="1673976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16" cstate="print"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backgroundRemoval t="0" b="87931" l="4237" r="100000">
                          <a14:foregroundMark x1="19915" y1="53448" x2="19915" y2="53448"/>
                          <a14:foregroundMark x1="41525" y1="63793" x2="41525" y2="63793"/>
                          <a14:foregroundMark x1="52119" y1="63793" x2="52119" y2="63793"/>
                          <a14:foregroundMark x1="65678" y1="50000" x2="65678" y2="50000"/>
                          <a14:foregroundMark x1="78814" y1="44828" x2="78814" y2="44828"/>
                          <a14:backgroundMark x1="24576" y1="39655" x2="24576" y2="39655"/>
                          <a14:backgroundMark x1="38559" y1="51724" x2="38559" y2="5172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935557" y="5757102"/>
              <a:ext cx="1843644" cy="4502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770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3C9F-F0D1-DE45-8B3F-CD05A7E0D658}" type="slidenum">
              <a:rPr lang="en-US" smtClean="0"/>
              <a:t>1</a:t>
            </a:fld>
            <a:endParaRPr lang="en-US" dirty="0"/>
          </a:p>
        </p:txBody>
      </p:sp>
      <p:pic>
        <p:nvPicPr>
          <p:cNvPr id="2" name="Picture 1" descr="Rave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5009" y="1803005"/>
            <a:ext cx="2538460" cy="219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716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28424</TotalTime>
  <Words>1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</dc:creator>
  <cp:lastModifiedBy>Bo Pyskir</cp:lastModifiedBy>
  <cp:revision>502</cp:revision>
  <cp:lastPrinted>2018-05-14T20:27:47Z</cp:lastPrinted>
  <dcterms:created xsi:type="dcterms:W3CDTF">2018-01-09T21:16:18Z</dcterms:created>
  <dcterms:modified xsi:type="dcterms:W3CDTF">2018-05-31T14:58:39Z</dcterms:modified>
</cp:coreProperties>
</file>