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42" d="100"/>
          <a:sy n="42" d="100"/>
        </p:scale>
        <p:origin x="6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7E04D-5BC5-4451-9E34-5701A782B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A60F93-B8CF-4155-BCF8-6AC44DDBE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1E94B-2950-4DD6-8B0C-D594E9B35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62507-6AC8-4A3F-96FE-D2ABB0B67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894DD-6E74-4A05-9498-1BCB76938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3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D5293-1D1C-41D6-BFF0-7735078C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289AA-ECF7-465D-9A63-24D5F3137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7773-6055-41C9-BA29-5069572C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5B697-DE4C-4C67-87A6-80F12B467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1720A-4092-4467-8E67-DD046007A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5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CD1BE5-EDCE-46E1-9F46-9530BD23E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9002B-409B-4AAD-8793-4322EC352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FF4AD-9536-4B05-B8AB-C2A57797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704BA-CDD7-428C-B397-356B381B2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BCD6F-41B2-41A7-B459-AA11AF61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7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B3EE0-5301-413A-9FA2-72E05C95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FE7B7-CD9D-45F1-AF36-71A342FAD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4A4FB-2D3E-4A5E-BD77-59C65582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A9ACC-BDBE-4B08-9DE9-254BEBC8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F2A85-F94A-4EAE-BC1A-1C671EFD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6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2A87-09FA-45E1-B8E2-5853F1C49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2D2D7-DEA3-4AF0-8767-473534E33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AFB13-314C-4910-9DC0-075E3352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DB64D-A145-4ABA-9510-17CE4A47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48080-86B5-42B9-8893-C7B75357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6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1C6B1-1291-47D0-B330-1D2B959E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3B4EC-99E8-4555-A19A-EFDFE21EB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E3279-E48C-41C0-B921-426E1205F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69406-B272-4639-A16A-B0DC5D35D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1169F-C111-480D-80A5-9A007A52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B50D-9A1D-4D38-A332-C83703249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6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6A658-91F1-48A5-859E-46F186A99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70D81-0335-4F1B-ADDB-CDF277CC3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04B0C1-7263-449E-94E8-CCA0423A8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DD7B8B-3053-4277-B6E5-157AF8894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A32621-53D9-4809-93E8-CFA4396AD6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4827C6-CD2F-4C40-BFE0-829D8ED3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A0DE3F-CDBC-456C-8718-DDF31194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370200-88F5-41FB-BF0B-4C211F63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2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5039-D6ED-455A-94E6-E5B073312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9EFB2-1F61-420B-AC5D-5B564BBAD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0FB03-9304-4A39-86D2-A17AD6296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5FD34-D432-4C93-B3F8-9B3D8B78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1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0D4BF-9688-431A-85F6-1656CA76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0C5B7-DDC5-4652-A224-BCFD9C81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EBCC0-F766-4349-B1F6-4FB782BE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B9871-0C56-4FFA-A07F-5F91291FC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AC97E-CBFC-4C74-A148-1E252CD0C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16591-01A2-4196-B2CC-B5FBBFA36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BE6CB-1C49-4074-AADD-896FD89E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B1DE2-19EC-4C35-AAF4-29949E1C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A4D34-FBB6-4A7E-9251-6F5A07392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0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77204-C4C2-4CDD-B827-9F5B5726E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94180-5637-42F3-A36B-42681276A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39C00-ADB4-4907-8622-962415D48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C49DD-8C36-4AB8-8D32-4BDF6E6F7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83B0C-ACF0-4E8D-A6FD-2F4129F1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DBEB9-4B00-458B-BDCA-AF6C0202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7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2F9413-B019-4CD5-8EF1-F4CC6F3F8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733ED-6995-4509-8F82-9ABC72FC3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839DD-59E7-4F9C-925A-718A07D00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5A900-65AD-4CC8-9838-631D18501A23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451A1-83DA-41D5-A8F0-B98939564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F3964-86A9-40DE-813F-7DD312C2E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D83AC-FD67-4A36-9046-21A7580E0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6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2CF18A-6CB5-497C-8D8F-0D84691E9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72" y="304449"/>
            <a:ext cx="3271989" cy="16655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69DBA2C-26AD-46EF-A0D0-0754238F5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63" y="1592436"/>
            <a:ext cx="3180398" cy="340824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668C38B-AA18-4C16-84F1-AC45CEB3301F}"/>
              </a:ext>
            </a:extLst>
          </p:cNvPr>
          <p:cNvSpPr txBox="1"/>
          <p:nvPr/>
        </p:nvSpPr>
        <p:spPr>
          <a:xfrm>
            <a:off x="4186989" y="1600677"/>
            <a:ext cx="3566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it?  Why is it revolutionary? </a:t>
            </a:r>
          </a:p>
          <a:p>
            <a:r>
              <a:rPr lang="en-US" dirty="0"/>
              <a:t>Text + Video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C1E76FC-4592-461F-A1EB-E0F645DD90C3}"/>
              </a:ext>
            </a:extLst>
          </p:cNvPr>
          <p:cNvCxnSpPr>
            <a:stCxn id="7" idx="1"/>
          </p:cNvCxnSpPr>
          <p:nvPr/>
        </p:nvCxnSpPr>
        <p:spPr>
          <a:xfrm flipH="1">
            <a:off x="3859731" y="1923843"/>
            <a:ext cx="327258" cy="164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CD1830C-B03D-4188-A67C-79FC253BBA84}"/>
              </a:ext>
            </a:extLst>
          </p:cNvPr>
          <p:cNvSpPr txBox="1"/>
          <p:nvPr/>
        </p:nvSpPr>
        <p:spPr>
          <a:xfrm>
            <a:off x="4469401" y="304449"/>
            <a:ext cx="162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to Dallas! 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5942F6A-58F1-4ECF-8729-5F5C8438E9B7}"/>
              </a:ext>
            </a:extLst>
          </p:cNvPr>
          <p:cNvCxnSpPr>
            <a:stCxn id="10" idx="1"/>
          </p:cNvCxnSpPr>
          <p:nvPr/>
        </p:nvCxnSpPr>
        <p:spPr>
          <a:xfrm flipH="1">
            <a:off x="4142143" y="489115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8D53DEE-3B0B-48F4-9561-3802AA9F6264}"/>
              </a:ext>
            </a:extLst>
          </p:cNvPr>
          <p:cNvCxnSpPr>
            <a:stCxn id="7" idx="1"/>
          </p:cNvCxnSpPr>
          <p:nvPr/>
        </p:nvCxnSpPr>
        <p:spPr>
          <a:xfrm flipH="1">
            <a:off x="3859731" y="1923843"/>
            <a:ext cx="327258" cy="2397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E9E2C058-E54D-471D-9470-EA42B576D87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3088"/>
          <a:stretch/>
        </p:blipFill>
        <p:spPr>
          <a:xfrm>
            <a:off x="842963" y="3650245"/>
            <a:ext cx="3076575" cy="12377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38E437A-EF77-4D0E-B668-44517C12A3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156" y="4848576"/>
            <a:ext cx="30765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833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668C38B-AA18-4C16-84F1-AC45CEB3301F}"/>
              </a:ext>
            </a:extLst>
          </p:cNvPr>
          <p:cNvSpPr txBox="1"/>
          <p:nvPr/>
        </p:nvSpPr>
        <p:spPr>
          <a:xfrm>
            <a:off x="4186989" y="1600677"/>
            <a:ext cx="470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 it from us – the value proposition for Dr. Lee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C1E76FC-4592-461F-A1EB-E0F645DD90C3}"/>
              </a:ext>
            </a:extLst>
          </p:cNvPr>
          <p:cNvCxnSpPr>
            <a:stCxn id="7" idx="1"/>
          </p:cNvCxnSpPr>
          <p:nvPr/>
        </p:nvCxnSpPr>
        <p:spPr>
          <a:xfrm flipH="1">
            <a:off x="3859731" y="1785343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961B029-78C7-4125-8507-614933334643}"/>
              </a:ext>
            </a:extLst>
          </p:cNvPr>
          <p:cNvSpPr txBox="1"/>
          <p:nvPr/>
        </p:nvSpPr>
        <p:spPr>
          <a:xfrm>
            <a:off x="4469401" y="304449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Offer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22CB148-A01F-4BEF-9F6F-1EB98AA70660}"/>
              </a:ext>
            </a:extLst>
          </p:cNvPr>
          <p:cNvCxnSpPr>
            <a:stCxn id="6" idx="1"/>
          </p:cNvCxnSpPr>
          <p:nvPr/>
        </p:nvCxnSpPr>
        <p:spPr>
          <a:xfrm flipH="1">
            <a:off x="4142143" y="489115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CF8A522E-F598-47D8-B054-FBBFCF799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856" y="205623"/>
            <a:ext cx="3190875" cy="11525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BF86AF4-6444-49B4-B397-F14BBBBE85BF}"/>
              </a:ext>
            </a:extLst>
          </p:cNvPr>
          <p:cNvSpPr txBox="1"/>
          <p:nvPr/>
        </p:nvSpPr>
        <p:spPr>
          <a:xfrm>
            <a:off x="4060256" y="2962898"/>
            <a:ext cx="2839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Take a quiz / am I a good fit?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0043C7-8999-4446-B6C4-0B40F65BF673}"/>
              </a:ext>
            </a:extLst>
          </p:cNvPr>
          <p:cNvCxnSpPr>
            <a:stCxn id="11" idx="1"/>
          </p:cNvCxnSpPr>
          <p:nvPr/>
        </p:nvCxnSpPr>
        <p:spPr>
          <a:xfrm flipH="1">
            <a:off x="3732998" y="3147564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AB07839E-66F4-4DA8-AB05-824703FEB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627" y="1470092"/>
            <a:ext cx="3048000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2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961B029-78C7-4125-8507-614933334643}"/>
              </a:ext>
            </a:extLst>
          </p:cNvPr>
          <p:cNvSpPr txBox="1"/>
          <p:nvPr/>
        </p:nvSpPr>
        <p:spPr>
          <a:xfrm>
            <a:off x="4469401" y="304449"/>
            <a:ext cx="5502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to Expect and FAQ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22CB148-A01F-4BEF-9F6F-1EB98AA70660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142143" y="489115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BF86AF4-6444-49B4-B397-F14BBBBE85BF}"/>
              </a:ext>
            </a:extLst>
          </p:cNvPr>
          <p:cNvSpPr txBox="1"/>
          <p:nvPr/>
        </p:nvSpPr>
        <p:spPr>
          <a:xfrm>
            <a:off x="4263439" y="1507750"/>
            <a:ext cx="7711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our practice is investing and being the “first” and the center of excellence!”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0043C7-8999-4446-B6C4-0B40F65BF673}"/>
              </a:ext>
            </a:extLst>
          </p:cNvPr>
          <p:cNvCxnSpPr>
            <a:stCxn id="11" idx="1"/>
          </p:cNvCxnSpPr>
          <p:nvPr/>
        </p:nvCxnSpPr>
        <p:spPr>
          <a:xfrm flipH="1">
            <a:off x="3936181" y="1692416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7D3AB52-7E76-4E6D-9C6F-84365ACCA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835" y="197485"/>
            <a:ext cx="3057525" cy="1219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5238158-87E1-4D72-8C1A-629B15AC3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56" y="1600677"/>
            <a:ext cx="3171825" cy="14382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3CEA757-18D7-43DA-BA70-D5821DA2A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364" y="3204686"/>
            <a:ext cx="3257550" cy="12287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0BB8BC6-2141-4A6B-BA86-1D2679257DB4}"/>
              </a:ext>
            </a:extLst>
          </p:cNvPr>
          <p:cNvSpPr txBox="1"/>
          <p:nvPr/>
        </p:nvSpPr>
        <p:spPr>
          <a:xfrm>
            <a:off x="3990172" y="3314683"/>
            <a:ext cx="2727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End with contact info again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26A60C1-5DA2-4016-B239-0EB11DF942EC}"/>
              </a:ext>
            </a:extLst>
          </p:cNvPr>
          <p:cNvCxnSpPr>
            <a:stCxn id="17" idx="1"/>
          </p:cNvCxnSpPr>
          <p:nvPr/>
        </p:nvCxnSpPr>
        <p:spPr>
          <a:xfrm flipH="1">
            <a:off x="3662914" y="3499349"/>
            <a:ext cx="327258" cy="303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333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67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Kameron</dc:creator>
  <cp:lastModifiedBy>Dan Ma</cp:lastModifiedBy>
  <cp:revision>4</cp:revision>
  <dcterms:created xsi:type="dcterms:W3CDTF">2018-06-03T19:50:06Z</dcterms:created>
  <dcterms:modified xsi:type="dcterms:W3CDTF">2018-06-05T05:22:38Z</dcterms:modified>
</cp:coreProperties>
</file>