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CA14-C0EA-4C74-B090-0EF14F39F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D91DC-7999-4B5E-A413-DE57E3DE6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532E7-9A2A-4069-A021-0BAC2485C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DC38-A4DD-4A3A-9CFC-EA7A8BBE7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19FFB-E5FE-4406-9864-29F2F784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7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222A2-A4F9-4E47-AC27-97C9D06E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59C4F-1B5B-431F-91BD-97B2C55C3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4E7DF-8991-4AAC-917D-FF5FB3227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93413-D982-4B57-BE23-2A387C8D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7E281-1EA4-4A34-923B-678D6085C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3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43F97C-7679-4F87-86BF-6AFD07BC4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44FAF6-D868-4AE4-AA14-1A5FE760B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841FC-227C-4176-A28F-2D36B70E9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29E7D-FA23-42FB-BDA6-8FA62113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D08B7-506C-4748-92FA-3C703FF1E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FC9D5-5BFB-4D92-8065-BB22267D2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04C93-A383-427E-B56A-9005E6DC3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5A054-D4C5-4E97-B509-53499324B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A86A8-B6D6-4E13-B68F-03D76B04E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74ABC-0C04-4772-84B3-2D0E1934B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1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BC51C-E75A-4575-B84E-699C922C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B645E-7BD5-453E-9856-E1530241B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68E2C-9457-460A-9B2C-3C4291857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1632E-B1AF-4D9D-8BC1-358183F1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DF493-2568-4084-A7A3-FB5340B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9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0CAF-8218-478F-AE29-C39FADD3D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412DA-FCA5-46C6-AE64-78A7FCC0D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497C2-7C8F-41AF-82B2-C488A5AE1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67786-7C97-4326-996E-814A3AD2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247CB-9620-45C7-A453-5EA1D359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62ADF-8231-4C31-BB4F-5E207470F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6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71D30-4583-4B84-9EC7-97ABDA2EE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31232-55AC-4DCA-A1C9-63DB94A99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62DCD8-5FCB-48C2-8743-349CFC826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40F79D-19CD-42A2-BFF3-C06B14B36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5348B-7744-4308-B100-67B359FA3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EC919C-5319-4A16-ADA3-74064184A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384314-A19B-43FC-8649-C135AF9D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C8AE02-243B-42BB-B7FD-22D39C9F1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4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F6CA-C1F9-4EEC-A7FE-3B60AAFEF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E13D8E-F3FC-4476-B3AC-EE2C0882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5EED9-B17F-43E2-8D8F-8C9C791C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D624D-24C9-494D-86C0-0104837C0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5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9D2AA4-24FF-41F5-9188-D3AAC37D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75CAB3-EF45-4957-BFF0-11AC86474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CE3E4-EDE0-481D-BF21-FDFA5FDE5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6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036D-BBC7-4604-8208-9F4B7AEA6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EC362-6037-440A-A83D-EF15BE6E2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52144-B4E9-48C5-9C14-ED6ED44A3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75F6F-17A2-4F69-B63C-B4BEBEB0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9C29C-78E5-4C68-BFEC-7255955C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ECA21-31CF-4B5D-9DC1-A49C6B59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4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0D45-8539-4401-ACAA-0DE0937C8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B0BA32-251D-4D84-97C6-21155E453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72F7E-48A2-466F-ADBD-20CB1805E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0624F-660F-4089-98B2-179431A3F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E6538-D48F-49D6-A3BA-4A022EE63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F6473-28A4-4D30-9173-C3F4BEB1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6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9EBB3-3B6C-41EF-A901-A1B0F094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0635A-618C-4488-BDA1-F74B7017C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5F98E-C82F-408D-B3FA-1D52CBCF3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5432C-67DD-408E-8FAF-94707D89626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E4AD2-C059-4830-AA68-2089675A0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B026A-3E96-4A81-939F-B92F90AF6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7C1E-D941-45BB-AB22-11F53FECE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30CEE-FD5B-4E58-991D-C12E0B87B3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9B22D-3D25-4C28-9BA7-0CBDDB7B4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6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55E6A-6E61-46FF-BF8B-39ABBE7E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727B02-9949-40E8-B543-E3D15D0CF77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92"/>
          <a:stretch/>
        </p:blipFill>
        <p:spPr bwMode="auto">
          <a:xfrm rot="10800000">
            <a:off x="1976069" y="2680458"/>
            <a:ext cx="7901858" cy="965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4ACEAB5-3828-4633-A2D7-502AB0AFF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749" y="4290384"/>
            <a:ext cx="7901101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9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Lambert</dc:creator>
  <cp:lastModifiedBy>Christine Lambert</cp:lastModifiedBy>
  <cp:revision>2</cp:revision>
  <dcterms:created xsi:type="dcterms:W3CDTF">2018-03-27T19:24:49Z</dcterms:created>
  <dcterms:modified xsi:type="dcterms:W3CDTF">2018-04-25T11:50:52Z</dcterms:modified>
</cp:coreProperties>
</file>