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113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42B-D1CC-49C2-9A6F-4050FF433C8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DDD90B-9385-4BEB-99AD-11B85881D34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6316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42B-D1CC-49C2-9A6F-4050FF433C8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D90B-9385-4BEB-99AD-11B85881D34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03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FADDD90B-9385-4BEB-99AD-11B85881D34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42B-D1CC-49C2-9A6F-4050FF433C8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3721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42B-D1CC-49C2-9A6F-4050FF433C8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FADDD90B-9385-4BEB-99AD-11B85881D34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6882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42B-D1CC-49C2-9A6F-4050FF433C8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DDD90B-9385-4BEB-99AD-11B85881D34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6457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F574B42B-D1CC-49C2-9A6F-4050FF433C8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D90B-9385-4BEB-99AD-11B85881D34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982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42B-D1CC-49C2-9A6F-4050FF433C8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FADDD90B-9385-4BEB-99AD-11B85881D34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3464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42B-D1CC-49C2-9A6F-4050FF433C8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FADDD90B-9385-4BEB-99AD-11B85881D34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3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42B-D1CC-49C2-9A6F-4050FF433C8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DDD90B-9385-4BEB-99AD-11B85881D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8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DDD90B-9385-4BEB-99AD-11B85881D34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42B-D1CC-49C2-9A6F-4050FF433C8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66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FADDD90B-9385-4BEB-99AD-11B85881D34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F574B42B-D1CC-49C2-9A6F-4050FF433C8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574B42B-D1CC-49C2-9A6F-4050FF433C8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DDD90B-9385-4BEB-99AD-11B85881D34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555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5329" y="2726724"/>
            <a:ext cx="8077200" cy="3352800"/>
          </a:xfrm>
        </p:spPr>
        <p:txBody>
          <a:bodyPr>
            <a:normAutofit fontScale="25000" lnSpcReduction="20000"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9600" dirty="0"/>
              <a:t>SIDE SEWER | EXCAVATION </a:t>
            </a:r>
            <a:r>
              <a:rPr lang="en-US" sz="9600" dirty="0" smtClean="0"/>
              <a:t> </a:t>
            </a:r>
            <a:r>
              <a:rPr lang="en-US" sz="9600" dirty="0"/>
              <a:t>TRENCHLESS TECHNOLOGIES GROUP </a:t>
            </a:r>
          </a:p>
          <a:p>
            <a:endParaRPr lang="en-US" sz="96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800" dirty="0"/>
              <a:t>Combining Capacity with Ability and Agility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83" y="205944"/>
            <a:ext cx="4624092" cy="196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100707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What Do We Do?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8000" dirty="0" smtClean="0"/>
              <a:t>PriCor Technologies is in business to enhance the service offering of the retail plumber.  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 smtClean="0"/>
              <a:t>At PriCor Technologies it is our goal to:</a:t>
            </a:r>
          </a:p>
          <a:p>
            <a:pPr marL="0" indent="0">
              <a:buNone/>
            </a:pPr>
            <a:endParaRPr lang="en-US" sz="8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Increase your profitability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Provide the safest work environment in the industry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Maximize your marketing dollars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Help you retain your customers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52" y="168464"/>
            <a:ext cx="2652584" cy="112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52662"/>
            <a:ext cx="11379200" cy="75895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Our Service Offering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By utilizing our personnel and equipment you will see a significant increase in profitability. By partnering with PriCor you can use our equipment and personnel as if they are your equipment and personnel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8 Professionally Trained Excavation Crews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2 Cure in Place Pipe Installation Set 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Pipe Bursting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Sewer Camera and Locating Service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2 Hydro </a:t>
            </a:r>
            <a:r>
              <a:rPr lang="en-US" sz="1200" dirty="0" err="1" smtClean="0"/>
              <a:t>Jetters</a:t>
            </a:r>
            <a:endParaRPr lang="en-US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Water Line Repair and Replacement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Concrete and Asphalt repair and replacement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Repairs in the Public Right-of-Way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Licensed Plumbers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Drain Cleaning and Maintenance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Backflow Certified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24/7/365 Emergency Service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52" y="168464"/>
            <a:ext cx="2652584" cy="1127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0626">
            <a:off x="4778577" y="2534594"/>
            <a:ext cx="4933835" cy="3700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915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52662"/>
            <a:ext cx="11379200" cy="75895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Partnership Types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PriCor Technologies offers several types of partnerships to help accommodate the needs of your business: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Wholesale Partnership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Referral Partnership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Full Service Partnership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52" y="168464"/>
            <a:ext cx="2652584" cy="1127348"/>
          </a:xfrm>
          <a:prstGeom prst="rect">
            <a:avLst/>
          </a:prstGeom>
        </p:spPr>
      </p:pic>
      <p:pic>
        <p:nvPicPr>
          <p:cNvPr id="6" name="Picture 5" descr="Commerc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9558" y="2012092"/>
            <a:ext cx="5183880" cy="41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52662"/>
            <a:ext cx="11379200" cy="75895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Wholesale Partnership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Wholesale partners call us for pricing then sell the needed work directly to their customer after adding a discretionary mark up on our price.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Benefits: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Your mark up goes directly to your bottom 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You control how much profit comes out of each project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PriCor assumes all of the risk involved with each project we perform for you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PriCor handles all peripheral tasks involved with each job (pulling permits, covering inspections, etc.)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52" y="168464"/>
            <a:ext cx="2652584" cy="112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52662"/>
            <a:ext cx="11379200" cy="75895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Referral Partnership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Referral partners essentially hand off a job to PriCor Technologies.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Benefits: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PriCor pays referral fees from $50 to $5000 depending on the scope of the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We make sure the customer knows to call you again the next time they have a need for plumbing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Enjoy the confidence in knowing you are turning your work over to a competent, professional organization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52" y="168464"/>
            <a:ext cx="2652584" cy="112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52662"/>
            <a:ext cx="11379200" cy="75895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Full Service Partnership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As a full service partner PriCor Technologies acts as your sewer service and repair department.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Benefits: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Utilize all of our highly trained personnel to maximize every call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Your personnel is available to take on other projects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Customer retention is assured as we are on site as your direct representation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You are assured a prearranged percentage of each job we do for you.  These unburdened profits go directly to your bottom line.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52" y="168464"/>
            <a:ext cx="2652584" cy="112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Overall Partnership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Safety First!  All of our personnel is trained to perform each job with safety in mind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Our development of best sales practices has resulted in an 80% land rate with maximum customer satisfaction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PriCor Technologies is highly technical with unique problem solving capabilities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We are licensed, bonded and insured.  We assume all risk for the work we do for you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Expand your service offering without purchasing and maintaining expensive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No need to hire and train additional employees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Current employees are free to work on other money-making projects related to your core business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Create a profit center that captures jobs that would have been lost or you would not otherwise seek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No need to obtain additional licenses, bonding or insurance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Earn revenues that go straight to the bottom line as unburdened profits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Provide 24/7/365 emergency service to your customers without intruding on your own free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 smtClean="0"/>
              <a:t>Added capacity to ensure that you never lose a customer to your competition</a:t>
            </a:r>
          </a:p>
          <a:p>
            <a:pPr marL="0" indent="0">
              <a:buNone/>
            </a:pPr>
            <a:endParaRPr lang="en-US" sz="1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52" y="168464"/>
            <a:ext cx="2652584" cy="1127348"/>
          </a:xfrm>
          <a:prstGeom prst="rect">
            <a:avLst/>
          </a:prstGeom>
        </p:spPr>
      </p:pic>
      <p:pic>
        <p:nvPicPr>
          <p:cNvPr id="6" name="Picture 5" descr="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9469" y="2219010"/>
            <a:ext cx="396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571</Words>
  <Application>Microsoft Office PowerPoint</Application>
  <PresentationFormat>Widescreen</PresentationFormat>
  <Paragraphs>106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Georgia</vt:lpstr>
      <vt:lpstr>Wingdings</vt:lpstr>
      <vt:lpstr>Wingdings 2</vt:lpstr>
      <vt:lpstr>Civic</vt:lpstr>
      <vt:lpstr>PowerPoint Presentation</vt:lpstr>
      <vt:lpstr>What Do We Do?</vt:lpstr>
      <vt:lpstr>Our Service Offering</vt:lpstr>
      <vt:lpstr>Partnership Types</vt:lpstr>
      <vt:lpstr>Wholesale Partnership</vt:lpstr>
      <vt:lpstr>Referral Partnership</vt:lpstr>
      <vt:lpstr>Full Service Partnership</vt:lpstr>
      <vt:lpstr>Overall Partnership Benefits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Pritchard (PriCor)</dc:creator>
  <cp:lastModifiedBy>Jason Pritchard (PriCor)</cp:lastModifiedBy>
  <cp:revision>25</cp:revision>
  <dcterms:created xsi:type="dcterms:W3CDTF">2014-07-14T23:26:09Z</dcterms:created>
  <dcterms:modified xsi:type="dcterms:W3CDTF">2015-06-23T22:00:17Z</dcterms:modified>
</cp:coreProperties>
</file>