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6488D-19D3-4F50-8057-4F2A5BABFE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CAA9F9-5B35-4015-BB90-DF97B0E9A7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AE994-7289-4700-86E0-589CFCC56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508D-F9D5-4899-9209-1A15246AF96F}" type="datetimeFigureOut">
              <a:rPr lang="en-US" smtClean="0"/>
              <a:t>5/21/2018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F7BB7B-0C24-4444-8DA1-A2229312D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B79E33-B53B-459F-869A-634B31D14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5BE8-C1BE-41C3-9EEE-7810ACD3B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58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E79EB-15B0-4160-89E6-47028FAE4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54D0B1-360C-4DB5-A3A3-C44FF4D783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29AD4F-4D18-4067-AFD3-9C6B16CBB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508D-F9D5-4899-9209-1A15246AF96F}" type="datetimeFigureOut">
              <a:rPr lang="en-US" smtClean="0"/>
              <a:t>5/21/2018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D5D1E-62FC-45EB-B9BB-3A9641036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CD9FB-8642-4228-B27C-870C79F36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5BE8-C1BE-41C3-9EEE-7810ACD3B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216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E2A976-EB34-4281-A03F-52AA0AAA64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4869E4-48CF-4AFA-8B41-E0CDF61A0A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A2BDE-0AAD-4B4A-823E-7B279A12B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508D-F9D5-4899-9209-1A15246AF96F}" type="datetimeFigureOut">
              <a:rPr lang="en-US" smtClean="0"/>
              <a:t>5/21/2018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D7CE08-1042-415F-84C1-0D0409A57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E93CD1-519B-4BB6-896D-4C1C45174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5BE8-C1BE-41C3-9EEE-7810ACD3B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59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AEA29-F708-48F7-8FA0-DD859C209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C19A3-545B-416D-ACFE-E237B49E2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9931E3-0E7E-44F6-82BB-F1B066318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508D-F9D5-4899-9209-1A15246AF96F}" type="datetimeFigureOut">
              <a:rPr lang="en-US" smtClean="0"/>
              <a:t>5/21/2018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0236A-259F-4539-AE74-99ED50A44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4BE41-ECC5-4A9F-B77E-99F89A2F0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5BE8-C1BE-41C3-9EEE-7810ACD3B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114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BF292-76D9-408D-A4DB-1072FACA5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1EACE5-F7D5-41F1-8837-2A4DA38A1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AD55B-C0CD-41D7-A9D4-56BFECB96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508D-F9D5-4899-9209-1A15246AF96F}" type="datetimeFigureOut">
              <a:rPr lang="en-US" smtClean="0"/>
              <a:t>5/21/2018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4B464-BFD2-493D-AE01-618E1CB42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FCD78-C8D2-47C6-8670-EFB12F0F8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5BE8-C1BE-41C3-9EEE-7810ACD3B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237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A5902-6A4E-40B0-A91B-E517EEAAA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54DEA-AE13-417D-8671-95FC76B77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104394-CC46-4F14-A47A-D388EE01B2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025FD3-67ED-4C52-A935-F45727A17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508D-F9D5-4899-9209-1A15246AF96F}" type="datetimeFigureOut">
              <a:rPr lang="en-US" smtClean="0"/>
              <a:t>5/21/2018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87E361-746C-4D66-9BBB-B373F539B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0D65C4-D246-4087-8F88-55DC5CB10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5BE8-C1BE-41C3-9EEE-7810ACD3B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254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700CA-BB86-488E-A11E-0E3547EB0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EF9A23-B3B9-434B-923A-1BA588598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C6799F-57CB-46D4-A41C-562B1BCBEA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D5885B-FB3A-4D3D-BD72-B8B21B2307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3B27A9-E920-421A-B171-D72468E623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763F76-1B51-411E-B428-ACF8F477B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508D-F9D5-4899-9209-1A15246AF96F}" type="datetimeFigureOut">
              <a:rPr lang="en-US" smtClean="0"/>
              <a:t>5/21/2018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C4F661-4986-4B73-A387-668D91ADA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EB57D2-7160-40FC-8AB9-427DB2CD2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5BE8-C1BE-41C3-9EEE-7810ACD3B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449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38CA7-C0F5-42BF-B2C8-19DDF5FDD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49CBA9-3E24-4E5B-A092-BBFBC5EDE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508D-F9D5-4899-9209-1A15246AF96F}" type="datetimeFigureOut">
              <a:rPr lang="en-US" smtClean="0"/>
              <a:t>5/21/2018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F9360B-0E1E-4494-9626-191750453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5AF7C8-5130-4EB9-85AF-139411F33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5BE8-C1BE-41C3-9EEE-7810ACD3B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09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73A401-BD30-4524-8DCF-D881FE1B5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508D-F9D5-4899-9209-1A15246AF96F}" type="datetimeFigureOut">
              <a:rPr lang="en-US" smtClean="0"/>
              <a:t>5/21/2018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07B3F4-7611-4887-8195-B3945CC49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7F2F4F-94D1-427F-B6FF-55B4CFB2D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5BE8-C1BE-41C3-9EEE-7810ACD3B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332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E3F4C-52E3-4EC8-A452-F643A5406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481EF-B91A-40B6-8ED4-A21C6C05F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ED6159-A695-4468-B2AD-2337ABAE9E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6BAFFC-E390-4694-88D2-F157EBB42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508D-F9D5-4899-9209-1A15246AF96F}" type="datetimeFigureOut">
              <a:rPr lang="en-US" smtClean="0"/>
              <a:t>5/21/2018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DAD493-7EEE-4810-8D76-CACA9FF4D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B8A596-4AC9-48CC-966B-C2A56D85C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5BE8-C1BE-41C3-9EEE-7810ACD3B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12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6009A-C058-4C5A-88B3-B54FD3258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CCCBF4-1C64-4F0C-AE12-308232F9CC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15D39E-CEC8-4FF8-B7F0-5BF9F0AB7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C976FA-6B53-48ED-B038-4E0ED7C58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508D-F9D5-4899-9209-1A15246AF96F}" type="datetimeFigureOut">
              <a:rPr lang="en-US" smtClean="0"/>
              <a:t>5/21/2018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FF1814-2803-4F3C-BFBA-AE93F3450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2E26E7-714D-4A45-B5C7-D7E841244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5BE8-C1BE-41C3-9EEE-7810ACD3B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975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AC037F-BC42-47A0-A8A7-56F78A245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04FECC-4C56-425D-AD11-461990ABC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80562A-1127-4F6A-9A6F-A0EE1096B9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B508D-F9D5-4899-9209-1A15246AF96F}" type="datetimeFigureOut">
              <a:rPr lang="en-US" smtClean="0"/>
              <a:t>5/21/2018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03EE7-D48C-49D0-BF63-74C8EF425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B356A0-D825-4BDA-ABD4-7630B8268B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15BE8-C1BE-41C3-9EEE-7810ACD3B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60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8A46008-AAA2-49D2-ABC9-4C4A4F6711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5290" y="700930"/>
            <a:ext cx="3850922" cy="241401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5A901B1-79B7-40CE-BD13-329BC66E8EFD}"/>
              </a:ext>
            </a:extLst>
          </p:cNvPr>
          <p:cNvSpPr txBox="1"/>
          <p:nvPr/>
        </p:nvSpPr>
        <p:spPr>
          <a:xfrm>
            <a:off x="548552" y="769059"/>
            <a:ext cx="316028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b="1" dirty="0"/>
              <a:t>Logo Will be </a:t>
            </a:r>
            <a:r>
              <a:rPr lang="es-DO" b="1" dirty="0" err="1"/>
              <a:t>used</a:t>
            </a:r>
            <a:r>
              <a:rPr lang="es-DO" b="1" dirty="0"/>
              <a:t> </a:t>
            </a:r>
            <a:r>
              <a:rPr lang="es-DO" b="1" dirty="0" err="1"/>
              <a:t>for</a:t>
            </a:r>
            <a:r>
              <a:rPr lang="es-DO" b="1" dirty="0"/>
              <a:t> branding: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DO" dirty="0"/>
              <a:t>Concrete </a:t>
            </a:r>
            <a:r>
              <a:rPr lang="es-DO" dirty="0" err="1"/>
              <a:t>Trucks</a:t>
            </a:r>
            <a:endParaRPr lang="es-D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DO" dirty="0"/>
              <a:t>Concrete Silos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DO" dirty="0"/>
              <a:t>Concrete </a:t>
            </a:r>
            <a:r>
              <a:rPr lang="es-DO" dirty="0" err="1"/>
              <a:t>Pumps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299BC93-A619-4B31-9AF6-CFFB76231B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3951" y="700930"/>
            <a:ext cx="3749266" cy="24574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840A9B2-5145-4896-88A2-6F13DD7E55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5291" y="3319581"/>
            <a:ext cx="3850922" cy="28479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9F052D7-6C5F-46AD-967C-CE54754353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43951" y="3319581"/>
            <a:ext cx="3301773" cy="2847975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8AE6A97-CBBB-4430-86C2-F9EF39485558}"/>
              </a:ext>
            </a:extLst>
          </p:cNvPr>
          <p:cNvCxnSpPr/>
          <p:nvPr/>
        </p:nvCxnSpPr>
        <p:spPr>
          <a:xfrm flipH="1">
            <a:off x="9978887" y="3628649"/>
            <a:ext cx="887896" cy="492777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C5F23B45-C287-4B80-BF04-E2FE94758796}"/>
              </a:ext>
            </a:extLst>
          </p:cNvPr>
          <p:cNvSpPr txBox="1"/>
          <p:nvPr/>
        </p:nvSpPr>
        <p:spPr>
          <a:xfrm>
            <a:off x="10866783" y="3435046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b="1" dirty="0">
                <a:solidFill>
                  <a:srgbClr val="C00000"/>
                </a:solidFill>
              </a:rPr>
              <a:t>silos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89FF8A9-8C14-4D1B-AA01-C549DDCA502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552" y="4599008"/>
            <a:ext cx="3295355" cy="175162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B650EA9-EC5F-4462-A9AB-836AAB596011}"/>
              </a:ext>
            </a:extLst>
          </p:cNvPr>
          <p:cNvSpPr txBox="1"/>
          <p:nvPr/>
        </p:nvSpPr>
        <p:spPr>
          <a:xfrm>
            <a:off x="4057095" y="2478156"/>
            <a:ext cx="4009117" cy="369332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DO" b="1" dirty="0" err="1"/>
              <a:t>Example</a:t>
            </a:r>
            <a:endParaRPr lang="en-US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EEC17C8-448F-4951-A9FE-76FB5235F18D}"/>
              </a:ext>
            </a:extLst>
          </p:cNvPr>
          <p:cNvSpPr txBox="1"/>
          <p:nvPr/>
        </p:nvSpPr>
        <p:spPr>
          <a:xfrm>
            <a:off x="8224408" y="2611049"/>
            <a:ext cx="3768810" cy="369332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DO" b="1" dirty="0" err="1"/>
              <a:t>Example</a:t>
            </a:r>
            <a:endParaRPr lang="en-US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BB7066D-3E0C-46F8-8ADD-92E798FF5D14}"/>
              </a:ext>
            </a:extLst>
          </p:cNvPr>
          <p:cNvSpPr txBox="1"/>
          <p:nvPr/>
        </p:nvSpPr>
        <p:spPr>
          <a:xfrm>
            <a:off x="8224407" y="5290153"/>
            <a:ext cx="3321317" cy="369332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DO" b="1" dirty="0" err="1"/>
              <a:t>Example</a:t>
            </a:r>
            <a:endParaRPr lang="en-US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2CA263E-87EC-4141-B4D4-38F9D3654216}"/>
              </a:ext>
            </a:extLst>
          </p:cNvPr>
          <p:cNvSpPr txBox="1"/>
          <p:nvPr/>
        </p:nvSpPr>
        <p:spPr>
          <a:xfrm>
            <a:off x="4215290" y="5474819"/>
            <a:ext cx="3850922" cy="369332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DO" b="1" dirty="0" err="1"/>
              <a:t>Example</a:t>
            </a:r>
            <a:endParaRPr lang="en-US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B521115-44BB-47D0-8367-B954EBDFEB5E}"/>
              </a:ext>
            </a:extLst>
          </p:cNvPr>
          <p:cNvSpPr txBox="1"/>
          <p:nvPr/>
        </p:nvSpPr>
        <p:spPr>
          <a:xfrm>
            <a:off x="203235" y="5844151"/>
            <a:ext cx="3850922" cy="369332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DO" b="1" dirty="0" err="1"/>
              <a:t>Example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18599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19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Viviana Sanchez Cendejas</dc:creator>
  <cp:lastModifiedBy>Viviana Sanchez Cendejas</cp:lastModifiedBy>
  <cp:revision>4</cp:revision>
  <dcterms:created xsi:type="dcterms:W3CDTF">2018-05-21T19:51:17Z</dcterms:created>
  <dcterms:modified xsi:type="dcterms:W3CDTF">2018-05-21T20:31:44Z</dcterms:modified>
</cp:coreProperties>
</file>