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24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4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42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95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75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0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04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22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44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6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886F-DE1B-4ADA-877A-B7930F2AF2A2}" type="datetimeFigureOut">
              <a:rPr lang="fr-FR" smtClean="0"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3DBB-7603-4893-8D1C-54A99701BD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16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3270" y="352811"/>
            <a:ext cx="2639627" cy="685877"/>
          </a:xfrm>
        </p:spPr>
        <p:txBody>
          <a:bodyPr/>
          <a:lstStyle/>
          <a:p>
            <a:r>
              <a:rPr lang="fr-FR" dirty="0" smtClean="0"/>
              <a:t>TYPO PARTIELLE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533" t="17393" r="49467" b="9718"/>
          <a:stretch/>
        </p:blipFill>
        <p:spPr>
          <a:xfrm>
            <a:off x="251877" y="1310640"/>
            <a:ext cx="3140927" cy="51511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4768" t="30114" r="12182" b="28971"/>
          <a:stretch/>
        </p:blipFill>
        <p:spPr>
          <a:xfrm>
            <a:off x="4426887" y="3350885"/>
            <a:ext cx="3619833" cy="28670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10" y="132056"/>
            <a:ext cx="3478530" cy="66548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24167" t="34444" r="49083" b="35482"/>
          <a:stretch/>
        </p:blipFill>
        <p:spPr>
          <a:xfrm>
            <a:off x="4426887" y="936598"/>
            <a:ext cx="3619833" cy="22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2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3270" y="352811"/>
            <a:ext cx="3268610" cy="685877"/>
          </a:xfrm>
        </p:spPr>
        <p:txBody>
          <a:bodyPr>
            <a:normAutofit/>
          </a:bodyPr>
          <a:lstStyle/>
          <a:p>
            <a:r>
              <a:rPr lang="fr-FR" dirty="0" smtClean="0"/>
              <a:t>TYPO EFFET EMBOSSE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2333" t="16370" r="47083" b="9852"/>
          <a:stretch/>
        </p:blipFill>
        <p:spPr>
          <a:xfrm>
            <a:off x="160390" y="1463039"/>
            <a:ext cx="3400970" cy="46149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1501" t="19524" r="5999" b="36584"/>
          <a:stretch/>
        </p:blipFill>
        <p:spPr>
          <a:xfrm>
            <a:off x="8136118" y="2042159"/>
            <a:ext cx="3918722" cy="31468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10928" b="14919"/>
          <a:stretch/>
        </p:blipFill>
        <p:spPr>
          <a:xfrm>
            <a:off x="3800476" y="1463039"/>
            <a:ext cx="4120482" cy="46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3270" y="352811"/>
            <a:ext cx="3268610" cy="685877"/>
          </a:xfrm>
        </p:spPr>
        <p:txBody>
          <a:bodyPr>
            <a:normAutofit/>
          </a:bodyPr>
          <a:lstStyle/>
          <a:p>
            <a:r>
              <a:rPr lang="fr-FR" dirty="0" smtClean="0"/>
              <a:t>TYPO LOGO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500" t="15482" r="53083" b="8963"/>
          <a:stretch/>
        </p:blipFill>
        <p:spPr>
          <a:xfrm>
            <a:off x="9006840" y="518160"/>
            <a:ext cx="2736297" cy="5989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6597" t="5653" r="4609"/>
          <a:stretch/>
        </p:blipFill>
        <p:spPr>
          <a:xfrm>
            <a:off x="4450081" y="518161"/>
            <a:ext cx="388178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817" y="3017520"/>
            <a:ext cx="2332368" cy="3368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680" y="424021"/>
            <a:ext cx="3134020" cy="2803207"/>
          </a:xfrm>
          <a:prstGeom prst="rect">
            <a:avLst/>
          </a:prstGeom>
        </p:spPr>
      </p:pic>
      <p:pic>
        <p:nvPicPr>
          <p:cNvPr id="1026" name="Picture 2" descr="MICE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24" y="424021"/>
            <a:ext cx="3181985" cy="23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16525" t="23482" r="16241" b="20537"/>
          <a:stretch/>
        </p:blipFill>
        <p:spPr>
          <a:xfrm>
            <a:off x="3512820" y="3992880"/>
            <a:ext cx="3611880" cy="22555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l="43933" t="88570" r="26733" b="9236"/>
          <a:stretch/>
        </p:blipFill>
        <p:spPr>
          <a:xfrm>
            <a:off x="1040136" y="4037221"/>
            <a:ext cx="2026913" cy="2211179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343270" y="352811"/>
            <a:ext cx="3268610" cy="6858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TYPO TRAVAILLEE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773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GUIMARD Aurelie</dc:creator>
  <cp:lastModifiedBy>GUIMARD Aurelie</cp:lastModifiedBy>
  <cp:revision>4</cp:revision>
  <dcterms:created xsi:type="dcterms:W3CDTF">2018-05-15T17:15:24Z</dcterms:created>
  <dcterms:modified xsi:type="dcterms:W3CDTF">2018-05-15T17:40:25Z</dcterms:modified>
</cp:coreProperties>
</file>