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0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5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33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6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4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2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9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A6B49-1504-4FF4-A8FC-CB8D8358E432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FD05-9283-4EDC-92E5-25AC91A3A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1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shfieldfurniture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95" y="1015812"/>
            <a:ext cx="5486411" cy="30419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6049519" y="1137301"/>
            <a:ext cx="5740674" cy="230832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MARSHFIELD FURNITURE COMPANY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137 W 9</a:t>
            </a:r>
            <a:r>
              <a:rPr lang="en-US" baseline="30000" dirty="0" smtClean="0">
                <a:latin typeface="Century Gothic" panose="020B0502020202020204" pitchFamily="34" charset="0"/>
              </a:rPr>
              <a:t>TH</a:t>
            </a:r>
            <a:r>
              <a:rPr lang="en-US" dirty="0" smtClean="0">
                <a:latin typeface="Century Gothic" panose="020B0502020202020204" pitchFamily="34" charset="0"/>
              </a:rPr>
              <a:t> STREET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MARSHFIELD, WI 54449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800-XXX-XXXX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  <a:hlinkClick r:id="rId3"/>
              </a:rPr>
              <a:t>www.marshfieldfurniture.com</a:t>
            </a:r>
            <a:endParaRPr lang="en-US" dirty="0" smtClean="0">
              <a:latin typeface="Century Gothic" panose="020B0502020202020204" pitchFamily="34" charset="0"/>
            </a:endParaRP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 smtClean="0">
                <a:latin typeface="Century Gothic" panose="020B0502020202020204" pitchFamily="34" charset="0"/>
              </a:rPr>
              <a:t>FIND</a:t>
            </a:r>
            <a:r>
              <a:rPr lang="en-US" dirty="0" smtClean="0">
                <a:latin typeface="Century Gothic" panose="020B0502020202020204" pitchFamily="34" charset="0"/>
              </a:rPr>
              <a:t> Q U A L I T Y    </a:t>
            </a:r>
            <a:r>
              <a:rPr lang="en-US" sz="1400" dirty="0" smtClean="0">
                <a:latin typeface="Century Gothic" panose="020B0502020202020204" pitchFamily="34" charset="0"/>
              </a:rPr>
              <a:t>FIND</a:t>
            </a:r>
            <a:r>
              <a:rPr lang="en-US" dirty="0" smtClean="0">
                <a:latin typeface="Century Gothic" panose="020B0502020202020204" pitchFamily="34" charset="0"/>
              </a:rPr>
              <a:t> S T Y L E    </a:t>
            </a:r>
            <a:r>
              <a:rPr lang="en-US" sz="1400" dirty="0" smtClean="0">
                <a:latin typeface="Century Gothic" panose="020B0502020202020204" pitchFamily="34" charset="0"/>
              </a:rPr>
              <a:t>FIND</a:t>
            </a:r>
            <a:r>
              <a:rPr lang="en-US" dirty="0" smtClean="0">
                <a:latin typeface="Century Gothic" panose="020B0502020202020204" pitchFamily="34" charset="0"/>
              </a:rPr>
              <a:t> C O M F O R T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333" y="3210955"/>
            <a:ext cx="484956" cy="4849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534" y="3188334"/>
            <a:ext cx="795298" cy="5301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43155" y="3369425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Pin us on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9221634" y="3377293"/>
            <a:ext cx="800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Like us on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465444" y="4295893"/>
            <a:ext cx="1298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FRONT SIDE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50071" y="4330630"/>
            <a:ext cx="115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 SIDE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65048" y="282226"/>
            <a:ext cx="2293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SIZE:  4” X 4” Hang Tag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24605" y="1015812"/>
            <a:ext cx="0" cy="30419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740990" y="1015812"/>
            <a:ext cx="0" cy="30419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96896" y="4057722"/>
            <a:ext cx="57295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049519" y="1015812"/>
            <a:ext cx="5676967" cy="8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997364" y="1015812"/>
            <a:ext cx="193963" cy="1871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950071" y="1026279"/>
            <a:ext cx="193963" cy="1871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326528" y="183865"/>
            <a:ext cx="1575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Grommet Hole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4" idx="0"/>
          </p:cNvCxnSpPr>
          <p:nvPr/>
        </p:nvCxnSpPr>
        <p:spPr>
          <a:xfrm flipH="1">
            <a:off x="3114501" y="472357"/>
            <a:ext cx="76827" cy="5434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5" idx="0"/>
          </p:cNvCxnSpPr>
          <p:nvPr/>
        </p:nvCxnSpPr>
        <p:spPr>
          <a:xfrm>
            <a:off x="3223555" y="466892"/>
            <a:ext cx="5696301" cy="670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652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Amatulli Favia</dc:creator>
  <cp:lastModifiedBy>Donna Amatulli Favia</cp:lastModifiedBy>
  <cp:revision>6</cp:revision>
  <cp:lastPrinted>2018-05-11T07:31:48Z</cp:lastPrinted>
  <dcterms:created xsi:type="dcterms:W3CDTF">2018-05-11T07:24:25Z</dcterms:created>
  <dcterms:modified xsi:type="dcterms:W3CDTF">2018-05-11T07:31:49Z</dcterms:modified>
</cp:coreProperties>
</file>