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00" y="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336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71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3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0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3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81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1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6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70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B03FD-69FD-42D3-AB1A-F136E3811C42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94A1-4F34-495F-9116-15132A89E1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35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338" y="1747837"/>
            <a:ext cx="4391025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47588" y="1066800"/>
            <a:ext cx="4066527" cy="14478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>
                <a:gd name="adj" fmla="val 61554"/>
              </a:avLst>
            </a:prstTxWarp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</a:rPr>
              <a:t>KataTonic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85338" y="4876800"/>
            <a:ext cx="4066527" cy="990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>
                <a:gd name="adj" fmla="val 77135"/>
              </a:avLst>
            </a:prstTxWarp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</a:rPr>
              <a:t>Hong Kong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2800" y="5715000"/>
            <a:ext cx="13778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tx2"/>
                </a:solidFill>
              </a:rPr>
              <a:t>Crew</a:t>
            </a:r>
            <a:endParaRPr lang="en-US" sz="4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04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Kata Tonic</dc:title>
  <dc:creator>user</dc:creator>
  <cp:lastModifiedBy>Sargant, Murray</cp:lastModifiedBy>
  <cp:revision>4</cp:revision>
  <dcterms:created xsi:type="dcterms:W3CDTF">2011-08-17T04:09:21Z</dcterms:created>
  <dcterms:modified xsi:type="dcterms:W3CDTF">2015-12-10T08:13:27Z</dcterms:modified>
</cp:coreProperties>
</file>