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4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1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5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84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79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39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5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627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28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44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46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C1DE6-F6E6-47AC-A569-F13E05A1BE4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8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325" y="347663"/>
            <a:ext cx="5467350" cy="616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6598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Informatica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Sargant, Murray</dc:creator>
  <cp:lastModifiedBy>Sargant, Murray</cp:lastModifiedBy>
  <cp:revision>1</cp:revision>
  <dcterms:created xsi:type="dcterms:W3CDTF">2018-05-04T08:09:21Z</dcterms:created>
  <dcterms:modified xsi:type="dcterms:W3CDTF">2018-05-04T08:13:20Z</dcterms:modified>
</cp:coreProperties>
</file>