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4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1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8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7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9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5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2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2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44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4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C1DE6-F6E6-47AC-A569-F13E05A1BE49}" type="datetimeFigureOut">
              <a:rPr lang="en-US" smtClean="0"/>
              <a:t>5/5/2018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D53F9-57CE-48F3-9453-2D33CC47E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8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04800"/>
            <a:ext cx="5467350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659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14800"/>
            <a:ext cx="3152363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0"/>
            <a:ext cx="6019276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52837"/>
            <a:ext cx="3152363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-609600" y="3048000"/>
            <a:ext cx="84582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smtClean="0">
                <a:latin typeface="Edwardian Script ITC" panose="030303020407070D0804" pitchFamily="66" charset="0"/>
              </a:rPr>
              <a:t>Kata      Tonic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8000" dirty="0" smtClean="0">
                <a:latin typeface="Chiller" panose="04020404031007020602" pitchFamily="82" charset="0"/>
              </a:rPr>
              <a:t>KataTonic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50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28600" y="1390650"/>
            <a:ext cx="8458200" cy="3924300"/>
            <a:chOff x="-609600" y="3048000"/>
            <a:chExt cx="8458200" cy="39243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400" y="3657600"/>
              <a:ext cx="4886325" cy="331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itle 1"/>
            <p:cNvSpPr txBox="1">
              <a:spLocks/>
            </p:cNvSpPr>
            <p:nvPr/>
          </p:nvSpPr>
          <p:spPr>
            <a:xfrm>
              <a:off x="-609600" y="3048000"/>
              <a:ext cx="8458200" cy="28956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8000" dirty="0" smtClean="0">
                  <a:latin typeface="Edwardian Script ITC" panose="030303020407070D0804" pitchFamily="66" charset="0"/>
                </a:rPr>
                <a:t>Kata             Tonic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4799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182" y="2226653"/>
            <a:ext cx="3152363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29450">
            <a:off x="4186422" y="1469548"/>
            <a:ext cx="545885" cy="65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07745"/>
            <a:ext cx="8229600" cy="1782762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Kata   Tonic</a:t>
            </a:r>
            <a:endParaRPr lang="en-US" sz="8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2852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KataTonic </vt:lpstr>
      <vt:lpstr>PowerPoint Presentation</vt:lpstr>
      <vt:lpstr>Kata   Tonic</vt:lpstr>
    </vt:vector>
  </TitlesOfParts>
  <Company>Informatica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Sargant, Murray</dc:creator>
  <cp:lastModifiedBy>Sargant, Murray</cp:lastModifiedBy>
  <cp:revision>6</cp:revision>
  <dcterms:created xsi:type="dcterms:W3CDTF">2018-05-04T08:09:21Z</dcterms:created>
  <dcterms:modified xsi:type="dcterms:W3CDTF">2018-05-05T02:03:25Z</dcterms:modified>
</cp:coreProperties>
</file>