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26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F3F5C-BD2E-428C-AB0F-1D7F29A9D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03AC93-8124-41F8-A107-5F49DB1E07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4CB2A-0B9A-43C2-AFFF-AD26DB023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53581-916C-4DE8-B86B-64FAD296B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858C0-C3B5-449E-9C21-D81EE42A2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52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92DE9-25C7-4276-87D0-CBFE802B3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C5CADB-A122-4B15-B0D0-E90BE4460F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E598E-C93A-4A5F-B50D-DAF32E485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90D32-CA40-4127-A52D-825F74135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5A9EA-C448-4BA3-B8E7-11CC1F486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12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3C6612-617F-4AA6-8D8C-C876A09E0F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CE9204-BF95-42C2-B601-66A025A83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3A580-A2CA-4FB8-AF01-5ABF5DA38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9D7EE-10E4-4CBB-98ED-48A951F1D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00EFD-7122-4143-ABFF-CEDF1DD7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97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D20B5-1680-43D3-ADE2-90F4CB74B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1941D-D911-4EC8-A4F6-EEA4E2889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BA85D-4A7B-4B0F-AA8D-FE1188F07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D5A20-6E2F-4E04-877F-D7EDF3479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E3527-731D-49F5-B44F-5E7CAF685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5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83F5C-354E-475B-A6F7-A5016DCD2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F8147-DDB4-423C-B52A-B71C32EAB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C779F-528D-4CD8-9066-F3904D780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D5871-3665-4504-8EEF-CBE4B3DB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04634-A674-4F17-B4B9-7615AB37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8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2D158-D1EA-4D6E-A658-D755DA43B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A8B3A-6274-41AA-8ABE-88C66A904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68A0BA-FDA7-4D90-88F2-B348C1EEA7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DE56E8-465F-4668-9D8F-92E289537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E84E7C-65CE-44B9-AA9C-C33DBBAE7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0C927-862A-42D6-8474-C4D73EF28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87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C8F94-9912-436B-87DD-9A51CB2B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13CEB-8B05-43A4-ABD5-338DEA00B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10D57A-D43A-459A-83DA-282A43CE1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BB68DB-6681-422A-B9F0-0E7CFE9916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F147DA-66B5-4D9B-8668-4EA0550549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07CDF6-F578-445D-8D93-ED1302B44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03E491-C4FF-47AB-AAB5-BE666ADD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B6C33A-8508-4DAF-8714-0A5C7E024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8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D91DD-B326-4E22-8F8A-C103F73A9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354C42-3020-4610-8A70-83D1C6A90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93C9C9-BA45-4C17-AC73-E3B76D782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2125A3-32DE-45AB-9EAF-B57F5BA1E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93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6C8A1A-762E-4CEB-8FAD-E55422CBA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CBC8A-08A7-4CAB-9637-F4FFC93EF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6C48A4-706D-468A-80E6-EF6BB9697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42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B9E27-D0D1-4F80-A4F6-96B6F2180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99B30-053B-48B3-8533-218613F9D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F553E2-EFB9-4738-9369-6F07034FAC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9A12B-F01E-4D2D-8592-0A9DAE0F9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FBD43-5F4E-4F16-9298-4537136F6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EB1DA-C316-4720-8CE8-790E72276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1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87EF0-E454-46E8-A8CF-5B3316BF7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D06ABA-30A6-47A2-A669-B868690A27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77E9C-29D2-40F6-B8B7-E5B1A8347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7BCC2-5624-4F4C-9668-C71590BF6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D8BF0-681B-4E62-AFBE-D81D7D833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AFE1A-9DF4-4175-9DD0-F47236231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5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E4F9FC-6815-4F81-B370-DBC75016B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B01B1-2F5B-460A-AD37-234118635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50F4F-423E-4F31-9D13-D86567E072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55475-2B31-4BD5-A1B2-1F3404505784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DF43B-32F7-409F-9DFB-69E276EB2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85CA7-4865-4F18-91FE-1D1BAA3C8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547BE-F786-482E-8982-D396ACF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8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1748D9A-E146-4625-9FE3-F4D0D41249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636" y="1690988"/>
            <a:ext cx="7009396" cy="2803758"/>
          </a:xfrm>
          <a:prstGeom prst="rect">
            <a:avLst/>
          </a:prstGeom>
        </p:spPr>
      </p:pic>
      <p:cxnSp>
        <p:nvCxnSpPr>
          <p:cNvPr id="10" name="Straight Connector 7">
            <a:extLst>
              <a:ext uri="{FF2B5EF4-FFF2-40B4-BE49-F238E27FC236}">
                <a16:creationId xmlns:a16="http://schemas.microsoft.com/office/drawing/2014/main" id="{22F6364A-B358-4BEE-B158-0734D2C938D4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8202" y="1570814"/>
            <a:ext cx="0" cy="3710227"/>
          </a:xfrm>
          <a:prstGeom prst="line">
            <a:avLst/>
          </a:prstGeom>
          <a:ln>
            <a:solidFill>
              <a:srgbClr val="934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0442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JeffK</dc:creator>
  <cp:lastModifiedBy>JeffK</cp:lastModifiedBy>
  <cp:revision>6</cp:revision>
  <dcterms:created xsi:type="dcterms:W3CDTF">2018-04-23T23:20:04Z</dcterms:created>
  <dcterms:modified xsi:type="dcterms:W3CDTF">2018-04-30T03:37:26Z</dcterms:modified>
</cp:coreProperties>
</file>