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7900"/>
    <a:srgbClr val="FF5015"/>
    <a:srgbClr val="FF7F00"/>
    <a:srgbClr val="5464FF"/>
    <a:srgbClr val="00C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65"/>
  </p:normalViewPr>
  <p:slideViewPr>
    <p:cSldViewPr snapToGrid="0" snapToObjects="1">
      <p:cViewPr varScale="1">
        <p:scale>
          <a:sx n="107" d="100"/>
          <a:sy n="107" d="100"/>
        </p:scale>
        <p:origin x="73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8C3440D-7D47-3248-8E07-DDA46C849E4E}" type="doc">
      <dgm:prSet loTypeId="urn:microsoft.com/office/officeart/2005/8/layout/gear1" loCatId="" qsTypeId="urn:microsoft.com/office/officeart/2005/8/quickstyle/simple4" qsCatId="simple" csTypeId="urn:microsoft.com/office/officeart/2005/8/colors/colorful4" csCatId="colorful" phldr="1"/>
      <dgm:spPr/>
    </dgm:pt>
    <dgm:pt modelId="{6AD80890-7864-6544-AC95-75E7B9E774D9}">
      <dgm:prSet phldrT="[Text]"/>
      <dgm:spPr>
        <a:solidFill>
          <a:srgbClr val="FD7900"/>
        </a:solidFill>
      </dgm:spPr>
      <dgm:t>
        <a:bodyPr/>
        <a:lstStyle/>
        <a:p>
          <a:r>
            <a:rPr lang="en-US" dirty="0">
              <a:latin typeface="Bauhaus 93" pitchFamily="82" charset="77"/>
            </a:rPr>
            <a:t>AUSTRALIA</a:t>
          </a:r>
        </a:p>
      </dgm:t>
    </dgm:pt>
    <dgm:pt modelId="{3720A2DD-3C5E-BD49-AAE1-7C122D04F4E1}" type="parTrans" cxnId="{1BFA7309-2E29-0247-B2C2-D05CB0277D98}">
      <dgm:prSet/>
      <dgm:spPr/>
      <dgm:t>
        <a:bodyPr/>
        <a:lstStyle/>
        <a:p>
          <a:endParaRPr lang="en-US"/>
        </a:p>
      </dgm:t>
    </dgm:pt>
    <dgm:pt modelId="{408BB7C2-312D-EE47-904D-7981218E4348}" type="sibTrans" cxnId="{1BFA7309-2E29-0247-B2C2-D05CB0277D98}">
      <dgm:prSet/>
      <dgm:spPr>
        <a:solidFill>
          <a:srgbClr val="FD7900"/>
        </a:solidFill>
      </dgm:spPr>
      <dgm:t>
        <a:bodyPr/>
        <a:lstStyle/>
        <a:p>
          <a:endParaRPr lang="en-US"/>
        </a:p>
      </dgm:t>
    </dgm:pt>
    <dgm:pt modelId="{F3F362CC-6ABB-D945-85FD-66E025112FD3}">
      <dgm:prSet phldrT="[Text]"/>
      <dgm:spPr/>
      <dgm:t>
        <a:bodyPr/>
        <a:lstStyle/>
        <a:p>
          <a:r>
            <a:rPr lang="en-US" dirty="0">
              <a:latin typeface="Bauhaus 93" pitchFamily="82" charset="77"/>
            </a:rPr>
            <a:t>SAFER</a:t>
          </a:r>
        </a:p>
      </dgm:t>
    </dgm:pt>
    <dgm:pt modelId="{9C3CF75E-B767-864C-A070-271D08AFB272}" type="parTrans" cxnId="{A48321EF-40A5-3F4A-9368-D1678487A81D}">
      <dgm:prSet/>
      <dgm:spPr/>
      <dgm:t>
        <a:bodyPr/>
        <a:lstStyle/>
        <a:p>
          <a:endParaRPr lang="en-US"/>
        </a:p>
      </dgm:t>
    </dgm:pt>
    <dgm:pt modelId="{7E7574C9-5510-F24A-A3C6-93652703C45F}" type="sibTrans" cxnId="{A48321EF-40A5-3F4A-9368-D1678487A81D}">
      <dgm:prSet/>
      <dgm:spPr/>
      <dgm:t>
        <a:bodyPr/>
        <a:lstStyle/>
        <a:p>
          <a:endParaRPr lang="en-US"/>
        </a:p>
      </dgm:t>
    </dgm:pt>
    <dgm:pt modelId="{C91333EB-3A2D-0C4C-9530-35E54A83C5E0}">
      <dgm:prSet phldrT="[Text]"/>
      <dgm:spPr/>
      <dgm:t>
        <a:bodyPr/>
        <a:lstStyle/>
        <a:p>
          <a:r>
            <a:rPr lang="en-US" dirty="0">
              <a:latin typeface="Bauhaus 93" pitchFamily="82" charset="77"/>
            </a:rPr>
            <a:t>WORK</a:t>
          </a:r>
        </a:p>
      </dgm:t>
    </dgm:pt>
    <dgm:pt modelId="{AE5F666A-4C17-8045-9C0A-7C7823085CFC}" type="parTrans" cxnId="{450C4DE1-D4B1-E743-B0EB-4722EC4D61CD}">
      <dgm:prSet/>
      <dgm:spPr/>
      <dgm:t>
        <a:bodyPr/>
        <a:lstStyle/>
        <a:p>
          <a:endParaRPr lang="en-US"/>
        </a:p>
      </dgm:t>
    </dgm:pt>
    <dgm:pt modelId="{3E3EAF0C-7C8D-9542-9D65-D74630381F89}" type="sibTrans" cxnId="{450C4DE1-D4B1-E743-B0EB-4722EC4D61CD}">
      <dgm:prSet/>
      <dgm:spPr/>
      <dgm:t>
        <a:bodyPr/>
        <a:lstStyle/>
        <a:p>
          <a:endParaRPr lang="en-US"/>
        </a:p>
      </dgm:t>
    </dgm:pt>
    <dgm:pt modelId="{E667F600-9E6A-BF46-8B42-D5F2807E2F0C}" type="pres">
      <dgm:prSet presAssocID="{18C3440D-7D47-3248-8E07-DDA46C849E4E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328593FC-B57F-1641-BDED-946722C64053}" type="pres">
      <dgm:prSet presAssocID="{6AD80890-7864-6544-AC95-75E7B9E774D9}" presName="gear1" presStyleLbl="node1" presStyleIdx="0" presStyleCnt="3">
        <dgm:presLayoutVars>
          <dgm:chMax val="1"/>
          <dgm:bulletEnabled val="1"/>
        </dgm:presLayoutVars>
      </dgm:prSet>
      <dgm:spPr/>
    </dgm:pt>
    <dgm:pt modelId="{97CBE147-284A-2648-80C3-F69BC8CB6F19}" type="pres">
      <dgm:prSet presAssocID="{6AD80890-7864-6544-AC95-75E7B9E774D9}" presName="gear1srcNode" presStyleLbl="node1" presStyleIdx="0" presStyleCnt="3"/>
      <dgm:spPr/>
    </dgm:pt>
    <dgm:pt modelId="{FABF2EEE-4A02-BA48-94BD-40FDA12672F5}" type="pres">
      <dgm:prSet presAssocID="{6AD80890-7864-6544-AC95-75E7B9E774D9}" presName="gear1dstNode" presStyleLbl="node1" presStyleIdx="0" presStyleCnt="3"/>
      <dgm:spPr/>
    </dgm:pt>
    <dgm:pt modelId="{908B82B9-041B-3047-AD73-FA57F3988518}" type="pres">
      <dgm:prSet presAssocID="{F3F362CC-6ABB-D945-85FD-66E025112FD3}" presName="gear2" presStyleLbl="node1" presStyleIdx="1" presStyleCnt="3">
        <dgm:presLayoutVars>
          <dgm:chMax val="1"/>
          <dgm:bulletEnabled val="1"/>
        </dgm:presLayoutVars>
      </dgm:prSet>
      <dgm:spPr/>
    </dgm:pt>
    <dgm:pt modelId="{EA74C116-411F-8947-BE0D-38217B73E30F}" type="pres">
      <dgm:prSet presAssocID="{F3F362CC-6ABB-D945-85FD-66E025112FD3}" presName="gear2srcNode" presStyleLbl="node1" presStyleIdx="1" presStyleCnt="3"/>
      <dgm:spPr/>
    </dgm:pt>
    <dgm:pt modelId="{26795046-6334-C249-A71A-1FEB5FD7E521}" type="pres">
      <dgm:prSet presAssocID="{F3F362CC-6ABB-D945-85FD-66E025112FD3}" presName="gear2dstNode" presStyleLbl="node1" presStyleIdx="1" presStyleCnt="3"/>
      <dgm:spPr/>
    </dgm:pt>
    <dgm:pt modelId="{7463E043-0E0B-9A40-A6D8-EEE1763574D2}" type="pres">
      <dgm:prSet presAssocID="{C91333EB-3A2D-0C4C-9530-35E54A83C5E0}" presName="gear3" presStyleLbl="node1" presStyleIdx="2" presStyleCnt="3"/>
      <dgm:spPr/>
    </dgm:pt>
    <dgm:pt modelId="{10707FD6-E2F3-C146-B59B-06B89EA73768}" type="pres">
      <dgm:prSet presAssocID="{C91333EB-3A2D-0C4C-9530-35E54A83C5E0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B1967C41-EA07-C243-8AE4-03BE2233D971}" type="pres">
      <dgm:prSet presAssocID="{C91333EB-3A2D-0C4C-9530-35E54A83C5E0}" presName="gear3srcNode" presStyleLbl="node1" presStyleIdx="2" presStyleCnt="3"/>
      <dgm:spPr/>
    </dgm:pt>
    <dgm:pt modelId="{1A41CA27-ACAE-DE46-9A28-FA50FC137ECC}" type="pres">
      <dgm:prSet presAssocID="{C91333EB-3A2D-0C4C-9530-35E54A83C5E0}" presName="gear3dstNode" presStyleLbl="node1" presStyleIdx="2" presStyleCnt="3"/>
      <dgm:spPr/>
    </dgm:pt>
    <dgm:pt modelId="{984B36BA-767C-104B-8268-AC0F0743CF66}" type="pres">
      <dgm:prSet presAssocID="{408BB7C2-312D-EE47-904D-7981218E4348}" presName="connector1" presStyleLbl="sibTrans2D1" presStyleIdx="0" presStyleCnt="3"/>
      <dgm:spPr/>
    </dgm:pt>
    <dgm:pt modelId="{0471168D-F1A3-EC4E-B260-3D2EA32C72DC}" type="pres">
      <dgm:prSet presAssocID="{7E7574C9-5510-F24A-A3C6-93652703C45F}" presName="connector2" presStyleLbl="sibTrans2D1" presStyleIdx="1" presStyleCnt="3"/>
      <dgm:spPr/>
    </dgm:pt>
    <dgm:pt modelId="{45A3F871-844A-384E-8722-655DDBB10192}" type="pres">
      <dgm:prSet presAssocID="{3E3EAF0C-7C8D-9542-9D65-D74630381F89}" presName="connector3" presStyleLbl="sibTrans2D1" presStyleIdx="2" presStyleCnt="3"/>
      <dgm:spPr/>
    </dgm:pt>
  </dgm:ptLst>
  <dgm:cxnLst>
    <dgm:cxn modelId="{2364D301-F15A-1642-9B12-E4781112AFE2}" type="presOf" srcId="{18C3440D-7D47-3248-8E07-DDA46C849E4E}" destId="{E667F600-9E6A-BF46-8B42-D5F2807E2F0C}" srcOrd="0" destOrd="0" presId="urn:microsoft.com/office/officeart/2005/8/layout/gear1"/>
    <dgm:cxn modelId="{23A87A02-6192-1F46-8034-F24EFBCF88E1}" type="presOf" srcId="{C91333EB-3A2D-0C4C-9530-35E54A83C5E0}" destId="{B1967C41-EA07-C243-8AE4-03BE2233D971}" srcOrd="2" destOrd="0" presId="urn:microsoft.com/office/officeart/2005/8/layout/gear1"/>
    <dgm:cxn modelId="{1BFA7309-2E29-0247-B2C2-D05CB0277D98}" srcId="{18C3440D-7D47-3248-8E07-DDA46C849E4E}" destId="{6AD80890-7864-6544-AC95-75E7B9E774D9}" srcOrd="0" destOrd="0" parTransId="{3720A2DD-3C5E-BD49-AAE1-7C122D04F4E1}" sibTransId="{408BB7C2-312D-EE47-904D-7981218E4348}"/>
    <dgm:cxn modelId="{FD4B1514-4906-4041-9ED5-D2268D31B169}" type="presOf" srcId="{6AD80890-7864-6544-AC95-75E7B9E774D9}" destId="{328593FC-B57F-1641-BDED-946722C64053}" srcOrd="0" destOrd="0" presId="urn:microsoft.com/office/officeart/2005/8/layout/gear1"/>
    <dgm:cxn modelId="{82439414-D934-4E4C-8BE9-227B03E27895}" type="presOf" srcId="{F3F362CC-6ABB-D945-85FD-66E025112FD3}" destId="{908B82B9-041B-3047-AD73-FA57F3988518}" srcOrd="0" destOrd="0" presId="urn:microsoft.com/office/officeart/2005/8/layout/gear1"/>
    <dgm:cxn modelId="{69D13827-A8E4-1546-8A8D-87F817EB8C01}" type="presOf" srcId="{F3F362CC-6ABB-D945-85FD-66E025112FD3}" destId="{26795046-6334-C249-A71A-1FEB5FD7E521}" srcOrd="2" destOrd="0" presId="urn:microsoft.com/office/officeart/2005/8/layout/gear1"/>
    <dgm:cxn modelId="{E87BF027-523B-124B-9360-1DDF5B88260B}" type="presOf" srcId="{C91333EB-3A2D-0C4C-9530-35E54A83C5E0}" destId="{1A41CA27-ACAE-DE46-9A28-FA50FC137ECC}" srcOrd="3" destOrd="0" presId="urn:microsoft.com/office/officeart/2005/8/layout/gear1"/>
    <dgm:cxn modelId="{E063A43E-3195-4045-9B43-482348FB5122}" type="presOf" srcId="{6AD80890-7864-6544-AC95-75E7B9E774D9}" destId="{97CBE147-284A-2648-80C3-F69BC8CB6F19}" srcOrd="1" destOrd="0" presId="urn:microsoft.com/office/officeart/2005/8/layout/gear1"/>
    <dgm:cxn modelId="{14F5DF8D-A5CF-8D4E-8453-47A4BC60510D}" type="presOf" srcId="{F3F362CC-6ABB-D945-85FD-66E025112FD3}" destId="{EA74C116-411F-8947-BE0D-38217B73E30F}" srcOrd="1" destOrd="0" presId="urn:microsoft.com/office/officeart/2005/8/layout/gear1"/>
    <dgm:cxn modelId="{57332E90-1D4C-184F-B322-AAF10324C243}" type="presOf" srcId="{C91333EB-3A2D-0C4C-9530-35E54A83C5E0}" destId="{7463E043-0E0B-9A40-A6D8-EEE1763574D2}" srcOrd="0" destOrd="0" presId="urn:microsoft.com/office/officeart/2005/8/layout/gear1"/>
    <dgm:cxn modelId="{9DADAC90-FCB1-394B-956C-44DB3A95E0FA}" type="presOf" srcId="{C91333EB-3A2D-0C4C-9530-35E54A83C5E0}" destId="{10707FD6-E2F3-C146-B59B-06B89EA73768}" srcOrd="1" destOrd="0" presId="urn:microsoft.com/office/officeart/2005/8/layout/gear1"/>
    <dgm:cxn modelId="{8F1773A2-61E5-A64E-BF49-35F9930225C4}" type="presOf" srcId="{3E3EAF0C-7C8D-9542-9D65-D74630381F89}" destId="{45A3F871-844A-384E-8722-655DDBB10192}" srcOrd="0" destOrd="0" presId="urn:microsoft.com/office/officeart/2005/8/layout/gear1"/>
    <dgm:cxn modelId="{F1B39AB3-26F1-CA44-8AFE-469C91F49018}" type="presOf" srcId="{408BB7C2-312D-EE47-904D-7981218E4348}" destId="{984B36BA-767C-104B-8268-AC0F0743CF66}" srcOrd="0" destOrd="0" presId="urn:microsoft.com/office/officeart/2005/8/layout/gear1"/>
    <dgm:cxn modelId="{C845D6BA-750A-3749-88A1-E6AE3A2286F7}" type="presOf" srcId="{7E7574C9-5510-F24A-A3C6-93652703C45F}" destId="{0471168D-F1A3-EC4E-B260-3D2EA32C72DC}" srcOrd="0" destOrd="0" presId="urn:microsoft.com/office/officeart/2005/8/layout/gear1"/>
    <dgm:cxn modelId="{9C5111C5-7715-0E43-83ED-ED792D2B6F33}" type="presOf" srcId="{6AD80890-7864-6544-AC95-75E7B9E774D9}" destId="{FABF2EEE-4A02-BA48-94BD-40FDA12672F5}" srcOrd="2" destOrd="0" presId="urn:microsoft.com/office/officeart/2005/8/layout/gear1"/>
    <dgm:cxn modelId="{450C4DE1-D4B1-E743-B0EB-4722EC4D61CD}" srcId="{18C3440D-7D47-3248-8E07-DDA46C849E4E}" destId="{C91333EB-3A2D-0C4C-9530-35E54A83C5E0}" srcOrd="2" destOrd="0" parTransId="{AE5F666A-4C17-8045-9C0A-7C7823085CFC}" sibTransId="{3E3EAF0C-7C8D-9542-9D65-D74630381F89}"/>
    <dgm:cxn modelId="{A48321EF-40A5-3F4A-9368-D1678487A81D}" srcId="{18C3440D-7D47-3248-8E07-DDA46C849E4E}" destId="{F3F362CC-6ABB-D945-85FD-66E025112FD3}" srcOrd="1" destOrd="0" parTransId="{9C3CF75E-B767-864C-A070-271D08AFB272}" sibTransId="{7E7574C9-5510-F24A-A3C6-93652703C45F}"/>
    <dgm:cxn modelId="{FEDF5BC1-B178-0B4B-815A-90430C6E0451}" type="presParOf" srcId="{E667F600-9E6A-BF46-8B42-D5F2807E2F0C}" destId="{328593FC-B57F-1641-BDED-946722C64053}" srcOrd="0" destOrd="0" presId="urn:microsoft.com/office/officeart/2005/8/layout/gear1"/>
    <dgm:cxn modelId="{0B138FFE-82C1-AC4B-9800-069551E95F09}" type="presParOf" srcId="{E667F600-9E6A-BF46-8B42-D5F2807E2F0C}" destId="{97CBE147-284A-2648-80C3-F69BC8CB6F19}" srcOrd="1" destOrd="0" presId="urn:microsoft.com/office/officeart/2005/8/layout/gear1"/>
    <dgm:cxn modelId="{A4913054-4F01-9740-883A-FE23DBDB2178}" type="presParOf" srcId="{E667F600-9E6A-BF46-8B42-D5F2807E2F0C}" destId="{FABF2EEE-4A02-BA48-94BD-40FDA12672F5}" srcOrd="2" destOrd="0" presId="urn:microsoft.com/office/officeart/2005/8/layout/gear1"/>
    <dgm:cxn modelId="{DE454EF8-8BED-D64F-9F5A-0F82F6C599CB}" type="presParOf" srcId="{E667F600-9E6A-BF46-8B42-D5F2807E2F0C}" destId="{908B82B9-041B-3047-AD73-FA57F3988518}" srcOrd="3" destOrd="0" presId="urn:microsoft.com/office/officeart/2005/8/layout/gear1"/>
    <dgm:cxn modelId="{035A8A2C-BC27-4349-9B7F-F5143F51DACA}" type="presParOf" srcId="{E667F600-9E6A-BF46-8B42-D5F2807E2F0C}" destId="{EA74C116-411F-8947-BE0D-38217B73E30F}" srcOrd="4" destOrd="0" presId="urn:microsoft.com/office/officeart/2005/8/layout/gear1"/>
    <dgm:cxn modelId="{7EDCA088-19E8-DA43-9FD6-5EEB14E4A1A3}" type="presParOf" srcId="{E667F600-9E6A-BF46-8B42-D5F2807E2F0C}" destId="{26795046-6334-C249-A71A-1FEB5FD7E521}" srcOrd="5" destOrd="0" presId="urn:microsoft.com/office/officeart/2005/8/layout/gear1"/>
    <dgm:cxn modelId="{ED123A08-12BD-6D47-8640-B16DF21E5B6B}" type="presParOf" srcId="{E667F600-9E6A-BF46-8B42-D5F2807E2F0C}" destId="{7463E043-0E0B-9A40-A6D8-EEE1763574D2}" srcOrd="6" destOrd="0" presId="urn:microsoft.com/office/officeart/2005/8/layout/gear1"/>
    <dgm:cxn modelId="{5FAC6E43-D3CC-3246-BDC5-703B979A2F05}" type="presParOf" srcId="{E667F600-9E6A-BF46-8B42-D5F2807E2F0C}" destId="{10707FD6-E2F3-C146-B59B-06B89EA73768}" srcOrd="7" destOrd="0" presId="urn:microsoft.com/office/officeart/2005/8/layout/gear1"/>
    <dgm:cxn modelId="{152AF434-6098-2744-8487-38FF89B663CB}" type="presParOf" srcId="{E667F600-9E6A-BF46-8B42-D5F2807E2F0C}" destId="{B1967C41-EA07-C243-8AE4-03BE2233D971}" srcOrd="8" destOrd="0" presId="urn:microsoft.com/office/officeart/2005/8/layout/gear1"/>
    <dgm:cxn modelId="{9F3EE898-EEB3-D548-8C59-0878F80054FA}" type="presParOf" srcId="{E667F600-9E6A-BF46-8B42-D5F2807E2F0C}" destId="{1A41CA27-ACAE-DE46-9A28-FA50FC137ECC}" srcOrd="9" destOrd="0" presId="urn:microsoft.com/office/officeart/2005/8/layout/gear1"/>
    <dgm:cxn modelId="{927FB55B-F938-B643-B77A-CF470CB016DA}" type="presParOf" srcId="{E667F600-9E6A-BF46-8B42-D5F2807E2F0C}" destId="{984B36BA-767C-104B-8268-AC0F0743CF66}" srcOrd="10" destOrd="0" presId="urn:microsoft.com/office/officeart/2005/8/layout/gear1"/>
    <dgm:cxn modelId="{811D9C14-7049-AE41-9134-AE355767FB6C}" type="presParOf" srcId="{E667F600-9E6A-BF46-8B42-D5F2807E2F0C}" destId="{0471168D-F1A3-EC4E-B260-3D2EA32C72DC}" srcOrd="11" destOrd="0" presId="urn:microsoft.com/office/officeart/2005/8/layout/gear1"/>
    <dgm:cxn modelId="{2CB18A51-21AD-704A-B187-4C36013631BB}" type="presParOf" srcId="{E667F600-9E6A-BF46-8B42-D5F2807E2F0C}" destId="{45A3F871-844A-384E-8722-655DDBB10192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8C3440D-7D47-3248-8E07-DDA46C849E4E}" type="doc">
      <dgm:prSet loTypeId="urn:microsoft.com/office/officeart/2005/8/layout/gear1" loCatId="" qsTypeId="urn:microsoft.com/office/officeart/2005/8/quickstyle/simple2" qsCatId="simple" csTypeId="urn:microsoft.com/office/officeart/2005/8/colors/colorful4" csCatId="colorful" phldr="1"/>
      <dgm:spPr/>
    </dgm:pt>
    <dgm:pt modelId="{6AD80890-7864-6544-AC95-75E7B9E774D9}">
      <dgm:prSet phldrT="[Text]"/>
      <dgm:spPr/>
      <dgm:t>
        <a:bodyPr/>
        <a:lstStyle/>
        <a:p>
          <a:r>
            <a:rPr lang="en-US" dirty="0">
              <a:latin typeface="Bauhaus 93" pitchFamily="82" charset="77"/>
            </a:rPr>
            <a:t>AUSTRALIA</a:t>
          </a:r>
        </a:p>
      </dgm:t>
    </dgm:pt>
    <dgm:pt modelId="{3720A2DD-3C5E-BD49-AAE1-7C122D04F4E1}" type="parTrans" cxnId="{1BFA7309-2E29-0247-B2C2-D05CB0277D98}">
      <dgm:prSet/>
      <dgm:spPr/>
      <dgm:t>
        <a:bodyPr/>
        <a:lstStyle/>
        <a:p>
          <a:endParaRPr lang="en-US"/>
        </a:p>
      </dgm:t>
    </dgm:pt>
    <dgm:pt modelId="{408BB7C2-312D-EE47-904D-7981218E4348}" type="sibTrans" cxnId="{1BFA7309-2E29-0247-B2C2-D05CB0277D98}">
      <dgm:prSet/>
      <dgm:spPr/>
      <dgm:t>
        <a:bodyPr/>
        <a:lstStyle/>
        <a:p>
          <a:endParaRPr lang="en-US"/>
        </a:p>
      </dgm:t>
    </dgm:pt>
    <dgm:pt modelId="{F3F362CC-6ABB-D945-85FD-66E025112FD3}">
      <dgm:prSet phldrT="[Text]"/>
      <dgm:spPr/>
      <dgm:t>
        <a:bodyPr/>
        <a:lstStyle/>
        <a:p>
          <a:r>
            <a:rPr lang="en-US" dirty="0">
              <a:latin typeface="Bauhaus 93" pitchFamily="82" charset="77"/>
            </a:rPr>
            <a:t>SAFER</a:t>
          </a:r>
        </a:p>
      </dgm:t>
    </dgm:pt>
    <dgm:pt modelId="{9C3CF75E-B767-864C-A070-271D08AFB272}" type="parTrans" cxnId="{A48321EF-40A5-3F4A-9368-D1678487A81D}">
      <dgm:prSet/>
      <dgm:spPr/>
      <dgm:t>
        <a:bodyPr/>
        <a:lstStyle/>
        <a:p>
          <a:endParaRPr lang="en-US"/>
        </a:p>
      </dgm:t>
    </dgm:pt>
    <dgm:pt modelId="{7E7574C9-5510-F24A-A3C6-93652703C45F}" type="sibTrans" cxnId="{A48321EF-40A5-3F4A-9368-D1678487A81D}">
      <dgm:prSet/>
      <dgm:spPr/>
      <dgm:t>
        <a:bodyPr/>
        <a:lstStyle/>
        <a:p>
          <a:endParaRPr lang="en-US"/>
        </a:p>
      </dgm:t>
    </dgm:pt>
    <dgm:pt modelId="{C91333EB-3A2D-0C4C-9530-35E54A83C5E0}">
      <dgm:prSet phldrT="[Text]"/>
      <dgm:spPr/>
      <dgm:t>
        <a:bodyPr/>
        <a:lstStyle/>
        <a:p>
          <a:r>
            <a:rPr lang="en-US" dirty="0">
              <a:latin typeface="Bauhaus 93" pitchFamily="82" charset="77"/>
            </a:rPr>
            <a:t>WORK</a:t>
          </a:r>
        </a:p>
      </dgm:t>
    </dgm:pt>
    <dgm:pt modelId="{AE5F666A-4C17-8045-9C0A-7C7823085CFC}" type="parTrans" cxnId="{450C4DE1-D4B1-E743-B0EB-4722EC4D61CD}">
      <dgm:prSet/>
      <dgm:spPr/>
      <dgm:t>
        <a:bodyPr/>
        <a:lstStyle/>
        <a:p>
          <a:endParaRPr lang="en-US"/>
        </a:p>
      </dgm:t>
    </dgm:pt>
    <dgm:pt modelId="{3E3EAF0C-7C8D-9542-9D65-D74630381F89}" type="sibTrans" cxnId="{450C4DE1-D4B1-E743-B0EB-4722EC4D61CD}">
      <dgm:prSet/>
      <dgm:spPr/>
      <dgm:t>
        <a:bodyPr/>
        <a:lstStyle/>
        <a:p>
          <a:endParaRPr lang="en-US"/>
        </a:p>
      </dgm:t>
    </dgm:pt>
    <dgm:pt modelId="{E667F600-9E6A-BF46-8B42-D5F2807E2F0C}" type="pres">
      <dgm:prSet presAssocID="{18C3440D-7D47-3248-8E07-DDA46C849E4E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328593FC-B57F-1641-BDED-946722C64053}" type="pres">
      <dgm:prSet presAssocID="{6AD80890-7864-6544-AC95-75E7B9E774D9}" presName="gear1" presStyleLbl="node1" presStyleIdx="0" presStyleCnt="3" custLinFactNeighborX="-992">
        <dgm:presLayoutVars>
          <dgm:chMax val="1"/>
          <dgm:bulletEnabled val="1"/>
        </dgm:presLayoutVars>
      </dgm:prSet>
      <dgm:spPr/>
    </dgm:pt>
    <dgm:pt modelId="{97CBE147-284A-2648-80C3-F69BC8CB6F19}" type="pres">
      <dgm:prSet presAssocID="{6AD80890-7864-6544-AC95-75E7B9E774D9}" presName="gear1srcNode" presStyleLbl="node1" presStyleIdx="0" presStyleCnt="3"/>
      <dgm:spPr/>
    </dgm:pt>
    <dgm:pt modelId="{FABF2EEE-4A02-BA48-94BD-40FDA12672F5}" type="pres">
      <dgm:prSet presAssocID="{6AD80890-7864-6544-AC95-75E7B9E774D9}" presName="gear1dstNode" presStyleLbl="node1" presStyleIdx="0" presStyleCnt="3"/>
      <dgm:spPr/>
    </dgm:pt>
    <dgm:pt modelId="{908B82B9-041B-3047-AD73-FA57F3988518}" type="pres">
      <dgm:prSet presAssocID="{F3F362CC-6ABB-D945-85FD-66E025112FD3}" presName="gear2" presStyleLbl="node1" presStyleIdx="1" presStyleCnt="3">
        <dgm:presLayoutVars>
          <dgm:chMax val="1"/>
          <dgm:bulletEnabled val="1"/>
        </dgm:presLayoutVars>
      </dgm:prSet>
      <dgm:spPr/>
    </dgm:pt>
    <dgm:pt modelId="{EA74C116-411F-8947-BE0D-38217B73E30F}" type="pres">
      <dgm:prSet presAssocID="{F3F362CC-6ABB-D945-85FD-66E025112FD3}" presName="gear2srcNode" presStyleLbl="node1" presStyleIdx="1" presStyleCnt="3"/>
      <dgm:spPr/>
    </dgm:pt>
    <dgm:pt modelId="{26795046-6334-C249-A71A-1FEB5FD7E521}" type="pres">
      <dgm:prSet presAssocID="{F3F362CC-6ABB-D945-85FD-66E025112FD3}" presName="gear2dstNode" presStyleLbl="node1" presStyleIdx="1" presStyleCnt="3"/>
      <dgm:spPr/>
    </dgm:pt>
    <dgm:pt modelId="{7463E043-0E0B-9A40-A6D8-EEE1763574D2}" type="pres">
      <dgm:prSet presAssocID="{C91333EB-3A2D-0C4C-9530-35E54A83C5E0}" presName="gear3" presStyleLbl="node1" presStyleIdx="2" presStyleCnt="3"/>
      <dgm:spPr/>
    </dgm:pt>
    <dgm:pt modelId="{10707FD6-E2F3-C146-B59B-06B89EA73768}" type="pres">
      <dgm:prSet presAssocID="{C91333EB-3A2D-0C4C-9530-35E54A83C5E0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B1967C41-EA07-C243-8AE4-03BE2233D971}" type="pres">
      <dgm:prSet presAssocID="{C91333EB-3A2D-0C4C-9530-35E54A83C5E0}" presName="gear3srcNode" presStyleLbl="node1" presStyleIdx="2" presStyleCnt="3"/>
      <dgm:spPr/>
    </dgm:pt>
    <dgm:pt modelId="{1A41CA27-ACAE-DE46-9A28-FA50FC137ECC}" type="pres">
      <dgm:prSet presAssocID="{C91333EB-3A2D-0C4C-9530-35E54A83C5E0}" presName="gear3dstNode" presStyleLbl="node1" presStyleIdx="2" presStyleCnt="3"/>
      <dgm:spPr/>
    </dgm:pt>
    <dgm:pt modelId="{984B36BA-767C-104B-8268-AC0F0743CF66}" type="pres">
      <dgm:prSet presAssocID="{408BB7C2-312D-EE47-904D-7981218E4348}" presName="connector1" presStyleLbl="sibTrans2D1" presStyleIdx="0" presStyleCnt="3"/>
      <dgm:spPr/>
    </dgm:pt>
    <dgm:pt modelId="{0471168D-F1A3-EC4E-B260-3D2EA32C72DC}" type="pres">
      <dgm:prSet presAssocID="{7E7574C9-5510-F24A-A3C6-93652703C45F}" presName="connector2" presStyleLbl="sibTrans2D1" presStyleIdx="1" presStyleCnt="3"/>
      <dgm:spPr/>
    </dgm:pt>
    <dgm:pt modelId="{45A3F871-844A-384E-8722-655DDBB10192}" type="pres">
      <dgm:prSet presAssocID="{3E3EAF0C-7C8D-9542-9D65-D74630381F89}" presName="connector3" presStyleLbl="sibTrans2D1" presStyleIdx="2" presStyleCnt="3"/>
      <dgm:spPr/>
    </dgm:pt>
  </dgm:ptLst>
  <dgm:cxnLst>
    <dgm:cxn modelId="{2364D301-F15A-1642-9B12-E4781112AFE2}" type="presOf" srcId="{18C3440D-7D47-3248-8E07-DDA46C849E4E}" destId="{E667F600-9E6A-BF46-8B42-D5F2807E2F0C}" srcOrd="0" destOrd="0" presId="urn:microsoft.com/office/officeart/2005/8/layout/gear1"/>
    <dgm:cxn modelId="{23A87A02-6192-1F46-8034-F24EFBCF88E1}" type="presOf" srcId="{C91333EB-3A2D-0C4C-9530-35E54A83C5E0}" destId="{B1967C41-EA07-C243-8AE4-03BE2233D971}" srcOrd="2" destOrd="0" presId="urn:microsoft.com/office/officeart/2005/8/layout/gear1"/>
    <dgm:cxn modelId="{1BFA7309-2E29-0247-B2C2-D05CB0277D98}" srcId="{18C3440D-7D47-3248-8E07-DDA46C849E4E}" destId="{6AD80890-7864-6544-AC95-75E7B9E774D9}" srcOrd="0" destOrd="0" parTransId="{3720A2DD-3C5E-BD49-AAE1-7C122D04F4E1}" sibTransId="{408BB7C2-312D-EE47-904D-7981218E4348}"/>
    <dgm:cxn modelId="{FD4B1514-4906-4041-9ED5-D2268D31B169}" type="presOf" srcId="{6AD80890-7864-6544-AC95-75E7B9E774D9}" destId="{328593FC-B57F-1641-BDED-946722C64053}" srcOrd="0" destOrd="0" presId="urn:microsoft.com/office/officeart/2005/8/layout/gear1"/>
    <dgm:cxn modelId="{82439414-D934-4E4C-8BE9-227B03E27895}" type="presOf" srcId="{F3F362CC-6ABB-D945-85FD-66E025112FD3}" destId="{908B82B9-041B-3047-AD73-FA57F3988518}" srcOrd="0" destOrd="0" presId="urn:microsoft.com/office/officeart/2005/8/layout/gear1"/>
    <dgm:cxn modelId="{69D13827-A8E4-1546-8A8D-87F817EB8C01}" type="presOf" srcId="{F3F362CC-6ABB-D945-85FD-66E025112FD3}" destId="{26795046-6334-C249-A71A-1FEB5FD7E521}" srcOrd="2" destOrd="0" presId="urn:microsoft.com/office/officeart/2005/8/layout/gear1"/>
    <dgm:cxn modelId="{E87BF027-523B-124B-9360-1DDF5B88260B}" type="presOf" srcId="{C91333EB-3A2D-0C4C-9530-35E54A83C5E0}" destId="{1A41CA27-ACAE-DE46-9A28-FA50FC137ECC}" srcOrd="3" destOrd="0" presId="urn:microsoft.com/office/officeart/2005/8/layout/gear1"/>
    <dgm:cxn modelId="{E063A43E-3195-4045-9B43-482348FB5122}" type="presOf" srcId="{6AD80890-7864-6544-AC95-75E7B9E774D9}" destId="{97CBE147-284A-2648-80C3-F69BC8CB6F19}" srcOrd="1" destOrd="0" presId="urn:microsoft.com/office/officeart/2005/8/layout/gear1"/>
    <dgm:cxn modelId="{14F5DF8D-A5CF-8D4E-8453-47A4BC60510D}" type="presOf" srcId="{F3F362CC-6ABB-D945-85FD-66E025112FD3}" destId="{EA74C116-411F-8947-BE0D-38217B73E30F}" srcOrd="1" destOrd="0" presId="urn:microsoft.com/office/officeart/2005/8/layout/gear1"/>
    <dgm:cxn modelId="{57332E90-1D4C-184F-B322-AAF10324C243}" type="presOf" srcId="{C91333EB-3A2D-0C4C-9530-35E54A83C5E0}" destId="{7463E043-0E0B-9A40-A6D8-EEE1763574D2}" srcOrd="0" destOrd="0" presId="urn:microsoft.com/office/officeart/2005/8/layout/gear1"/>
    <dgm:cxn modelId="{9DADAC90-FCB1-394B-956C-44DB3A95E0FA}" type="presOf" srcId="{C91333EB-3A2D-0C4C-9530-35E54A83C5E0}" destId="{10707FD6-E2F3-C146-B59B-06B89EA73768}" srcOrd="1" destOrd="0" presId="urn:microsoft.com/office/officeart/2005/8/layout/gear1"/>
    <dgm:cxn modelId="{8F1773A2-61E5-A64E-BF49-35F9930225C4}" type="presOf" srcId="{3E3EAF0C-7C8D-9542-9D65-D74630381F89}" destId="{45A3F871-844A-384E-8722-655DDBB10192}" srcOrd="0" destOrd="0" presId="urn:microsoft.com/office/officeart/2005/8/layout/gear1"/>
    <dgm:cxn modelId="{F1B39AB3-26F1-CA44-8AFE-469C91F49018}" type="presOf" srcId="{408BB7C2-312D-EE47-904D-7981218E4348}" destId="{984B36BA-767C-104B-8268-AC0F0743CF66}" srcOrd="0" destOrd="0" presId="urn:microsoft.com/office/officeart/2005/8/layout/gear1"/>
    <dgm:cxn modelId="{C845D6BA-750A-3749-88A1-E6AE3A2286F7}" type="presOf" srcId="{7E7574C9-5510-F24A-A3C6-93652703C45F}" destId="{0471168D-F1A3-EC4E-B260-3D2EA32C72DC}" srcOrd="0" destOrd="0" presId="urn:microsoft.com/office/officeart/2005/8/layout/gear1"/>
    <dgm:cxn modelId="{9C5111C5-7715-0E43-83ED-ED792D2B6F33}" type="presOf" srcId="{6AD80890-7864-6544-AC95-75E7B9E774D9}" destId="{FABF2EEE-4A02-BA48-94BD-40FDA12672F5}" srcOrd="2" destOrd="0" presId="urn:microsoft.com/office/officeart/2005/8/layout/gear1"/>
    <dgm:cxn modelId="{450C4DE1-D4B1-E743-B0EB-4722EC4D61CD}" srcId="{18C3440D-7D47-3248-8E07-DDA46C849E4E}" destId="{C91333EB-3A2D-0C4C-9530-35E54A83C5E0}" srcOrd="2" destOrd="0" parTransId="{AE5F666A-4C17-8045-9C0A-7C7823085CFC}" sibTransId="{3E3EAF0C-7C8D-9542-9D65-D74630381F89}"/>
    <dgm:cxn modelId="{A48321EF-40A5-3F4A-9368-D1678487A81D}" srcId="{18C3440D-7D47-3248-8E07-DDA46C849E4E}" destId="{F3F362CC-6ABB-D945-85FD-66E025112FD3}" srcOrd="1" destOrd="0" parTransId="{9C3CF75E-B767-864C-A070-271D08AFB272}" sibTransId="{7E7574C9-5510-F24A-A3C6-93652703C45F}"/>
    <dgm:cxn modelId="{FEDF5BC1-B178-0B4B-815A-90430C6E0451}" type="presParOf" srcId="{E667F600-9E6A-BF46-8B42-D5F2807E2F0C}" destId="{328593FC-B57F-1641-BDED-946722C64053}" srcOrd="0" destOrd="0" presId="urn:microsoft.com/office/officeart/2005/8/layout/gear1"/>
    <dgm:cxn modelId="{0B138FFE-82C1-AC4B-9800-069551E95F09}" type="presParOf" srcId="{E667F600-9E6A-BF46-8B42-D5F2807E2F0C}" destId="{97CBE147-284A-2648-80C3-F69BC8CB6F19}" srcOrd="1" destOrd="0" presId="urn:microsoft.com/office/officeart/2005/8/layout/gear1"/>
    <dgm:cxn modelId="{A4913054-4F01-9740-883A-FE23DBDB2178}" type="presParOf" srcId="{E667F600-9E6A-BF46-8B42-D5F2807E2F0C}" destId="{FABF2EEE-4A02-BA48-94BD-40FDA12672F5}" srcOrd="2" destOrd="0" presId="urn:microsoft.com/office/officeart/2005/8/layout/gear1"/>
    <dgm:cxn modelId="{DE454EF8-8BED-D64F-9F5A-0F82F6C599CB}" type="presParOf" srcId="{E667F600-9E6A-BF46-8B42-D5F2807E2F0C}" destId="{908B82B9-041B-3047-AD73-FA57F3988518}" srcOrd="3" destOrd="0" presId="urn:microsoft.com/office/officeart/2005/8/layout/gear1"/>
    <dgm:cxn modelId="{035A8A2C-BC27-4349-9B7F-F5143F51DACA}" type="presParOf" srcId="{E667F600-9E6A-BF46-8B42-D5F2807E2F0C}" destId="{EA74C116-411F-8947-BE0D-38217B73E30F}" srcOrd="4" destOrd="0" presId="urn:microsoft.com/office/officeart/2005/8/layout/gear1"/>
    <dgm:cxn modelId="{7EDCA088-19E8-DA43-9FD6-5EEB14E4A1A3}" type="presParOf" srcId="{E667F600-9E6A-BF46-8B42-D5F2807E2F0C}" destId="{26795046-6334-C249-A71A-1FEB5FD7E521}" srcOrd="5" destOrd="0" presId="urn:microsoft.com/office/officeart/2005/8/layout/gear1"/>
    <dgm:cxn modelId="{ED123A08-12BD-6D47-8640-B16DF21E5B6B}" type="presParOf" srcId="{E667F600-9E6A-BF46-8B42-D5F2807E2F0C}" destId="{7463E043-0E0B-9A40-A6D8-EEE1763574D2}" srcOrd="6" destOrd="0" presId="urn:microsoft.com/office/officeart/2005/8/layout/gear1"/>
    <dgm:cxn modelId="{5FAC6E43-D3CC-3246-BDC5-703B979A2F05}" type="presParOf" srcId="{E667F600-9E6A-BF46-8B42-D5F2807E2F0C}" destId="{10707FD6-E2F3-C146-B59B-06B89EA73768}" srcOrd="7" destOrd="0" presId="urn:microsoft.com/office/officeart/2005/8/layout/gear1"/>
    <dgm:cxn modelId="{152AF434-6098-2744-8487-38FF89B663CB}" type="presParOf" srcId="{E667F600-9E6A-BF46-8B42-D5F2807E2F0C}" destId="{B1967C41-EA07-C243-8AE4-03BE2233D971}" srcOrd="8" destOrd="0" presId="urn:microsoft.com/office/officeart/2005/8/layout/gear1"/>
    <dgm:cxn modelId="{9F3EE898-EEB3-D548-8C59-0878F80054FA}" type="presParOf" srcId="{E667F600-9E6A-BF46-8B42-D5F2807E2F0C}" destId="{1A41CA27-ACAE-DE46-9A28-FA50FC137ECC}" srcOrd="9" destOrd="0" presId="urn:microsoft.com/office/officeart/2005/8/layout/gear1"/>
    <dgm:cxn modelId="{927FB55B-F938-B643-B77A-CF470CB016DA}" type="presParOf" srcId="{E667F600-9E6A-BF46-8B42-D5F2807E2F0C}" destId="{984B36BA-767C-104B-8268-AC0F0743CF66}" srcOrd="10" destOrd="0" presId="urn:microsoft.com/office/officeart/2005/8/layout/gear1"/>
    <dgm:cxn modelId="{811D9C14-7049-AE41-9134-AE355767FB6C}" type="presParOf" srcId="{E667F600-9E6A-BF46-8B42-D5F2807E2F0C}" destId="{0471168D-F1A3-EC4E-B260-3D2EA32C72DC}" srcOrd="11" destOrd="0" presId="urn:microsoft.com/office/officeart/2005/8/layout/gear1"/>
    <dgm:cxn modelId="{2CB18A51-21AD-704A-B187-4C36013631BB}" type="presParOf" srcId="{E667F600-9E6A-BF46-8B42-D5F2807E2F0C}" destId="{45A3F871-844A-384E-8722-655DDBB10192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8C3440D-7D47-3248-8E07-DDA46C849E4E}" type="doc">
      <dgm:prSet loTypeId="urn:microsoft.com/office/officeart/2005/8/layout/gear1" loCatId="list" qsTypeId="urn:microsoft.com/office/officeart/2005/8/quickstyle/simple2" qsCatId="simple" csTypeId="urn:microsoft.com/office/officeart/2005/8/colors/colorful4" csCatId="colorful" phldr="1"/>
      <dgm:spPr/>
    </dgm:pt>
    <dgm:pt modelId="{6AD80890-7864-6544-AC95-75E7B9E774D9}">
      <dgm:prSet phldrT="[Text]"/>
      <dgm:spPr/>
      <dgm:t>
        <a:bodyPr/>
        <a:lstStyle/>
        <a:p>
          <a:r>
            <a:rPr lang="en-US" dirty="0">
              <a:latin typeface="Bauhaus 93" pitchFamily="82" charset="77"/>
            </a:rPr>
            <a:t>AUSTRALIA</a:t>
          </a:r>
        </a:p>
      </dgm:t>
    </dgm:pt>
    <dgm:pt modelId="{3720A2DD-3C5E-BD49-AAE1-7C122D04F4E1}" type="parTrans" cxnId="{1BFA7309-2E29-0247-B2C2-D05CB0277D98}">
      <dgm:prSet/>
      <dgm:spPr/>
      <dgm:t>
        <a:bodyPr/>
        <a:lstStyle/>
        <a:p>
          <a:endParaRPr lang="en-US"/>
        </a:p>
      </dgm:t>
    </dgm:pt>
    <dgm:pt modelId="{408BB7C2-312D-EE47-904D-7981218E4348}" type="sibTrans" cxnId="{1BFA7309-2E29-0247-B2C2-D05CB0277D98}">
      <dgm:prSet/>
      <dgm:spPr/>
      <dgm:t>
        <a:bodyPr/>
        <a:lstStyle/>
        <a:p>
          <a:endParaRPr lang="en-US"/>
        </a:p>
      </dgm:t>
    </dgm:pt>
    <dgm:pt modelId="{F3F362CC-6ABB-D945-85FD-66E025112FD3}">
      <dgm:prSet phldrT="[Text]"/>
      <dgm:spPr/>
      <dgm:t>
        <a:bodyPr/>
        <a:lstStyle/>
        <a:p>
          <a:r>
            <a:rPr lang="en-US" dirty="0">
              <a:latin typeface="Bauhaus 93" pitchFamily="82" charset="77"/>
            </a:rPr>
            <a:t>SAFER</a:t>
          </a:r>
        </a:p>
      </dgm:t>
    </dgm:pt>
    <dgm:pt modelId="{9C3CF75E-B767-864C-A070-271D08AFB272}" type="parTrans" cxnId="{A48321EF-40A5-3F4A-9368-D1678487A81D}">
      <dgm:prSet/>
      <dgm:spPr/>
      <dgm:t>
        <a:bodyPr/>
        <a:lstStyle/>
        <a:p>
          <a:endParaRPr lang="en-US"/>
        </a:p>
      </dgm:t>
    </dgm:pt>
    <dgm:pt modelId="{7E7574C9-5510-F24A-A3C6-93652703C45F}" type="sibTrans" cxnId="{A48321EF-40A5-3F4A-9368-D1678487A81D}">
      <dgm:prSet/>
      <dgm:spPr/>
      <dgm:t>
        <a:bodyPr/>
        <a:lstStyle/>
        <a:p>
          <a:endParaRPr lang="en-US"/>
        </a:p>
      </dgm:t>
    </dgm:pt>
    <dgm:pt modelId="{C91333EB-3A2D-0C4C-9530-35E54A83C5E0}">
      <dgm:prSet phldrT="[Text]"/>
      <dgm:spPr/>
      <dgm:t>
        <a:bodyPr/>
        <a:lstStyle/>
        <a:p>
          <a:r>
            <a:rPr lang="en-US" dirty="0">
              <a:latin typeface="Bauhaus 93" pitchFamily="82" charset="77"/>
            </a:rPr>
            <a:t>WORK</a:t>
          </a:r>
        </a:p>
      </dgm:t>
    </dgm:pt>
    <dgm:pt modelId="{AE5F666A-4C17-8045-9C0A-7C7823085CFC}" type="parTrans" cxnId="{450C4DE1-D4B1-E743-B0EB-4722EC4D61CD}">
      <dgm:prSet/>
      <dgm:spPr/>
      <dgm:t>
        <a:bodyPr/>
        <a:lstStyle/>
        <a:p>
          <a:endParaRPr lang="en-US"/>
        </a:p>
      </dgm:t>
    </dgm:pt>
    <dgm:pt modelId="{3E3EAF0C-7C8D-9542-9D65-D74630381F89}" type="sibTrans" cxnId="{450C4DE1-D4B1-E743-B0EB-4722EC4D61CD}">
      <dgm:prSet/>
      <dgm:spPr/>
      <dgm:t>
        <a:bodyPr/>
        <a:lstStyle/>
        <a:p>
          <a:endParaRPr lang="en-US"/>
        </a:p>
      </dgm:t>
    </dgm:pt>
    <dgm:pt modelId="{D59153F7-EBC8-2E4B-9168-D5AE553C93AE}" type="pres">
      <dgm:prSet presAssocID="{18C3440D-7D47-3248-8E07-DDA46C849E4E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87ADEB0E-788B-EA4D-9427-6E14A02918A2}" type="pres">
      <dgm:prSet presAssocID="{6AD80890-7864-6544-AC95-75E7B9E774D9}" presName="gear1" presStyleLbl="node1" presStyleIdx="0" presStyleCnt="3">
        <dgm:presLayoutVars>
          <dgm:chMax val="1"/>
          <dgm:bulletEnabled val="1"/>
        </dgm:presLayoutVars>
      </dgm:prSet>
      <dgm:spPr/>
    </dgm:pt>
    <dgm:pt modelId="{514F80C2-473F-654D-AC66-EC2B1A806EEF}" type="pres">
      <dgm:prSet presAssocID="{6AD80890-7864-6544-AC95-75E7B9E774D9}" presName="gear1srcNode" presStyleLbl="node1" presStyleIdx="0" presStyleCnt="3"/>
      <dgm:spPr/>
    </dgm:pt>
    <dgm:pt modelId="{EE130445-EE56-A546-8D3D-E486F674753D}" type="pres">
      <dgm:prSet presAssocID="{6AD80890-7864-6544-AC95-75E7B9E774D9}" presName="gear1dstNode" presStyleLbl="node1" presStyleIdx="0" presStyleCnt="3"/>
      <dgm:spPr/>
    </dgm:pt>
    <dgm:pt modelId="{3A3617C1-17AD-F241-BFF8-EB6D59060983}" type="pres">
      <dgm:prSet presAssocID="{F3F362CC-6ABB-D945-85FD-66E025112FD3}" presName="gear2" presStyleLbl="node1" presStyleIdx="1" presStyleCnt="3">
        <dgm:presLayoutVars>
          <dgm:chMax val="1"/>
          <dgm:bulletEnabled val="1"/>
        </dgm:presLayoutVars>
      </dgm:prSet>
      <dgm:spPr/>
    </dgm:pt>
    <dgm:pt modelId="{80822B54-0F44-0443-BAAD-0E83FED27C2C}" type="pres">
      <dgm:prSet presAssocID="{F3F362CC-6ABB-D945-85FD-66E025112FD3}" presName="gear2srcNode" presStyleLbl="node1" presStyleIdx="1" presStyleCnt="3"/>
      <dgm:spPr/>
    </dgm:pt>
    <dgm:pt modelId="{F61E8BBD-30FC-5145-B3F4-706F866EA789}" type="pres">
      <dgm:prSet presAssocID="{F3F362CC-6ABB-D945-85FD-66E025112FD3}" presName="gear2dstNode" presStyleLbl="node1" presStyleIdx="1" presStyleCnt="3"/>
      <dgm:spPr/>
    </dgm:pt>
    <dgm:pt modelId="{275C24BE-71A9-7A46-9CB3-B1E78758B4E1}" type="pres">
      <dgm:prSet presAssocID="{C91333EB-3A2D-0C4C-9530-35E54A83C5E0}" presName="gear3" presStyleLbl="node1" presStyleIdx="2" presStyleCnt="3"/>
      <dgm:spPr/>
    </dgm:pt>
    <dgm:pt modelId="{E43CD323-E6B0-164A-ADA7-EF7B5CB61F0E}" type="pres">
      <dgm:prSet presAssocID="{C91333EB-3A2D-0C4C-9530-35E54A83C5E0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5A79BC04-6101-164F-A783-FF8E33100D25}" type="pres">
      <dgm:prSet presAssocID="{C91333EB-3A2D-0C4C-9530-35E54A83C5E0}" presName="gear3srcNode" presStyleLbl="node1" presStyleIdx="2" presStyleCnt="3"/>
      <dgm:spPr/>
    </dgm:pt>
    <dgm:pt modelId="{CE39CC09-F83B-9141-9C3F-566CBD3E3581}" type="pres">
      <dgm:prSet presAssocID="{C91333EB-3A2D-0C4C-9530-35E54A83C5E0}" presName="gear3dstNode" presStyleLbl="node1" presStyleIdx="2" presStyleCnt="3"/>
      <dgm:spPr/>
    </dgm:pt>
    <dgm:pt modelId="{6700AC8C-167A-8A4F-AB97-69EACEBCE55A}" type="pres">
      <dgm:prSet presAssocID="{408BB7C2-312D-EE47-904D-7981218E4348}" presName="connector1" presStyleLbl="sibTrans2D1" presStyleIdx="0" presStyleCnt="3"/>
      <dgm:spPr/>
    </dgm:pt>
    <dgm:pt modelId="{FDE86F54-5E65-2043-BD17-43AABF4F5194}" type="pres">
      <dgm:prSet presAssocID="{7E7574C9-5510-F24A-A3C6-93652703C45F}" presName="connector2" presStyleLbl="sibTrans2D1" presStyleIdx="1" presStyleCnt="3"/>
      <dgm:spPr/>
    </dgm:pt>
    <dgm:pt modelId="{0910A1AD-6BF7-5A40-A9C4-12450F32D029}" type="pres">
      <dgm:prSet presAssocID="{3E3EAF0C-7C8D-9542-9D65-D74630381F89}" presName="connector3" presStyleLbl="sibTrans2D1" presStyleIdx="2" presStyleCnt="3"/>
      <dgm:spPr/>
    </dgm:pt>
  </dgm:ptLst>
  <dgm:cxnLst>
    <dgm:cxn modelId="{1BFA7309-2E29-0247-B2C2-D05CB0277D98}" srcId="{18C3440D-7D47-3248-8E07-DDA46C849E4E}" destId="{6AD80890-7864-6544-AC95-75E7B9E774D9}" srcOrd="0" destOrd="0" parTransId="{3720A2DD-3C5E-BD49-AAE1-7C122D04F4E1}" sibTransId="{408BB7C2-312D-EE47-904D-7981218E4348}"/>
    <dgm:cxn modelId="{E716AA0A-F059-1742-B37A-6C15D0813CA0}" type="presOf" srcId="{6AD80890-7864-6544-AC95-75E7B9E774D9}" destId="{514F80C2-473F-654D-AC66-EC2B1A806EEF}" srcOrd="1" destOrd="0" presId="urn:microsoft.com/office/officeart/2005/8/layout/gear1"/>
    <dgm:cxn modelId="{EC0E2437-9B5C-8D4D-AE7B-DB10E8E0DBFD}" type="presOf" srcId="{F3F362CC-6ABB-D945-85FD-66E025112FD3}" destId="{80822B54-0F44-0443-BAAD-0E83FED27C2C}" srcOrd="1" destOrd="0" presId="urn:microsoft.com/office/officeart/2005/8/layout/gear1"/>
    <dgm:cxn modelId="{AA18823F-B5FC-324F-B109-2D6418174A5E}" type="presOf" srcId="{C91333EB-3A2D-0C4C-9530-35E54A83C5E0}" destId="{5A79BC04-6101-164F-A783-FF8E33100D25}" srcOrd="2" destOrd="0" presId="urn:microsoft.com/office/officeart/2005/8/layout/gear1"/>
    <dgm:cxn modelId="{31EEED40-C4AF-7D4B-ADA0-241FD04DC21C}" type="presOf" srcId="{18C3440D-7D47-3248-8E07-DDA46C849E4E}" destId="{D59153F7-EBC8-2E4B-9168-D5AE553C93AE}" srcOrd="0" destOrd="0" presId="urn:microsoft.com/office/officeart/2005/8/layout/gear1"/>
    <dgm:cxn modelId="{CEF6D44B-837C-1846-BD0A-808782BF45C1}" type="presOf" srcId="{C91333EB-3A2D-0C4C-9530-35E54A83C5E0}" destId="{E43CD323-E6B0-164A-ADA7-EF7B5CB61F0E}" srcOrd="1" destOrd="0" presId="urn:microsoft.com/office/officeart/2005/8/layout/gear1"/>
    <dgm:cxn modelId="{76FCFD84-6019-D847-A272-AED9AAF3B056}" type="presOf" srcId="{3E3EAF0C-7C8D-9542-9D65-D74630381F89}" destId="{0910A1AD-6BF7-5A40-A9C4-12450F32D029}" srcOrd="0" destOrd="0" presId="urn:microsoft.com/office/officeart/2005/8/layout/gear1"/>
    <dgm:cxn modelId="{C190AD9C-E469-F141-B521-D8859A936465}" type="presOf" srcId="{6AD80890-7864-6544-AC95-75E7B9E774D9}" destId="{EE130445-EE56-A546-8D3D-E486F674753D}" srcOrd="2" destOrd="0" presId="urn:microsoft.com/office/officeart/2005/8/layout/gear1"/>
    <dgm:cxn modelId="{67860A9D-FD1A-6544-86A7-44BC336F64C2}" type="presOf" srcId="{7E7574C9-5510-F24A-A3C6-93652703C45F}" destId="{FDE86F54-5E65-2043-BD17-43AABF4F5194}" srcOrd="0" destOrd="0" presId="urn:microsoft.com/office/officeart/2005/8/layout/gear1"/>
    <dgm:cxn modelId="{C55CAAA0-25DE-DF40-B18C-BA5A0DF1D25F}" type="presOf" srcId="{408BB7C2-312D-EE47-904D-7981218E4348}" destId="{6700AC8C-167A-8A4F-AB97-69EACEBCE55A}" srcOrd="0" destOrd="0" presId="urn:microsoft.com/office/officeart/2005/8/layout/gear1"/>
    <dgm:cxn modelId="{137D87A3-89C0-A64A-94BB-6E18D7DA9B8E}" type="presOf" srcId="{C91333EB-3A2D-0C4C-9530-35E54A83C5E0}" destId="{CE39CC09-F83B-9141-9C3F-566CBD3E3581}" srcOrd="3" destOrd="0" presId="urn:microsoft.com/office/officeart/2005/8/layout/gear1"/>
    <dgm:cxn modelId="{5DD478AD-C804-564B-995A-4D28571740EA}" type="presOf" srcId="{F3F362CC-6ABB-D945-85FD-66E025112FD3}" destId="{3A3617C1-17AD-F241-BFF8-EB6D59060983}" srcOrd="0" destOrd="0" presId="urn:microsoft.com/office/officeart/2005/8/layout/gear1"/>
    <dgm:cxn modelId="{A984FCAF-D599-274D-A86F-15210ECC98EC}" type="presOf" srcId="{F3F362CC-6ABB-D945-85FD-66E025112FD3}" destId="{F61E8BBD-30FC-5145-B3F4-706F866EA789}" srcOrd="2" destOrd="0" presId="urn:microsoft.com/office/officeart/2005/8/layout/gear1"/>
    <dgm:cxn modelId="{4BF5C3C7-5BDF-7543-BBD3-4F1530A89BD3}" type="presOf" srcId="{6AD80890-7864-6544-AC95-75E7B9E774D9}" destId="{87ADEB0E-788B-EA4D-9427-6E14A02918A2}" srcOrd="0" destOrd="0" presId="urn:microsoft.com/office/officeart/2005/8/layout/gear1"/>
    <dgm:cxn modelId="{450C4DE1-D4B1-E743-B0EB-4722EC4D61CD}" srcId="{18C3440D-7D47-3248-8E07-DDA46C849E4E}" destId="{C91333EB-3A2D-0C4C-9530-35E54A83C5E0}" srcOrd="2" destOrd="0" parTransId="{AE5F666A-4C17-8045-9C0A-7C7823085CFC}" sibTransId="{3E3EAF0C-7C8D-9542-9D65-D74630381F89}"/>
    <dgm:cxn modelId="{A48321EF-40A5-3F4A-9368-D1678487A81D}" srcId="{18C3440D-7D47-3248-8E07-DDA46C849E4E}" destId="{F3F362CC-6ABB-D945-85FD-66E025112FD3}" srcOrd="1" destOrd="0" parTransId="{9C3CF75E-B767-864C-A070-271D08AFB272}" sibTransId="{7E7574C9-5510-F24A-A3C6-93652703C45F}"/>
    <dgm:cxn modelId="{C0B2E6F9-2933-6842-9D2B-51954DEB0680}" type="presOf" srcId="{C91333EB-3A2D-0C4C-9530-35E54A83C5E0}" destId="{275C24BE-71A9-7A46-9CB3-B1E78758B4E1}" srcOrd="0" destOrd="0" presId="urn:microsoft.com/office/officeart/2005/8/layout/gear1"/>
    <dgm:cxn modelId="{0057BAEB-EB02-E445-A290-2FCC9087BD31}" type="presParOf" srcId="{D59153F7-EBC8-2E4B-9168-D5AE553C93AE}" destId="{87ADEB0E-788B-EA4D-9427-6E14A02918A2}" srcOrd="0" destOrd="0" presId="urn:microsoft.com/office/officeart/2005/8/layout/gear1"/>
    <dgm:cxn modelId="{CB206AF1-A908-EA45-AD0C-A42AC9EA89EF}" type="presParOf" srcId="{D59153F7-EBC8-2E4B-9168-D5AE553C93AE}" destId="{514F80C2-473F-654D-AC66-EC2B1A806EEF}" srcOrd="1" destOrd="0" presId="urn:microsoft.com/office/officeart/2005/8/layout/gear1"/>
    <dgm:cxn modelId="{9AC274D4-E167-A641-BCE2-166732821C44}" type="presParOf" srcId="{D59153F7-EBC8-2E4B-9168-D5AE553C93AE}" destId="{EE130445-EE56-A546-8D3D-E486F674753D}" srcOrd="2" destOrd="0" presId="urn:microsoft.com/office/officeart/2005/8/layout/gear1"/>
    <dgm:cxn modelId="{426D0132-68E1-4C42-B114-CC780796D69F}" type="presParOf" srcId="{D59153F7-EBC8-2E4B-9168-D5AE553C93AE}" destId="{3A3617C1-17AD-F241-BFF8-EB6D59060983}" srcOrd="3" destOrd="0" presId="urn:microsoft.com/office/officeart/2005/8/layout/gear1"/>
    <dgm:cxn modelId="{4D9CF0B0-949E-FF41-808F-B054D23EB451}" type="presParOf" srcId="{D59153F7-EBC8-2E4B-9168-D5AE553C93AE}" destId="{80822B54-0F44-0443-BAAD-0E83FED27C2C}" srcOrd="4" destOrd="0" presId="urn:microsoft.com/office/officeart/2005/8/layout/gear1"/>
    <dgm:cxn modelId="{D015F39E-BD46-9B44-A006-5B6100DA34EC}" type="presParOf" srcId="{D59153F7-EBC8-2E4B-9168-D5AE553C93AE}" destId="{F61E8BBD-30FC-5145-B3F4-706F866EA789}" srcOrd="5" destOrd="0" presId="urn:microsoft.com/office/officeart/2005/8/layout/gear1"/>
    <dgm:cxn modelId="{85AF0576-E30E-014D-BBF7-644C089E1EA3}" type="presParOf" srcId="{D59153F7-EBC8-2E4B-9168-D5AE553C93AE}" destId="{275C24BE-71A9-7A46-9CB3-B1E78758B4E1}" srcOrd="6" destOrd="0" presId="urn:microsoft.com/office/officeart/2005/8/layout/gear1"/>
    <dgm:cxn modelId="{F80A833F-3FD8-5C41-8D28-6D54C068CFDD}" type="presParOf" srcId="{D59153F7-EBC8-2E4B-9168-D5AE553C93AE}" destId="{E43CD323-E6B0-164A-ADA7-EF7B5CB61F0E}" srcOrd="7" destOrd="0" presId="urn:microsoft.com/office/officeart/2005/8/layout/gear1"/>
    <dgm:cxn modelId="{71EF6FB4-89BE-844B-844B-722E285D6F9B}" type="presParOf" srcId="{D59153F7-EBC8-2E4B-9168-D5AE553C93AE}" destId="{5A79BC04-6101-164F-A783-FF8E33100D25}" srcOrd="8" destOrd="0" presId="urn:microsoft.com/office/officeart/2005/8/layout/gear1"/>
    <dgm:cxn modelId="{26298A83-7A90-734E-817F-34FBDF444B69}" type="presParOf" srcId="{D59153F7-EBC8-2E4B-9168-D5AE553C93AE}" destId="{CE39CC09-F83B-9141-9C3F-566CBD3E3581}" srcOrd="9" destOrd="0" presId="urn:microsoft.com/office/officeart/2005/8/layout/gear1"/>
    <dgm:cxn modelId="{12A6F68F-48A6-CB4F-8AAD-F0AD837BD672}" type="presParOf" srcId="{D59153F7-EBC8-2E4B-9168-D5AE553C93AE}" destId="{6700AC8C-167A-8A4F-AB97-69EACEBCE55A}" srcOrd="10" destOrd="0" presId="urn:microsoft.com/office/officeart/2005/8/layout/gear1"/>
    <dgm:cxn modelId="{0EB27C81-6664-B54E-9AE4-9E67BD7BEF9F}" type="presParOf" srcId="{D59153F7-EBC8-2E4B-9168-D5AE553C93AE}" destId="{FDE86F54-5E65-2043-BD17-43AABF4F5194}" srcOrd="11" destOrd="0" presId="urn:microsoft.com/office/officeart/2005/8/layout/gear1"/>
    <dgm:cxn modelId="{38895E60-C02D-1448-8972-FDD2C3A082D2}" type="presParOf" srcId="{D59153F7-EBC8-2E4B-9168-D5AE553C93AE}" destId="{0910A1AD-6BF7-5A40-A9C4-12450F32D029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8593FC-B57F-1641-BDED-946722C64053}">
      <dsp:nvSpPr>
        <dsp:cNvPr id="0" name=""/>
        <dsp:cNvSpPr/>
      </dsp:nvSpPr>
      <dsp:spPr>
        <a:xfrm>
          <a:off x="5040233" y="1958102"/>
          <a:ext cx="2393235" cy="2393235"/>
        </a:xfrm>
        <a:prstGeom prst="gear9">
          <a:avLst/>
        </a:prstGeom>
        <a:solidFill>
          <a:srgbClr val="FD7900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latin typeface="Bauhaus 93" pitchFamily="82" charset="77"/>
            </a:rPr>
            <a:t>AUSTRALIA</a:t>
          </a:r>
        </a:p>
      </dsp:txBody>
      <dsp:txXfrm>
        <a:off x="5521380" y="2518706"/>
        <a:ext cx="1430941" cy="1230172"/>
      </dsp:txXfrm>
    </dsp:sp>
    <dsp:sp modelId="{908B82B9-041B-3047-AD73-FA57F3988518}">
      <dsp:nvSpPr>
        <dsp:cNvPr id="0" name=""/>
        <dsp:cNvSpPr/>
      </dsp:nvSpPr>
      <dsp:spPr>
        <a:xfrm>
          <a:off x="3647804" y="1392428"/>
          <a:ext cx="1740535" cy="1740535"/>
        </a:xfrm>
        <a:prstGeom prst="gear6">
          <a:avLst/>
        </a:prstGeom>
        <a:gradFill rotWithShape="0">
          <a:gsLst>
            <a:gs pos="0">
              <a:schemeClr val="accent4">
                <a:hueOff val="4900445"/>
                <a:satOff val="-20388"/>
                <a:lumOff val="480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4900445"/>
                <a:satOff val="-20388"/>
                <a:lumOff val="480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4900445"/>
                <a:satOff val="-20388"/>
                <a:lumOff val="480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latin typeface="Bauhaus 93" pitchFamily="82" charset="77"/>
            </a:rPr>
            <a:t>SAFER</a:t>
          </a:r>
        </a:p>
      </dsp:txBody>
      <dsp:txXfrm>
        <a:off x="4085989" y="1833261"/>
        <a:ext cx="864165" cy="858869"/>
      </dsp:txXfrm>
    </dsp:sp>
    <dsp:sp modelId="{7463E043-0E0B-9A40-A6D8-EEE1763574D2}">
      <dsp:nvSpPr>
        <dsp:cNvPr id="0" name=""/>
        <dsp:cNvSpPr/>
      </dsp:nvSpPr>
      <dsp:spPr>
        <a:xfrm rot="20700000">
          <a:off x="4622682" y="191636"/>
          <a:ext cx="1705369" cy="1705369"/>
        </a:xfrm>
        <a:prstGeom prst="gear6">
          <a:avLst/>
        </a:prstGeom>
        <a:gradFill rotWithShape="0">
          <a:gsLst>
            <a:gs pos="0">
              <a:schemeClr val="accent4">
                <a:hueOff val="9800891"/>
                <a:satOff val="-40777"/>
                <a:lumOff val="960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9800891"/>
                <a:satOff val="-40777"/>
                <a:lumOff val="960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9800891"/>
                <a:satOff val="-40777"/>
                <a:lumOff val="960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latin typeface="Bauhaus 93" pitchFamily="82" charset="77"/>
            </a:rPr>
            <a:t>WORK</a:t>
          </a:r>
        </a:p>
      </dsp:txBody>
      <dsp:txXfrm rot="-20700000">
        <a:off x="4996719" y="565673"/>
        <a:ext cx="957294" cy="957294"/>
      </dsp:txXfrm>
    </dsp:sp>
    <dsp:sp modelId="{984B36BA-767C-104B-8268-AC0F0743CF66}">
      <dsp:nvSpPr>
        <dsp:cNvPr id="0" name=""/>
        <dsp:cNvSpPr/>
      </dsp:nvSpPr>
      <dsp:spPr>
        <a:xfrm>
          <a:off x="4857933" y="1595986"/>
          <a:ext cx="3063341" cy="3063341"/>
        </a:xfrm>
        <a:prstGeom prst="circularArrow">
          <a:avLst>
            <a:gd name="adj1" fmla="val 4687"/>
            <a:gd name="adj2" fmla="val 299029"/>
            <a:gd name="adj3" fmla="val 2519837"/>
            <a:gd name="adj4" fmla="val 15853391"/>
            <a:gd name="adj5" fmla="val 5469"/>
          </a:avLst>
        </a:prstGeom>
        <a:solidFill>
          <a:srgbClr val="FD7900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471168D-F1A3-EC4E-B260-3D2EA32C72DC}">
      <dsp:nvSpPr>
        <dsp:cNvPr id="0" name=""/>
        <dsp:cNvSpPr/>
      </dsp:nvSpPr>
      <dsp:spPr>
        <a:xfrm>
          <a:off x="3339559" y="1006639"/>
          <a:ext cx="2225709" cy="2225709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gradFill rotWithShape="0">
          <a:gsLst>
            <a:gs pos="0">
              <a:schemeClr val="accent4">
                <a:hueOff val="4900445"/>
                <a:satOff val="-20388"/>
                <a:lumOff val="480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4900445"/>
                <a:satOff val="-20388"/>
                <a:lumOff val="480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4900445"/>
                <a:satOff val="-20388"/>
                <a:lumOff val="480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5A3F871-844A-384E-8722-655DDBB10192}">
      <dsp:nvSpPr>
        <dsp:cNvPr id="0" name=""/>
        <dsp:cNvSpPr/>
      </dsp:nvSpPr>
      <dsp:spPr>
        <a:xfrm>
          <a:off x="4228212" y="-182577"/>
          <a:ext cx="2399762" cy="2399762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gradFill rotWithShape="0">
          <a:gsLst>
            <a:gs pos="0">
              <a:schemeClr val="accent4">
                <a:hueOff val="9800891"/>
                <a:satOff val="-40777"/>
                <a:lumOff val="960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9800891"/>
                <a:satOff val="-40777"/>
                <a:lumOff val="960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9800891"/>
                <a:satOff val="-40777"/>
                <a:lumOff val="960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8593FC-B57F-1641-BDED-946722C64053}">
      <dsp:nvSpPr>
        <dsp:cNvPr id="0" name=""/>
        <dsp:cNvSpPr/>
      </dsp:nvSpPr>
      <dsp:spPr>
        <a:xfrm>
          <a:off x="5016492" y="1958102"/>
          <a:ext cx="2393235" cy="2393235"/>
        </a:xfrm>
        <a:prstGeom prst="gear9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latin typeface="Bauhaus 93" pitchFamily="82" charset="77"/>
            </a:rPr>
            <a:t>AUSTRALIA</a:t>
          </a:r>
        </a:p>
      </dsp:txBody>
      <dsp:txXfrm>
        <a:off x="5497639" y="2518706"/>
        <a:ext cx="1430941" cy="1230172"/>
      </dsp:txXfrm>
    </dsp:sp>
    <dsp:sp modelId="{908B82B9-041B-3047-AD73-FA57F3988518}">
      <dsp:nvSpPr>
        <dsp:cNvPr id="0" name=""/>
        <dsp:cNvSpPr/>
      </dsp:nvSpPr>
      <dsp:spPr>
        <a:xfrm>
          <a:off x="3647804" y="1392428"/>
          <a:ext cx="1740535" cy="1740535"/>
        </a:xfrm>
        <a:prstGeom prst="gear6">
          <a:avLst/>
        </a:prstGeom>
        <a:solidFill>
          <a:schemeClr val="accent4">
            <a:hueOff val="4900445"/>
            <a:satOff val="-20388"/>
            <a:lumOff val="480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latin typeface="Bauhaus 93" pitchFamily="82" charset="77"/>
            </a:rPr>
            <a:t>SAFER</a:t>
          </a:r>
        </a:p>
      </dsp:txBody>
      <dsp:txXfrm>
        <a:off x="4085989" y="1833261"/>
        <a:ext cx="864165" cy="858869"/>
      </dsp:txXfrm>
    </dsp:sp>
    <dsp:sp modelId="{7463E043-0E0B-9A40-A6D8-EEE1763574D2}">
      <dsp:nvSpPr>
        <dsp:cNvPr id="0" name=""/>
        <dsp:cNvSpPr/>
      </dsp:nvSpPr>
      <dsp:spPr>
        <a:xfrm rot="20700000">
          <a:off x="4622682" y="191636"/>
          <a:ext cx="1705369" cy="1705369"/>
        </a:xfrm>
        <a:prstGeom prst="gear6">
          <a:avLst/>
        </a:prstGeom>
        <a:solidFill>
          <a:schemeClr val="accent4">
            <a:hueOff val="9800891"/>
            <a:satOff val="-40777"/>
            <a:lumOff val="9608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latin typeface="Bauhaus 93" pitchFamily="82" charset="77"/>
            </a:rPr>
            <a:t>WORK</a:t>
          </a:r>
        </a:p>
      </dsp:txBody>
      <dsp:txXfrm rot="-20700000">
        <a:off x="4996719" y="565673"/>
        <a:ext cx="957294" cy="957294"/>
      </dsp:txXfrm>
    </dsp:sp>
    <dsp:sp modelId="{984B36BA-767C-104B-8268-AC0F0743CF66}">
      <dsp:nvSpPr>
        <dsp:cNvPr id="0" name=""/>
        <dsp:cNvSpPr/>
      </dsp:nvSpPr>
      <dsp:spPr>
        <a:xfrm>
          <a:off x="4857933" y="1595986"/>
          <a:ext cx="3063341" cy="3063341"/>
        </a:xfrm>
        <a:prstGeom prst="circularArrow">
          <a:avLst>
            <a:gd name="adj1" fmla="val 4687"/>
            <a:gd name="adj2" fmla="val 299029"/>
            <a:gd name="adj3" fmla="val 2519837"/>
            <a:gd name="adj4" fmla="val 15853391"/>
            <a:gd name="adj5" fmla="val 5469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471168D-F1A3-EC4E-B260-3D2EA32C72DC}">
      <dsp:nvSpPr>
        <dsp:cNvPr id="0" name=""/>
        <dsp:cNvSpPr/>
      </dsp:nvSpPr>
      <dsp:spPr>
        <a:xfrm>
          <a:off x="3339559" y="1006639"/>
          <a:ext cx="2225709" cy="2225709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4">
            <a:hueOff val="4900445"/>
            <a:satOff val="-20388"/>
            <a:lumOff val="480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45A3F871-844A-384E-8722-655DDBB10192}">
      <dsp:nvSpPr>
        <dsp:cNvPr id="0" name=""/>
        <dsp:cNvSpPr/>
      </dsp:nvSpPr>
      <dsp:spPr>
        <a:xfrm>
          <a:off x="4228212" y="-182577"/>
          <a:ext cx="2399762" cy="2399762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4">
            <a:hueOff val="9800891"/>
            <a:satOff val="-40777"/>
            <a:lumOff val="960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ADEB0E-788B-EA4D-9427-6E14A02918A2}">
      <dsp:nvSpPr>
        <dsp:cNvPr id="0" name=""/>
        <dsp:cNvSpPr/>
      </dsp:nvSpPr>
      <dsp:spPr>
        <a:xfrm>
          <a:off x="5040233" y="1958102"/>
          <a:ext cx="2393235" cy="2393235"/>
        </a:xfrm>
        <a:prstGeom prst="gear9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latin typeface="Bauhaus 93" pitchFamily="82" charset="77"/>
            </a:rPr>
            <a:t>AUSTRALIA</a:t>
          </a:r>
        </a:p>
      </dsp:txBody>
      <dsp:txXfrm>
        <a:off x="5521380" y="2518706"/>
        <a:ext cx="1430941" cy="1230172"/>
      </dsp:txXfrm>
    </dsp:sp>
    <dsp:sp modelId="{3A3617C1-17AD-F241-BFF8-EB6D59060983}">
      <dsp:nvSpPr>
        <dsp:cNvPr id="0" name=""/>
        <dsp:cNvSpPr/>
      </dsp:nvSpPr>
      <dsp:spPr>
        <a:xfrm>
          <a:off x="3647804" y="1392428"/>
          <a:ext cx="1740535" cy="1740535"/>
        </a:xfrm>
        <a:prstGeom prst="gear6">
          <a:avLst/>
        </a:prstGeom>
        <a:solidFill>
          <a:schemeClr val="accent4">
            <a:hueOff val="4900445"/>
            <a:satOff val="-20388"/>
            <a:lumOff val="480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latin typeface="Bauhaus 93" pitchFamily="82" charset="77"/>
            </a:rPr>
            <a:t>SAFER</a:t>
          </a:r>
        </a:p>
      </dsp:txBody>
      <dsp:txXfrm>
        <a:off x="4085989" y="1833261"/>
        <a:ext cx="864165" cy="858869"/>
      </dsp:txXfrm>
    </dsp:sp>
    <dsp:sp modelId="{275C24BE-71A9-7A46-9CB3-B1E78758B4E1}">
      <dsp:nvSpPr>
        <dsp:cNvPr id="0" name=""/>
        <dsp:cNvSpPr/>
      </dsp:nvSpPr>
      <dsp:spPr>
        <a:xfrm rot="20700000">
          <a:off x="4622682" y="191636"/>
          <a:ext cx="1705369" cy="1705369"/>
        </a:xfrm>
        <a:prstGeom prst="gear6">
          <a:avLst/>
        </a:prstGeom>
        <a:solidFill>
          <a:schemeClr val="accent4">
            <a:hueOff val="9800891"/>
            <a:satOff val="-40777"/>
            <a:lumOff val="9608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latin typeface="Bauhaus 93" pitchFamily="82" charset="77"/>
            </a:rPr>
            <a:t>WORK</a:t>
          </a:r>
        </a:p>
      </dsp:txBody>
      <dsp:txXfrm rot="-20700000">
        <a:off x="4996719" y="565673"/>
        <a:ext cx="957294" cy="957294"/>
      </dsp:txXfrm>
    </dsp:sp>
    <dsp:sp modelId="{6700AC8C-167A-8A4F-AB97-69EACEBCE55A}">
      <dsp:nvSpPr>
        <dsp:cNvPr id="0" name=""/>
        <dsp:cNvSpPr/>
      </dsp:nvSpPr>
      <dsp:spPr>
        <a:xfrm>
          <a:off x="4857933" y="1595986"/>
          <a:ext cx="3063341" cy="3063341"/>
        </a:xfrm>
        <a:prstGeom prst="circularArrow">
          <a:avLst>
            <a:gd name="adj1" fmla="val 4687"/>
            <a:gd name="adj2" fmla="val 299029"/>
            <a:gd name="adj3" fmla="val 2519837"/>
            <a:gd name="adj4" fmla="val 15853391"/>
            <a:gd name="adj5" fmla="val 5469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FDE86F54-5E65-2043-BD17-43AABF4F5194}">
      <dsp:nvSpPr>
        <dsp:cNvPr id="0" name=""/>
        <dsp:cNvSpPr/>
      </dsp:nvSpPr>
      <dsp:spPr>
        <a:xfrm>
          <a:off x="3339559" y="1006639"/>
          <a:ext cx="2225709" cy="2225709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4">
            <a:hueOff val="4900445"/>
            <a:satOff val="-20388"/>
            <a:lumOff val="480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910A1AD-6BF7-5A40-A9C4-12450F32D029}">
      <dsp:nvSpPr>
        <dsp:cNvPr id="0" name=""/>
        <dsp:cNvSpPr/>
      </dsp:nvSpPr>
      <dsp:spPr>
        <a:xfrm>
          <a:off x="4228212" y="-182577"/>
          <a:ext cx="2399762" cy="2399762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4">
            <a:hueOff val="9800891"/>
            <a:satOff val="-40777"/>
            <a:lumOff val="960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428499-4266-8042-A90D-EFCDCAD6EA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082343-6E28-A649-A9AF-7267C032E8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E36821-1B0F-5B41-8FB1-C8C5CF75AA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8E3B0-ABD2-0146-AAF0-9DC18E36E21F}" type="datetimeFigureOut">
              <a:rPr lang="en-US" smtClean="0"/>
              <a:t>4/16/18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10A03C-26DC-5441-B49D-9921171E8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651CB7-EED7-EB45-B933-662DBBFA6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F7139-8F9A-6C4E-BD22-FCF0EB552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831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124561-BE5C-4F49-A0C1-7D5DCCCC46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6A615B3-7098-9D49-B80A-9C11D8C678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3C7B2F-0FA7-7F48-A6EF-9A27447C5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8E3B0-ABD2-0146-AAF0-9DC18E36E21F}" type="datetimeFigureOut">
              <a:rPr lang="en-US" smtClean="0"/>
              <a:t>4/16/18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2E1507-D458-9540-9632-5A1E9C2E7F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5C1F9C-2E70-334F-A95D-0048A51EC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F7139-8F9A-6C4E-BD22-FCF0EB552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305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5F38ADC-DC00-D148-9B25-D7329F9233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CD6460-9206-4D4F-B405-AA796C4F55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AFFEF1-8044-3B4A-B24F-B1C84D69CC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8E3B0-ABD2-0146-AAF0-9DC18E36E21F}" type="datetimeFigureOut">
              <a:rPr lang="en-US" smtClean="0"/>
              <a:t>4/16/18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A6FFFD-6AC6-224F-8554-E3A9EE2B8F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F5DC04-BDD7-9E40-9CDD-3D58CDB271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F7139-8F9A-6C4E-BD22-FCF0EB552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370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A14615-F5EA-2D4D-BA01-6413FC4CB2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013430-228B-3D43-B841-41061851ED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2903BE-8A9F-1740-9F22-BCD9D3A7BE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8E3B0-ABD2-0146-AAF0-9DC18E36E21F}" type="datetimeFigureOut">
              <a:rPr lang="en-US" smtClean="0"/>
              <a:t>4/16/18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D95F3B-1751-B348-BCCF-2A2E6C4DC8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BD9D66-4D5C-3C45-AD40-09798F044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F7139-8F9A-6C4E-BD22-FCF0EB552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895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B5BBA0-F46A-EF42-9783-1125FFBE0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07FB5F-9338-B244-B3AA-027F162DE1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5A7ED1-4436-F648-B08A-9F37393702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8E3B0-ABD2-0146-AAF0-9DC18E36E21F}" type="datetimeFigureOut">
              <a:rPr lang="en-US" smtClean="0"/>
              <a:t>4/16/18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EC8994-860A-CB4E-8CED-AD139F165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EDF00E-546A-794F-BE9B-987258735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F7139-8F9A-6C4E-BD22-FCF0EB552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903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7B73B0-CA45-314F-AA42-2A1F3C3B9D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EA3A32-2724-0E44-A2FF-A8BE4E3593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AFF72B-8BED-D544-B2EF-3E1DA42ACF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AE4480-3B9C-1744-90A0-49F3EA3794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8E3B0-ABD2-0146-AAF0-9DC18E36E21F}" type="datetimeFigureOut">
              <a:rPr lang="en-US" smtClean="0"/>
              <a:t>4/16/18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350DE8-6C66-5349-97B8-4166329B9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DBCFF8-E240-0146-8D33-06C5BEE24F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F7139-8F9A-6C4E-BD22-FCF0EB552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541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80F13-A5BC-BB4E-8C5F-F087D0A93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C92B62-FE56-9D4F-9062-869AFDF39C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049938-1037-AA46-88A9-A79A5259C0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27798FD-F59D-5F42-849B-41DD6A4C33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DFF390-96EB-D24B-8417-D5B1CA003C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EBA331A-4BC4-1B4E-8B47-005C87397B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8E3B0-ABD2-0146-AAF0-9DC18E36E21F}" type="datetimeFigureOut">
              <a:rPr lang="en-US" smtClean="0"/>
              <a:t>4/16/18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B48861B-02BA-954E-9A35-812F2182F1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4A0EB7B-017B-D446-AB89-CB92B81B65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F7139-8F9A-6C4E-BD22-FCF0EB552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33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CCED20-3255-DE4E-956A-F839742D7C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902C13-A442-CB43-9B2D-840304F2D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8E3B0-ABD2-0146-AAF0-9DC18E36E21F}" type="datetimeFigureOut">
              <a:rPr lang="en-US" smtClean="0"/>
              <a:t>4/16/18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F1926E-05ED-3148-A195-131F19B0FE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7DDAB8-1D04-174F-91CA-FB5F62B03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F7139-8F9A-6C4E-BD22-FCF0EB552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395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1697325-B46B-2B44-A763-484D468A1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8E3B0-ABD2-0146-AAF0-9DC18E36E21F}" type="datetimeFigureOut">
              <a:rPr lang="en-US" smtClean="0"/>
              <a:t>4/16/18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CABEBE7-2CC2-604C-BAFE-1AE27170B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568008-678E-F949-B4B3-61462618A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F7139-8F9A-6C4E-BD22-FCF0EB552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902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A603F2-CA5E-3144-BF82-D9BFE194C9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F0B3FE-04F0-2C49-BE43-4D77028A10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213C20-8550-344A-BACD-F0E5373DC2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5D3C52-5168-FD44-A268-70FBEC3E9A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8E3B0-ABD2-0146-AAF0-9DC18E36E21F}" type="datetimeFigureOut">
              <a:rPr lang="en-US" smtClean="0"/>
              <a:t>4/16/18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146A6B-5A22-7440-B6D7-BE5AF7351B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F6C6C5-860D-9A4E-8BB1-F205BA2257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F7139-8F9A-6C4E-BD22-FCF0EB552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801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822BB1-F4B5-794D-A5C9-D5D9AF154B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B71F201-43CF-F04A-B84F-E3CECF4242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3E3E41-C3FB-994F-9399-DA590160F2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CA42B2-B485-3F4D-A273-6859B8E9C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8E3B0-ABD2-0146-AAF0-9DC18E36E21F}" type="datetimeFigureOut">
              <a:rPr lang="en-US" smtClean="0"/>
              <a:t>4/16/18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E0B0C7-D2AF-9C4B-9E7D-A7D2E85B2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E2BCE6-30AB-3244-9DD1-3CE4DB3EBC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F7139-8F9A-6C4E-BD22-FCF0EB552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85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D73102D-FDA3-3F44-A50D-66B2E3E6E3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4CD554-5FE5-7B43-B76C-8A22A0D6EA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AE8B82-6865-094E-9DC9-0764D575C0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18E3B0-ABD2-0146-AAF0-9DC18E36E21F}" type="datetimeFigureOut">
              <a:rPr lang="en-US" smtClean="0"/>
              <a:t>4/16/18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68C7C9-CA59-5F44-8CDE-9DCB757E68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7EAF7F-9222-3B45-88DA-9808531996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5F7139-8F9A-6C4E-BD22-FCF0EB552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229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8BB9D23D-B185-2342-87FD-720F20D39237}"/>
              </a:ext>
            </a:extLst>
          </p:cNvPr>
          <p:cNvSpPr/>
          <p:nvPr/>
        </p:nvSpPr>
        <p:spPr>
          <a:xfrm>
            <a:off x="2291938" y="1935678"/>
            <a:ext cx="1436914" cy="1413164"/>
          </a:xfrm>
          <a:prstGeom prst="roundRect">
            <a:avLst/>
          </a:prstGeom>
          <a:solidFill>
            <a:srgbClr val="FF7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90235240-B98A-AB4B-8327-4A978723080F}"/>
              </a:ext>
            </a:extLst>
          </p:cNvPr>
          <p:cNvSpPr/>
          <p:nvPr/>
        </p:nvSpPr>
        <p:spPr>
          <a:xfrm>
            <a:off x="2741221" y="2361211"/>
            <a:ext cx="1436914" cy="141316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E68E7EA3-154F-854F-B54D-3800AA3F55E1}"/>
              </a:ext>
            </a:extLst>
          </p:cNvPr>
          <p:cNvSpPr/>
          <p:nvPr/>
        </p:nvSpPr>
        <p:spPr>
          <a:xfrm>
            <a:off x="3235037" y="2786744"/>
            <a:ext cx="1436914" cy="1413164"/>
          </a:xfrm>
          <a:prstGeom prst="roundRect">
            <a:avLst/>
          </a:prstGeom>
          <a:solidFill>
            <a:srgbClr val="00C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rgbClr val="5464FF"/>
                </a:solidFill>
                <a:highlight>
                  <a:srgbClr val="00C200"/>
                </a:highlight>
                <a:latin typeface="Bauhaus 93" pitchFamily="82" charset="77"/>
              </a:rPr>
              <a:t>WSA</a:t>
            </a:r>
            <a:endParaRPr lang="en-US" dirty="0">
              <a:solidFill>
                <a:srgbClr val="5464FF"/>
              </a:solidFill>
              <a:highlight>
                <a:srgbClr val="00C200"/>
              </a:highlight>
              <a:latin typeface="Bauhaus 93" pitchFamily="82" charset="77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FB95CC8-F5DE-4D4F-9393-FB6CAA785996}"/>
              </a:ext>
            </a:extLst>
          </p:cNvPr>
          <p:cNvSpPr txBox="1"/>
          <p:nvPr/>
        </p:nvSpPr>
        <p:spPr>
          <a:xfrm>
            <a:off x="6662057" y="181692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44685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6F0D4D-0B08-C54C-BD9E-0D9EBFDA82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8CDDFFC-D734-3541-8166-0AEB3F8AC96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352853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26331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B527531-4979-8441-A1D4-72C3A660003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9965010"/>
              </p:ext>
            </p:extLst>
          </p:nvPr>
        </p:nvGraphicFramePr>
        <p:xfrm>
          <a:off x="456210" y="1111126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202719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99D613E-A8EC-0F46-B1A8-E6CADBF32FA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98561610"/>
              </p:ext>
            </p:extLst>
          </p:nvPr>
        </p:nvGraphicFramePr>
        <p:xfrm>
          <a:off x="456210" y="1111126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385820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11497</TotalTime>
  <Words>10</Words>
  <Application>Microsoft Macintosh PowerPoint</Application>
  <PresentationFormat>Widescreen</PresentationFormat>
  <Paragraphs>10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Bauhaus 93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16.0012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Matthew Brun</dc:creator>
  <cp:lastModifiedBy>Matthew Brun</cp:lastModifiedBy>
  <cp:revision>4</cp:revision>
  <dcterms:created xsi:type="dcterms:W3CDTF">2018-04-16T22:38:10Z</dcterms:created>
  <dcterms:modified xsi:type="dcterms:W3CDTF">2018-04-24T22:15:39Z</dcterms:modified>
</cp:coreProperties>
</file>