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6" r:id="rId3"/>
    <p:sldId id="30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" y="1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7-12-01T15:17:59.5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23886 11691 6400,'0'-16'2368,"0"16"-1280,0 0-1120,0 0 480,0 0-320,16 0-64,-16 0-32,0-16-32,0 16 0,0 0 128,15 0 64,-15 0 128,0 0 32,0 0-32,0-16-32,0 16 192,0 0-128,0-15 32,16 15-160,-16-16 32,16 16-96,-16 0 0,0 0-32,0-16 64,16 16-160,-16-16-32,15 16 0,-15-16-96,16 16 64,0 0 32,0-15 0,0 15 0,-16 0 64,15 0 32,1-16 32,0 16-64,0 0-64,-16-16 96,15 16 0,1 0-128,-16 0-32,16 0 32,0 0 0,-1 0 32,-15 0 0,16 0 0,0 0 64,0 0 32,0-16 32,-1 16-64,1 0 32,16-15 0,-17 15 32,1 0-64,0-16-64,0 16-64,15 0 32,-15-16 32,0 16 0,15 0 0,-15 0 0,0-16 0,16 16 64,-17 0-32,1 16-32,16-16-64,-17 0 32,17 0 32,0 16 0,-17 0 0,17-16 64,-16 15-96,-1-15-64,17 16 64,-16-16 64,0 16 0,-1 0 64,1-1-128,0 17 0,0-16-32,-16 0 0,15-1 64,1 17 64,-16-16 32,16-1 32,0 1 0,-16 16 64,0-16-160,16-1-32,-16 1 0,0 16 64,0-17-32,0 17-32,0 0 32,0-17 32,0 17-32,0-1 64,0-15-128,0 0 0,0 16 96,0-17 32,0 1-32,0 0 31,-16 0-63,16-1-32,0 1 32,0 0-32,-16 15-95,0-15 63,16 16 32,-16-16 63,1-1-31,15 1 64,-16 0-64,0 0 64,0-1-128,1 1 0,-17 0 96,16 0 32,0 0-32,-15-1-64,15 1-64,0 0 32,1 0 32,-1-1 64,0-15-32,0 16-32,-15 0 32,15-16-32,0 16 0,0-16 0,1 0 0,-1 16 64,0-16-32,0 0 64,0 15-64,1 1-32,-1-16 32,16 16 32,-16-16-96,0 0-64,-15 16 128,-1-1-96,1-15 32,15 16 96,0 0-96,-15 0 0,15-16 96,0 0 32,-16 16-128,17-16 32,-1 0 0,0 0 64,-15 0-32,15 0-32,-16 0 32,17 0 32,-17 0-32,16-16-32,0 16-64,-15-16 32,15 0 32,0 0 0,-15 1 64,-1-1 96,16 0-64,-15 0-64,-1 1 0,-15-1-32,15 0 64,1 0 96,-1-15-128,-15 15-96,15 0 32,1 0 64,-1-15 0,-15 15 64,15-16-128,-15 17-64,16-17 128,15 1 32,-16 15 0,1-16-64,15 16-64,0-15 32,-15 15 32,31-15 0,-16 15 0,0-16 0,16 1-96,-16-1 64,16 1 32,0 15 0,-16-16 0,16 17 64,0-17-96,0 16 0,16-15 32,-16-1 0,16 16-96,-16-15 64,16 15 32,0-16 64,-16 1-32,15-1-32,1 1-64,0-1 32,0 1 32,-1-1 0,1 16 0,16-15 0,-16 15 0,15-16 0,-15 1 0,0-1 0,15 1 0,-15-1 0,16-15-96,-17 15 0,17 17 128,-1-17 32,1 0 0,0 1-64,-1 15 32,1-15-32,15 15-96,-15 0 0,-1-16 128,1 1 32,15 15 0,0-15-64,1 15-64,-17-16 32,17 16 32,-17 1 0,16-1 0,1 0 0,-17 0 0,17 1 64,-17-1-32,16 0-32,1 0 32,-1 0-32,0 16 0,1-31 0,-1 15-96,0 16 64,1-16 32,-1 1 64,0 15-32,1 0-32,-1 0 32,0 15-32,1-15-96,-1 0 0,-15 0 128,15 16 32,-15 0 0,15-16-64,0 16 96,-15-1 0,15-15-128,-15 16 32,15 0 0,-15 0 0,15 0 0,-16-1 0,1 1 0,0 0 64,-1 0-96,1-16 0,-1 31 32,1-15 0,-1-16 0,1 32 64,-16-17 32,-1 1 32,17 0-64,-16 15 32,0-15-224,-1 0 32,1 16-32,0-17 64,0 1 96,15 16 64,-15-17-32,0 1-64,0 16 32,-1 15 32,1-15-96,0-1 0,-16 1 160,16-1 64,-1 1-160,1-1 0,0-15-96,16 32 0,-32-17 128,15 1 32,1-1-128,-16 1-32,16-1 32,-16 1 0,16-1 32,-16-15 64,0 16-32,0-1 64,0 1-64,0-16 64,0 15-64,0 1-32,-16-1 32,16 17-32,0-17 0,-16 1 0,16-1 64,-16 1 32,1-16-32,-1 15-64,0 1 32,0-1-32,0 1 0,1-1 64,-1 1-32,0-1-32,0 1 32,-15 0-32,15-1-96,-16 1 64,17-17 32,-17 33 64,16-1-32,-15 0 64,-17-15-128,17 0 0,-1-1 32,17 1 0,-17-1 0,0 17 0,1-1 0,-1-16 0,17 1 0,-17 0 64,-15-1-32,15-15-32,1 15 32,15 1-32,-16-16 0,1 15 64,-1-15-32,16 0-32,-15 0-64,-1-1 32,16 17-32,-15-16 0,-1 15 128,1-15 32,-1 16-32,1-17-64,-1 1 32,1 0-32,15 0-96,-16 0 64,1-1 32,-17 1 64,1-16 32,0 16 32,-1 0-160,17-1 32,-17 1 0,1 0 64,0 0-32,-16 15-32,0-15 32,15 16-32,-15-17 0,16 17 64,-16-16-96,15 0 0,-15-1 32,0 1 64,16 0-32,-16 0-32,0-1 32,-16 1-32,16 0-96,15 0 64,-15 0 32,0-1 64,0-15-32,0 16-32,0-16 32,15 16-32,-15-16 0,0 0 64,0 0-96,0 0 0,0 0 32,0-16 0,-16 0 0,0-15 64,0 15-96,0-16 0,16 17 32,-16-17 64,0 1-96,0-1 0,16 0 32,0 1 0,-16-16 0,1 15 0,14-15 0,1-16 0,-16 15 0,16-15 0,0 16 0,0-16 0,16 15 0,-1-15 64,1 0-32,0 0-32,-16 0-64,31 0 32,-15 0 32,-1 0 0,17-16 0,-1 16 0,1-1 0,-1 17 0,16-16 0,1 0 0,-17 0 0,16 15 64,1-30-96,-1-1 0,16 16 32,-16-16 0,16 16 0,0-16 0,0 0 0,0 0 0,0-16 0,0 16 0,0 1-96,0-17 64,16 32 32,0-16 0,-16 0 0,15 16 0,1 0 0,0-32 64,0 16-96,15-15 0,-15 15 32,16 16 0,-1-32-96,16 16 0,-15 0 64,15 0 64,1 0 0,-17-15 64,32 15-128,-15 0-64,-1 16 64,16-16 64,0 16-64,0-16 0,0 16 96,16-16 32,-16 16-128,16-16-32,0 16 32,0 0 64,0 0-64,0 0 0,0 15-32,0-15 0,-1 16 64,17-16 64,-16-16-32,16 31-32,-16-15 32,15 0-32,-15 16-96,16 0 64,-1-1 32,1 17 0,16-1 0,-17-15 0,1-1 0,0 17 0,-1 15 0,17-15 0,-1-1-96,-15 16 64,15-15 32,-15 15 64,15-16-32,1 17-32,-17-17 32,33 1-32,-17-1 0,0 0 0,17 17 0,-17-1 0,16 0 0,-15 0 0,15 1 0,-16-1 0,17 0 0,-17 0 0,16 0 0,-15 16 0,15-15 0,-16 15 0,17 0 0,-17 0 0,0 0 0,1 15 0,15-15-96,-15 16 64,-1 0 32,0 16 64,1-1-96,-1 1 0,1 15-32,-1-15 0,16-1 64,-15 32 64,-1-15-32,1 15 64,-17 0-128,17 0 0,-17 16 32,1 15 0,-16-15-96,16 0 64,-16 0 32,-1 0 64,-14-16-96,-1 16 0,0-16-32,-16 32 0,0-1 64,1-15 0,-17 32-96,-15-17 0,16-15 64,-1 32 64,-15-1 0,0-15 64,-16-1-64,0 1-32,0 15 32,-16-31-32,0 32 0,0-1 0,1-15 0,-17 31 0,1-31-96,-1 15 64,0 1 32,1-1 0,-32 1 64,31-1 96,-15 0-64,0 1 0,-1-16 32,1 15 0,0-15-64,-1-1 32,-15 17-64,0-17-32,16 17 32,-16-17-32,-16 1 0,16 0 64,-1-1-32,1 1-32,-16 0 32,16-16 32,-15 0-32,14-1-32,-14 17 32,-1-16 32,0-16 32,16 0 32,0 16-160,-1-16 32,-14 0 0,14 0 0,1 1 0,0 14 64,0-14-96,0-1 0,0 0 32,16 0 64,-17 0-32,1-16 64,16 1-128,-16 15 0,0-16 96,0-15 96,0 15-64,-1 0-64,1-15 0,-16 15 32,32 0-32,-16 1 64,16-17-64,-32 17-32,0-17 32,0 17 32,32-33-96,-32 17 0,16-1 32,-16 1 64,0 0-32,16 15-32,0-16 32,-16 1-32,32-16-96,-32 15 64,0 1 32,0-1 64,0 1-32,-16 0 64,16 15-64,-31 0-32,15-15-64,1 15 32,-17-15 32,17-1 64,-17 17-96,1-17 0,-1-15 32,1 0 0,-1 15 0,-15-15 0,0 16 0,0-17 0,0 1 0,-1 16 0,-15-32 0,16 15 64,-16-15-192,0 16 32,-16-16 96,16 0 64,-15 0 64,15 0 0,0-16-64,-16 1-64,16-17-64,0 1 32,-16-1-32,16 16 0,16-15 64,-16-17 0,0 1 64,-16 0 96,32-16-128,-16 15-32,16-15 0,-16 0 64,15-16-32,1 0-32,-16 0-64,32-15 32,-1-17 32,-15 17 64,16-17-32,-1 1-32,17-17 32,-1 17-32,0-16 0,16-16 0,1 16-96,-17-16 64,16 0 32,0-16 0,16 16 0,-16-16 0,16 0 0,0 16 0,0-15-96,0-1 64,15-16-32,1 17 0,0-17 0,-1-15-64,1 15 0,16-15 96,-1 15-64,16-15-32,0 15 0,1-15 0,15 31 0,0-31 96,0 15-64,15 17-32,1-17 96,0 1 64,0-1-64,15 16 0,-15 0 32,16-15 0,15-1 0,0 17 64,1-1-96,15-16 0,0 17 32,0-1 0,16 16-96,0-16 64,0 0 32,15 16 0,1 0 0,0 16 64,15-16-96,0 16-64,17-16 64,-1 31 64,16-15-64,0 0 0,0 0 32,16 15 0,-16 1-96,0 15 64,15-15 32,17 15 0,-16 0 0,-1 1 64,17-17-32,15 32 64,-15-15-128,15 15-64,1-16 64,-17 16 0,16 16 96,1-31 96,-17 15-224,1 16 0,15-1 0,-15 1 96,-1 16-64,1 15 0,-1-15 32,17 31 0,-17-15-96,17-1 64,-1 16 32,0 1 64,-15-1-32,15 0 64,-15 16-128,-1 0 0,1 0 32,-1 0 0,1 0-96,-16 16 64,-1 0 96,1-1 32,0 1-128,15 0-32,-31 16 32,16-1 0,0 1-64,-16-17 0,0 33 64,0-17 64,0 17 0,-16-1-32,0-15-64,1 15 32,-1-16 96,-16 17 32,16 15-32,-15-16-64,-1 16 32,16 16 32,-15 16-96,-1 0-64,1 15 64,-1-15 0,1-1 32,-1 1 0,1 15 0,-17 17 64,1-17-96,0 1 0,-1-1 32,1 0 64,-16 17-32,15-1-32,-15-16-64,-16 1 32,1-1 32,-1 16 64,0-15-32,-16-1-32,16 16-64,-16-31 32,17 16 32,-33 15 64,16-16-32,-15 1-32,0-1 32,-1 16 32,1-31-32,-17 47-32,17-32 32,-32 17-32,16-17 0,0 0 0,-16-15 0,0 31 64,0-15-96,0-17 0,0 17 32,0-1 64,-16 1 32,16 15 32,-16-16 0,0-15 0,0 16-64,1-17-64,-1 1 32,0-1 32,0 17-32,1-16-32,-1-1 32,0 17-32,-16-17 0,1 1 64,-1-16-32,1 31-32,-1-15-64,16-16 32,-15 16 96,-1-17 96,1 1 0,-1 0 0,1 16-96,-17 0 32,1-17-64,0 1 64,15-16-128,1 32 0,-17-16 96,1 0 32,0-16-128,-16 0 32,15 32 0,-15-32 0,16 16 0,-1-16 64,1 16-96,-16 0 0,31-32-32,-31 32 0,0-16 64,16 16 64,-16 0-32,-16-16 64,32 16-64,-17-16-32,17 0 96,-16 0 0,16 0-128,-16 0 32,15 0 0,-15 0 64,16 16-96,-1-16 0,-15 1 32,0-1 0,0 0 0,16-16 0,-16 16 0,15 0 64,1-15-96,-16 15 0,0-16 96,16-15 32,-1 31-128,-15 0-32,16-16 32,-16 0 0,0 1 32,-1-1 0,17 0 0,0 1 64,-1-1-32,-15 0-32,16-15-64,-16 15-32,16-15 64,-1 15 64,-15-15 0,16-1 64,-16 32-128,15-31-64,1 15 64,-16-15 64,16-1-64,-1 17 0,1-17 32,0 1 64,-17 15-32,17 1-32,-16-17-64,16 16 32,-16-15 32,-1 15 0,1 1 0,0-1 0,0 0 0,-16 1 0,16-1-96,-16 0 64,16-15 32,-16-1 64,32 1-96,-32 31-64,0-16 64,0-15 64,16-1-64,-16 1 0,0 0-32,16-1 0,-16 1 128,1-17 96,30 17-128,-31-16-96,0 0 96,16 15 32,0-15-96,-16 15-32,0-15 96,-15 16 32,15-1-96,-16 1 32,1-16 64,-1 15 32,0-31-128,1 16 32,-17 0 64,-15 0 32,16 15-128,-17-15 32,17 0 0,-16-1 64,-1 17-96,1 0 0,16-1 32,-16 1 0,-1-1-96,1 1 64,0-1 32,0 1 0,-16-16 64,15 15 32,-14-15-128,-1-16 32,15 16 0,-30-16 64,-1-16 96,-16 0 128,32 0-64,-31-15-64,-1-1-160,16-15 0,1 0 0,-17-1 64,16 1 32,-15-16 96,-1-16-96,-15-16-64,0 16 0,-1-15 32,-15-1-96,0-15 0,16-17 32,-1-14 64,17-1-96,-17 15-64,33-15-32,-1-15 96,0-1 0,0 0 96,16 0-96,16-15 0,-16-17 32,32 1 64,-16 0-96,15-16 0,1 0 32,15-16 0,16 16-96,16-32 0,0 16 64,0 0 0,15-16-64,17 1 0,-1 15-32,1-31 96,15-1-64,16 16 32,-16-31 64,16 0 0,0 0 0,16 15 0,16-15-96,-1 0 64,16 0 32,1-16 64,31 0-96,15 16 0,1-16-32,15 31 0,17-47 64,-17 32 64,48-32-192,-32 32 32,32-16-32,0 0-32,15 0 128,17 16 0,15 16-128,15-1 32,1 1 64,0 15 32,32 0-64,15 1 0,16 15-96,0 0-32,16 0 32,-16 16 128,31 32-128,-15-1 0,0 32 0,-1-16 64,1 16-32,0 32 128,0 15-224,15 0-64,-15 17 192,0-17 32,0 0 160,-16 16 32,-1-15-32,1 15 32,-31 16-128,-1 0 0,1 31-32,-17-15-64,1 15-64,0 16 32,-16 1 32,-16-1 64,0 0-32,-16 16-32,0-16 96,1 16 64,-17 16 0,1-16-32,-1 0 32,1 16-32,-32-16 0,16 0 0,-32 16-96,0-1 0,-15 1 64,-1 16 64,0-1 0,-31-15-32,16 16-64,-16-17-32,0 17 64,0-16 0,-16 15-192,-16-15 0,0 0-191,-15-16-65,0 16-704,-17-16-352,-15 15-2368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01:33.806"/>
    </inkml:context>
    <inkml:brush xml:id="br0">
      <inkml:brushProperty name="width" value="0.05" units="cm"/>
      <inkml:brushProperty name="height" value="0.05" units="cm"/>
    </inkml:brush>
    <inkml:brush xml:id="br1">
      <inkml:brushProperty name="width" value="0.2" units="cm"/>
      <inkml:brushProperty name="height" value="0.2" units="cm"/>
      <inkml:brushProperty name="color" value="#E71224"/>
    </inkml:brush>
    <inkml:brush xml:id="br2">
      <inkml:brushProperty name="width" value="0.1" units="cm"/>
      <inkml:brushProperty name="height" value="0.1" units="cm"/>
      <inkml:brushProperty name="color" value="#004F8B"/>
    </inkml:brush>
    <inkml:brush xml:id="br3">
      <inkml:brushProperty name="width" value="0.1" units="cm"/>
      <inkml:brushProperty name="height" value="0.1" units="cm"/>
      <inkml:brushProperty name="color" value="#333333"/>
    </inkml:brush>
    <inkml:brush xml:id="br4">
      <inkml:brushProperty name="width" value="0.1" units="cm"/>
      <inkml:brushProperty name="height" value="0.1" units="cm"/>
      <inkml:brushProperty name="color" value="#008C3A"/>
    </inkml:brush>
    <inkml:brush xml:id="br5">
      <inkml:brushProperty name="width" value="0.1" units="cm"/>
      <inkml:brushProperty name="height" value="0.1" units="cm"/>
    </inkml:brush>
  </inkml:definitions>
  <inkml:trace contextRef="#ctx0" brushRef="#br0">8567 4540 9216,'-4'-2'423,"0"0"44,-9-2 1157,7 2-981,1 1-85,2 1-331,0-1-43,0 1-37,0-1-67,-1 1-76,1 0-84,0 0-93,-1 0-99,1 0-109,-1 0-116,3 0-135,1 0-87,0 1-487,1 0-98,3 3-506,3 3-977</inkml:trace>
  <inkml:trace contextRef="#ctx0" brushRef="#br1" timeOffset="251717.008">9891 4905 3200,'0'0'706,"0"0"-303,0 0-199,0 0-39,0 0-40,0 0-37,0 0-19,0 0-32,0 0 107,3 0 6,14 0 41,2 0-49,-1 0-42,1 0-37,25 0-16,28 0-87,-42 0 48,5 0 72,-29 0-78,0-1-1,0 0 1,0 0-1,0 0 1,0-1-2,2 0 9,-1 1 0,0-1 0,1 1 1,-1 0-1,1 1-9,5 0-3,-6 0-16,0 0-1,-1 0 0,1-1 0,-1 1 0,2-2 20,6-2-24,5-1 18,2 3 36,-7 2 9,-7 1 4,1-1 1,0-1 0,0 1 0,4-2-44,-3 0 32,6-1 42,0 0 1,1 1 0,5 1-75,-9 0 65,0 0-1,0 0 1,0-1 0,0-1-65,11-1 63,2 2-49,2 2-49,0 0 42,12 0 67,-1 0 50,50 0 220,-50 0-234,-31 0-96,0 1 0,0 0 0,0 0 0,-1 0 0,4 2-14,-4-1 20,0-1 0,0 0 0,1 0 0,-1 0 0,2 0-20,62-1 55,209 0 274,-276 0-281,-3 0 0,0 0 16,0 0-74,0 0-18,0 0-41,0 0-43,0 0-69,0 0-79,0 0-70,0 0-132,0 0-304</inkml:trace>
  <inkml:trace contextRef="#ctx0" brushRef="#br1" timeOffset="254432.2403">12013 4473 2176,'0'5'279,"0"-3"-40,0-1 140,0-3-167,0 1-46,0 9 79,0 3 133,0 1-39,0-1-38,0 0-35,0 11 172,0 0-109,0 4-49,0 0-91,0 49 187,-4-20-140,-6-1-104,3-19-72,-1 19-62,3-19 56,2-17 18,0-1 43,-3 6 123,0-1 115,4-1 159,2-17-90,0-5-178,0-1-111,0-1-75,0-3-65,0 4 17,0 0 26,0-56 55,1 18-50,4-8-41,-1 0-52,-1-14 52,-2-3-47,0-32-6,-5 31 111,0 30 15,-1-6 51,3-1 63,2 9-2,0-30 100,0 2-110,0 59-172,0 0 1,0 0-1,0 1 0,1-1 0,0 0 1,-1 0-1,1 1 0,0-1 0,0 0 1,1 1-1,-1-1 0,0 1 0,1 0 1,-1-1-1,1 1 0,0 0 0,0 0 1,0 0-1,0 0 0,0 0 0,1 0 1,0 0-4,25-13-5,2 4-45,-24 10 33,7-3 27,1 1-1,-1 0 0,0 1 1,1 1-1,1 0-9,11-1 12,42-5-23,-1 14 6,-45-6 5,22 5 0,-4 7-6,-24-6-4,13 3-26,18 8-19,-19-3 50,-18-9 13,23 17 70,-27-19-50,-1 0 0,0 0 0,-1 1 0,1 0 0,-1-1 0,0 1 0,3 4-28,1 10 64,-2 3 61,-5-14-54,0 0 0,-1 0 0,0 0 0,0 0 0,0 0 0,-1 0 0,0 0 0,-2 4-71,2-7 37,-1-1-1,1 1 0,-1-1 1,0 0-1,-1 1-36,-8 11 130,0-1-1,-6 7-129,4-7 66,5-6-11,0 0-1,-1-1 1,0 0 0,0 0-1,-2-1-54,-29 27 261,38-32-249,-22 20 99,21-20-105,0 0 1,1 0-1,-1 0 1,0-1 0,0 1-1,-1-1 1,1 0 0,-2 1-7,0-1 2,-23 8 60,16-2-49,12-7-15,0 1 0,-1-1 0,1 0 0,-1 1 0,1-1 0,0 1 0,-1 0 0,1-1 0,0 1 0,0-1 0,0 1 0,-1-1 0,1 1-1,0 0 1,0-1 0,0 1 0,0 0 2,2 0-59,8 6-46,3 3 35,16 18-33,10 10 47,-1 4 55,-26-27 1,0-1 0,0 1 0,-1 0 0,0 1 0,-2 0 0,0 1 0,0 0 0,0 4 0,-6-12 1,7 25 14,-10-31-6,0 0 0,0 0 0,0 0 0,0 0 0,0-1 0,-1 1 1,0 2-10,-4 20 133,0-1 39,2-8-35,2-13-100,0 0-1,1 0 1,-1 0-1,-1 0 1,1 0-1,0 0 0,-1-1 1,1 1-1,-1 0 1,0-1-1,0 0 1,0 1-37,-4 2 87,0 0-1,0 0 1,0 0 0,-1-1-87,-9 8 122,11-9-102,1 0 1,0 0-1,-1 0 1,0-1-1,1 1 1,-1-1 0,0 0-1,0-1 1,0 1-1,0-1 1,-1 0-1,1-1 1,-2 1-21,-14 2 53,-21 3 29,35-5-71,-1-1 1,0 0-1,1 0 1,-4-1-12,-26-4-2,-20-3-124,31 1 11,11 1-33,1 1-70,-1 0-106,12 4 173,-1 1 35,0-1 14,-2 1-5,-2-1-29,2-1 0,1 1-39,0 0-82,1-1-35,0-1-86,0 0-99,0 0-114,4 3 338,0-1 108,-1 0 69,-1-2-12,0 2-1,2-1-54,-1 1-80,0 1 59,1-1-33,-1 1-37,1-1-40,0 1-44,0 0-46,0 0-51,-1 0-52,5 0-392,4 0-506</inkml:trace>
  <inkml:trace contextRef="#ctx0" brushRef="#br1" timeOffset="254597.6801">12945 4797 3328,'1'-16'762,"2"7"-329,1 3-220,0 2-41,0-1-4,-1 0-43,-3 4-111,0 0 0,0 1 0,0-1 0,0 0 0,1 0 0,-1 0 0,0 0 0,-1 0 0,1 0 0,0 0 0,0 0 0,0 0 0,-1 1 0,1-1 0,0 0 0,-1 0 0,1 0 0,0 0 0,-1 0-14,-1-3 158,1 3 137</inkml:trace>
  <inkml:trace contextRef="#ctx0" brushRef="#br1" timeOffset="254917.0294">12931 4756 6912,'-13'34'708,"10"-25"-563,-1 0-32,1-1-44,-1 0-54,-5 18 89,8-22-74,0 0 1,0 0-1,1 0 1,0 0-1,0 0 1,0 0-1,0 0 0,1 1-30,0 0 44,0 1-1,1 0 0,0-1 0,0 0 0,1 1 0,-1-1 1,1 0-1,0 0 0,0 0 0,2 1-43,2 2 44,3 1 59,25 16 375,-22-18-340,-10-6-106,-1 0 1,1 0-1,-1 0 1,1-1-1,-1 1 0,1-1 1,0 1-1,0-1-32,22-2 222,-1-4-43,-4-1-50,20-5 109,-11 3-120,-26 8-111,0-1 1,0 1-1,0-1 1,0 0-1,-1 0 1,1 0-1,0-1 1,-1 1-8,12-13 19,-11 11-15,1 1 0,-1-1 0,1 1 0,-1 0 0,1 0 0,4-3-4,4-2 0,-8 3 0,2 1 14,-6 4-14,0-1 1,1 1-1,-1 0 1,0 0 0,1 0-1,-1 0 1,0-1-1,1 1 1,-1 0-1,0 0 1,0-1 0,1 1-1,-1 0 1,0-1-1,0 1 1,0 0 0,0-1-1,1 1 1,-1 0-1,0-1 1,0 1-1,0 0 1,0-1 0,0 1-1,0 0 1,0-1-1,0 1 1,0 0 0,0-1-1,0 1 1,0-1-1,0 3-9,0-1 0,-1 1 1,1-1-1,-1 1 0,1-1 0,-1 1 1,0-1-1,1 1 0,-2 0 9,1 0-8,0 0 0,0 0 0,0-1 0,1 1-1,-1 0 1,0 0 0,1 0 0,-1 0 0,1 0 0,0 2 8,2 9 10,-2-13-10,9 17 46,-5-9-55,-1-4-30,-1 0-34,0-1-43,0-1-50,0 0-121,-1-2-96,1 1-85,0-1-74,5 0-450,9 0-661</inkml:trace>
  <inkml:trace contextRef="#ctx0" brushRef="#br1" timeOffset="255533.1678">13729 4567 4224,'-5'1'378,"2"-1"-38,1 1-35,0 1-35,1 1 176,1 2-115,0-2-159,0 0-42,-3 4 20,-2-3 113,0 1 56,1 2-165,1 0-36,0 0-34,-1 7 6,1-4-67,-6 8-12,6-7-6,1 1 32,-3 1 108,4-11-87,0 1 0,0 0 0,0 0 0,1 0 0,-1 0 0,1 0 0,-1 0 0,1 0 0,0 0-58,0 4 82,0-3-27,0-1 1,0 1-1,0-1 0,0 0 1,1 1-1,-1-1 1,1 0-1,0 1 1,0-1-56,8 10 155,-3-6-29,0-1-34,4 5 6,5 1-12,-14-11-76,1 0 0,-1-1 0,0 1 0,1-1 0,-1 1 0,1-1 0,0 1 0,-1-1 0,1 0 1,-1 0-1,1 0-10,13-2 143,-10 0-129,1 1 0,-1-1 0,0 0 0,0 0 0,-1-1 0,1 0 0,0 0 0,-1 0 0,0 0 0,0 0-1,0-1 1,0 0 0,2-2-14,8-17 77,8-12 39,-13 24-35,0 1 40,3-4 113,0-2-92,-3 1-66,9-19 35,-18 32-103,3-11-31,-2 5-31,0 5-35,0 4 88,1 1 1,-1 0-1,0 0 0,0 0 0,0 0 0,0 0 0,0 0 1,-1 1-1,1-1 0,-1 0 0,1 0 0,-1 0 0,0 1 1,1-1 0,-1 40 33,-1-23 4,1 93 293,0-33-41,-1-50 157,-4 27-446,-9 30 529,9-56-331,-4 17 179,0-19 10,0-1 1,-9 17-388,16-37 73,-2-1 1,1 0-1,-1 0 0,0 0 0,0 0 1,0-1-1,-1 0 0,-4 5-73,3-5 93,0-1 0,0 1 0,0-1 0,-1 0 0,-1 0-93,5-2 23,0-1 0,0 0 0,0 0 1,1 0-1,-1 0 0,0-1 0,-2 1-23,0-1 21,1 0 0,-1 0-1,1-1 1,-1 1 0,1-1-1,-2-1-20,-2 1 23,-24-7 44,-11-6-90,21 6-5,14 6-130,-1-1 95,1 1 63,-11-1 61,13 2-71,0 1-32,-1-1-67,0 1-82,1-1-43,0 1-81,-1 0-92,1 0-103,0 0-113,0 0-124,2 0 323,1 0-35,0 0-36,-1 0-39,4 0 455,-3 0-482,0 0-42,0 0-159,-2 0-426</inkml:trace>
  <inkml:trace contextRef="#ctx0" brushRef="#br1" timeOffset="256970.9892">15471 4054 3328,'-4'-4'400,"0"1"-59,0 1-54,0 1-44,0 0-3,0 2-42,-11 4 261,6-1-202,1-1-48,-13 4 158,1 0-86,-47 20 373,55-21-538,1 0 1,0 1-1,0 0 0,-2 3-116,-26 17 303,-3-3-39,4-3-86,1 4-44,-26 17 95,20-17 0,32-18-154,-1 0 50,-2 3 72,-6 6 147,2 3-15,9-6-158,3-2-79,2 1-59,3-11-36,1 1 0,0 0 0,-1-1 1,1 1-1,0-1 0,0 1 0,0 0 0,1-1 1,-1 1-1,0 0 0,0-1 0,1 1 0,-1-1 1,1 1-1,0-1 0,-1 1 0,1-1 1,0 1-1,0-1 0,0 0 0,0 1 0,0-1 1,0 0-1,0 0 0,0 0 0,1 1 0,-1-1 1,0-1-1,2 2 3,4 2-25,0 0 0,1-1-1,-1 0 1,1 0 0,4 1 25,-1-1-23,12 6 20,-2 2 36,17 5 65,2-7-7,-32-5-83,1 0 1,-1 0-1,6 4-8,15 8-41,-24-13 35,0 0-1,0 0 1,-1 0-1,1 0 1,3 4 6,-6-4 6,0-1 0,1 0 1,-1 1-1,-1-1 1,1 1-1,0 0 1,-1 0-1,1 0 1,-1-1-1,0 2-6,0-3 10,-1 1-1,1-1 1,-1 1-1,0-1 1,0 0 0,0 1-1,0-1 1,0 1-1,0-1 1,0 0 0,0 1-1,-1-1 1,1 1-1,-1 0-9,-8 14 100,7-13-78,-16 20 34,-10 3-74,7-6-25,-12 7-13,-1-7 53,8-9 82,-24 6-79,30-11 22,-11 4 21,16-7-115,3-1-100,6-2 33,0 1-41,0-2-47,1 1-51,1-2-56,-1 1-61,1-4-459,4 2 383,0-1-39,0-1-392,0-3-569</inkml:trace>
  <inkml:trace contextRef="#ctx0" brushRef="#br1" timeOffset="257364.5366">15701 4378 5120,'-4'0'442,"-1"0"-44,-4 0 237,-1 0-104,-3 2 92,11-2-494,-1 1 1,1-1-1,-1 1 0,1 0 1,0 0-1,-1 0 1,-1 2-130,-4 3 417,-4 5-75,0 0-105,0 0-87,1 0-55,4-4-57,1 0 1,0 0 0,0 0 0,-3 7-39,-2 8 114,5-9-94,3-8-14,1 1 1,-1 0-1,1 0 0,0-1 0,1 1 0,0 0 0,-1 0 0,1 3-6,3 2 2,0 0-1,0 1 0,1-1 0,0 0 0,2 2-1,1 8 0,-4-16 2,0 0 0,0 0 1,0 0-1,1 0 0,0 0 0,0-1 1,0 1-1,1-1 0,-1 0 1,1 0-1,0 0 0,0 0 1,0-1-1,1 0 0,-1 0 0,1 0 1,0 0-1,4 1-2,-2-1 5,1 0-1,-1 0 0,1-1 1,0 0-1,0 0 1,0-1-1,0 0 1,0 0-1,0-1 1,0 0-1,8-2-4,4-1 12,0-2 1,13-5-13,-11 3 18,9-3 25,-23 7-13,-1-1 0,1 1 0,-1-1 0,0-1 0,2-1-30,-6 3 11,0 1 0,0 0 1,-1-1-1,1 1 1,-1-1-1,0 0 1,0 0-1,0 0 0,0 0 1,0 0-1,-1 0 1,2-4-12,-3 4 2,1 1 0,0-1 0,-1-1 1,0 1-1,1 0 0,-1 0 0,-1 0 1,1 0-1,0 0 0,-1-2-2,-1-5 3,-1 0 0,0 1 0,-1-1 0,0 1 1,0-1-1,-1 1 0,0 1 0,-1-1 0,0 1 0,0 0 0,-1 0 0,-1-1-3,-15-15 41,-2-1-48,16 17-8,0 0-1,0 0 1,-1 1-1,0 0 0,-6-3 16,-13-3 7,14 6 16,-33-11-14,47 17-9,-1 1 1,0-1-1,1 1 0,-1 0 0,0-1 1,0 1-1,1 0 0,-1 0 1,-1 0-1,3 0-6,-1 0 0,1 0 0,-1 1 1,1-1-1,-1 0 0,1 0 0,-1 0 0,1 1 1,0-1-1,-1 0 0,1 0 0,-1 1 0,1-1 1,0 0-1,-1 1 0,1-1 0,0 0 0,-1 1 1,1-1-1,0 1 6,-2 4-109,1 1-38,0 1-40,2 1-44,-1 1-134,0-2 83,1-1-38,0 1-55,2-2-72,0-1 30,1-1-44,2 1-137,3 1-347</inkml:trace>
  <inkml:trace contextRef="#ctx0" brushRef="#br1" timeOffset="257965.1324">16214 4459 4992,'-2'0'462,"-1"1"-53,1 0-52,0 0-47,1 1-43,-1-1-42,1 2-37,1-1-34,-1 2 30,1 0-64,0 2-42,1 4-46,0 3-23,-1-5 62,-1-2 76,0-3-33,0 0 33,-11 10 134,1 1-98,3 4-29,0 1-44,-3 7-6,11-26-104,-1 1 0,1-1 0,0 0 0,0 1 0,-1-1 0,1 1 0,0-1 0,0 1 0,0-1 0,-1 1 0,1-1 0,0 1 0,0-1 0,0 1 0,0-1 0,0 1 0,0-1 0,0 1 0,0-1 0,0 1 0,0-1 0,0 1 0,0-1 0,1 1 0,-1-1 0,0 1 0,0-1 0,0 1 0,1-1 0,-1 1 0,0-1 0,1 1 0,-1-1 3,1 0 1,-1 0-1,1 1 0,-1-1 1,1 0-1,-1 0 0,1 0 1,-1 0-1,1 0 0,0 0 0,-1 0 1,1 0-1,-1 0 0,1 0 1,-1 0-1,1 0 0,-1 0 1,1-1-1,-1 1 0,1 0 1,-1 0-4,5-3 25,-2 0 0,1 0 1,0 0-1,0 0 0,-1-1 0,3-3-25,8-8 25,12-13-30,14-22 5,-25 31 4,0 0 1,1 1-1,0 1 0,2 0 1,0 1-1,3 0-4,-14 11 31,0 1 70,-5 15 66,-1 6-30,-1 12 41,-4-5-13,2-17-133,0 3 9,0-1 0,0 1 1,0 0-1,1 5-41,-1 3 67,-3-1-63,0 6-34,7-12 40,6 1 46,-6-10 77,13-3-66,-1-2-33,10-9-37,-15 5-20,0-1 0,0 0 0,7-8 23,-2 1 24,75-86 109,-74 83-106,13-17-42,13-23 15,-28 38 42,0 0 43,-8 10 15,16-22 126,-19 31-208,-1-1 1,1 1 0,-1-1-1,1 1 1,-1 0 0,1 0 0,0 0-1,1-1-18,9 0 149,-12 2-143,0 0 1,0 0-1,0 0 0,1 0 0,-1 0 0,0 0 0,0 0 0,0 0 0,1 0 0,-1 0 0,0 0 0,0 0 1,0 0-1,0 0 0,1 1 0,-1-1 0,0 0 0,0 0 0,0 0 0,0 0 0,0 0 0,0 1 0,1-1 1,-1 0-1,0 0 0,0 0 0,0 0 0,0 1 0,0-1 0,0 0 0,0 0 0,0 0 0,0 0 1,0 1-1,0-1-6,2 5 51,0 0 1,-1-1 0,1 1 0,-1 0-1,0 0 1,-1 1-52,2 8 60,-2 0-62,1 2-20,-1-5 4,0 0 1,-1 0-1,-1 5 18,-7 16 5,6-15 16,-7 29 54,8-31-16,8 2-53,-1-6-17,-5-10 10,2 9-17,0-5-34,-1 0-35,1-1-54,-1 0-28,1 0-54,-1-1-63,1 1-71,0 2-348,-1-3 174,1 0-83,-1-2 120,1-1-40,1 1-145,2-1-382</inkml:trace>
  <inkml:trace contextRef="#ctx0" brushRef="#br1" timeOffset="258400.2908">17025 4392 5632,'0'0'1226,"0"0"-861,0 0-36,0 0 19,0 0-69,0 1-67,0 0-65,0-1-136,0 1 0,0-1 0,0 0 0,0 1 0,0-1 0,0 1 0,0-1 0,0 0-1,0 1 1,0-1 0,1 0 0,-1 1 0,0-1 0,0 0 0,0 1 0,0-1 0,1 0-1,-1 1 1,0-1 0,0 0 0,1 1 0,-1-1-11,3 1 128,-1 1 18,1 0 44,1 4 42,-1-2 58,6-2 58,1-2-109,0 0-55,0 1-42,-1-1-34,20-4 136,0-5-4,9 3-85,-15-3-54,-1-2 1,17-10-102,-1 1 74,-26 14-58,14-8 21,6-20 38,1 2-38,-29 27-34,0-1 0,-1 0 0,0 0-1,0 0 1,1-5-3,7-14 18,-8 20-17,6-13 6,-9 17-8,0 1 0,0-1-1,1 0 1,-1 1 0,0-1 0,0 0 0,0 0-1,0 1 1,0-1 0,0 0 0,0 1 0,0-1-1,0 0 1,0 0 0,-1 1 0,1-1-1,0 0 1,0 1 0,-1-1 0,1 0 0,0 1-1,-1-1 1,1 1 0,-1-2 1,-1 1-13,0-1 0,-1 1 0,1 0-1,0 0 1,0-1 0,-1 1 0,1 1 0,-1-1 0,1 0 0,-1 1 0,0-1-1,1 1 1,-3-1 13,-16 2-51,4 2 49,-4 11-3,8-5 5,-1 0 0,-19 14 0,14-6 11,2 1 1,-5 7-12,-17 18 35,12-15 27,1 1-1,-14 20-61,23-22 37,4 0 46,7-11 44,0 1 0,1 0 0,-2 14-127,6-11 206,6-2-49,-4-16-137,0 1 1,1 0-1,0 0 0,0-1 0,-1 1 1,2 0-1,-1-1 0,0 0 0,0 0 1,1 1-21,2 1 20,1-1 0,-1 0 1,1 0-1,-1 0 0,1 0 1,0-1-1,0 0 0,0 0 1,0-1-1,0 0 1,3 1-21,17 0 93,18 0-93,6-3 17,14-3-92,-33 1-18,0 1-45,2-1-82,2 0-348,5 0-117,-12 0 167,-5 0 20,0-1-81,-13 2 197,0 0-52,22-4-1123,-19 5 932,-1-1 109,0 2 70,1-1-23,7 1-158</inkml:trace>
  <inkml:trace contextRef="#ctx0" brushRef="#br1" timeOffset="259884.2332">18579 3838 4864,'0'-3'624,"0"2"-64,0-1-61,0 1-57,0 1-55,0 0-50,0 1-49,0 0-45,0 0-42,0 0-39,0 3 59,0 1-117,0 0-93,0 3-97,1 11-249,-1-13 283,0-2 97,1-2 31,-1 0 42,5 10-123,-4-9 6,0 0 0,0 0 1,0 0-1,0 0 0,-1 0 0,1 0 0,-1 0 0,0 1 0,0 1-1,0 25 34,-1-9-47,1 0 0,1-1 0,2 7 13,-1-13-28,1 8 44,4 18 29,-5-27-77,1 1-45,-1-3-31,0 1-49,1-1-56,0 1-65,-2-7-10,1 0-60,1 2-129,2 3-303</inkml:trace>
  <inkml:trace contextRef="#ctx0" brushRef="#br1" timeOffset="260182.5266">18187 3932 5760,'-15'-7'1264,"11"5"-886,1 0-36,2 2 83,2 0-114,0-1-99,0 1-84,1 0-65,1 0-63,6-1-174,-5 1 152,-2 0 62,0 0 54,32 0 38,11 0 476,35-4-608,-20-6 193,90-16 11,6 2-95,-37 7-91,2-8 35,-64 11-21,-8 5-17,-14 1-64,0 1-42,31-11-184,-47 11 219,-1 2-36,16-6-192,-1 1-119,0 2-100,-9 3 211,8-3-39,-32 8 330</inkml:trace>
  <inkml:trace contextRef="#ctx0" brushRef="#br1" timeOffset="260437.7041">18133 4527 5376,'0'0'1226,"1"0"-861,0 0-36,4 0 64,0 0-91,-1 0-79,0 0-67,-1 0-61,0 0-39,2 0-23,6 0-22,-7 0 41,0 0 51,8-1 214,-3 1-103,0-2-61,0-1-50,1-1-27,-1 3 26,28-5 183,13-3 2,27-8-6,-60 13-255,51-15 96,-20 7-82,-6 3-70,2 1-85,-7 2-164,-10 1 60,-5 1 13,0 0-47,0 0-58,1 0-72,-1 1-84,-1 0-95,0 0-110,-2 1-120,-4 1 367,-1 0 57,3 1-20,7 0-132</inkml:trace>
  <inkml:trace contextRef="#ctx0" brushRef="#br1" timeOffset="260887.9009">19498 4081 4608,'0'6'671,"0"0"-110,0-1-101,0-1-91,0 1-67,0-1-81,0-1-69,0 0-58,0 0-46,0 0-35,-3 10-84,2-8 116,-1 1 85,1-3 1,0 2 49,-1-1 53,0 1 62,-3 15 223,1 2-118,2-9-222,0 0-37,-1-2-37,-1 0-37,-14 21 141,11-5-113,6-21-72,0 0-1,0-1 1,-1 1 0,0 0-1,-2 3-22,2-4 19,0 0-1,0 0 0,0 1 0,1-1 0,-1 0 0,1 1 0,1-1 1,-1 1-1,1 1-18,-1 19 39,1-26-39,0 1 2,0-1 0,0 0-1,0 1 1,0-1 0,0 1 0,0-1-1,0 0 1,0 1 0,0-1 0,1 1-1,-1-1 1,0 0 0,0 1 0,0-1-1,0 1 1,0-1 0,1 0 0,-1 1-1,0-1 1,0 0 0,1 1 0,-1-1-1,0 0 1,0 1 0,1-1 0,-1 0 0,0 0-1,1 0 1,-1 1 0,1-1 0,-1 0-1,0 0 1,1 0-2,0 0 3,0 0 1,0 0-1,0 0 0,1 0 1,-1 0-1,0 0 0,0-1 1,0 1-1,0-1 0,0 1 1,0 0-1,0-1 0,0 0-3,5-2 7,-1-1 0,0 1-1,0-2 1,4-3-7,45-55 27,-11 18-12,-11 6 52,-10 11 0,5-6 205,-2 14 11,-18 13-101,-6 5-133,1 0 0,0 0-1,0 0 1,0 0-1,0 1 1,0-1-1,0 0 1,2 0-49,-3 2 12,-1 0 1,0 0-1,1 0 1,-1 0-1,1 0 1,-1-1-1,1 1 1,-1 0-1,1 0 1,-1 0-1,1 1 1,-1-1-1,1 0 1,-1 0-1,0 0 1,1 0-1,-1 0 0,1 0 1,-1 1-1,1-1-12,3 4 171,1 4 43,0 4-11,-1 0-59,-2 2-29,-2 13-11,0-23-94,0 37 40,0-11-77,0-5-82,0-1-114,0-17 24,3 6-197,-2-8 215,1-2-9,0 1-49,-1 0-59,1 0-71,-1-2 116,0-1-32,0 2-356,0 1-584,0-3 738,1 1-20,0-2 68,0 1-20,3-1-157</inkml:trace>
  <inkml:trace contextRef="#ctx0" brushRef="#br1" timeOffset="261284.9572">20146 4054 4608,'0'-5'493,"1"0"739,-1 5-835,0 1 12,0 0-253,-1 0-40,1 1-46,-1-1-50,1 1-57,-1 0-62,-4 9 587,0 0-64,1 1-61,1-1-60,0 1-56,0 0-55,1 0-53,0 1-50,-5 17 164,-3-2-74,5-15-86,0 1-1,1 0 1,-1 11-93,0 23 149,2-26 7,2-6-38,5 15 24,-2-23-103,-2-4-10,1 1-1,0-1 1,1 0-1,-1 1 1,2 1-29,-3-5 7,1 1 0,0-1 0,0 0 1,0 1-1,0-1 0,0 0 0,0 0 0,0 0 1,1 0-1,-1 0 0,0 0 0,0 0 0,1 0 0,-1-1 1,1 1-1,-1 0 0,2-1-7,3 2 23,1-1 1,-1-1-1,1 1 0,0-1 1,-1 0-1,1-1 0,-1 0 1,5-1-24,-7 1 14,1 0 1,-1-1 0,0 0 0,1 0 0,-1 0-1,0-1 1,0 1 0,-1-1 0,1 0 0,-1 0-1,1 0 1,-1-1 0,1 0-15,11-10 58,38-34 61,-32 26-61,-1-2 0,7-10-58,16-27 16,4 4-11,-13 6-69,-15 26 19,12-9 58,-3 3-6,-11 9-49,-4 3-45,-2-1-63,-9 17 27,-1 0 34,2-2-4,0 2 80,3-4 65,-3 5-67,-1 1-40,1 0-81,0 0-97,-1 1 72,0 0-34,0-1-35,0 1-39,0 0-43,0 0-44,1 0-48,-1 0-51,1 0-54,0 0-55,-1 0-61,1 0-62,0 0 240,0 0 59,0 0-19,2 0-137</inkml:trace>
  <inkml:trace contextRef="#ctx0" brushRef="#br1" timeOffset="261667.9775">20781 4121 4096,'0'2'235,"0"-1"-73,-1 4 196,1-3-108,1 0-47,0 0 61,1 0 72,0 0 85,1 2-396,1 0 64,1-1 55,0 1 43,1 1 107,17 6 652,-12-8-576,-1-1-103,1-1-88,16-3-31,0-2-56,-2-1-28,0-2 0,4-3-64,-9 4 38,-8 3-20,-1-1 1,0 0 0,0-1-1,3-2-18,18-15 11,-7 10 9,-18 10-7,-1-1 0,0 1 0,0-2 0,0 1 0,3-3-13,1-1 52,-1-1 0,0 0 0,7-9-52,1-8 164,-12 13-37,-4-1 40,-1 12-146,0 0-1,0 0 1,0 0 0,0-1 0,-1 1 0,1 0 0,0 0 0,-1 0 0,1 0 0,-1 0-1,1 0 1,-1 0 0,1 0 0,-1 0-21,-14-11 197,12 10-172,0 1 0,0 0-1,-1-1 1,1 1-1,0 0 1,-1 0 0,1 1-1,-1-1 1,0 1 0,0 0-25,0 0 16,-1 0 0,1 1-1,0 0 1,0-1 0,-1 1 0,1 1 0,-1-1-16,-1 2 17,-1 0 1,1 1-1,-1-1 1,0 2-18,-10 8 24,-1 1 1,-6 7-25,7-5-1,-24 21 31,26-23 27,1 2 0,-11 13-57,5-2 32,-5 5 120,17-22-56,1 0 1,0 1 0,0 0-1,1 1 1,-4 11-97,9-20 28,0 1 0,1-1 0,-1 1 0,1 0 1,-1 0-1,1-1 0,0 1-28,5 29 134,6-2-51,2-5-39,1-7 1,2-3-46,4-1-58,1-2-69,1-2-80,0-2-90,0-2-102,-1-3-113,-7-1-403,1-2 57,28-2-1602,-32 1 1679,0 0-45,-4 0 412,-1 0 58,1 0-16,2 0-125</inkml:trace>
  <inkml:trace contextRef="#ctx0" brushRef="#br1" timeOffset="262048.9887">21511 3986 4480,'-1'6'427,"1"-1"-43,-1 0-39,1 1-33,-2 5 226,-1 1-84,-3 23 739,5-20-590,1 0-133,-2-1-69,0 1 11,-3 8 120,-2 7 26,-2 9-100,2-9-243,1-7-136,5-16-51,0 0-1,0 0 1,1 0 0,0 7-28,1-4 49,-1-9-44,0 0 0,0 0 0,0 0 0,0 0 0,1 0 0,-1 0 0,0 0 0,1 0-1,-1 0 1,0-1 0,1 1 0,0 0 0,-1 0 0,1 0 0,-1 0 0,1-1 0,0 1 0,0 0 0,-1-1 0,1 1-5,0 0 1,0 0 1,0-1-1,1 1 0,-1 0 1,0-1-1,0 1 1,0-1-1,1 0 1,-1 1-1,0-1 0,1 0 1,-1 1-1,1-1-1,-1-1-9,1 1 0,0 0 0,-1-1 0,1 1 0,-1-1 0,1 1 0,-1-1-1,1 0 1,-1 1 0,1-2 9,26-18-274,-19 13 149,26-25-383,-13 8 207,-5 3 88,0 1 44,-2 0 58,0 2 58,-1 2-59,1 1 1,9-8 111,16-7-65,-28 21 96,-10 6-10,0 1 0,1 0 0,0 0 0,-1 1 0,1-1 0,0 0 0,2 0-21,-4 2 3,-1 0 0,1 0 0,0-1 0,-1 1 1,1 0-1,0 1 0,-1-1 0,1 0 1,0 0-1,-1 0 0,1 0 0,0 0 1,-1 1-1,1-1 0,-1 0 0,1 0 1,0 1-1,-1-1 0,1 1 0,-1-1 1,1 0-1,-1 1 0,1-1 0,-1 1 1,0-1-1,1 1 0,-1-1 0,1 1 1,-1 0-1,0-1 0,0 1 0,1-1 1,-1 1-1,0 0 0,0-1 0,0 1 1,0 0-1,1-1 0,-1 1-3,1 2 14,-1 1 0,1-1 0,-1 0 0,1 0 0,-1 1 0,0-1 0,0 2-14,-7 39 59,4-34-48,1 0 1,1 0 0,-1 8-12,2 20 57,0-11-115,0-6-87,0-2-114,1-12 238,-1-1-73,1 0-64,0-1-60,0 0-52,0-1-46,2 6-428,-1-3 139,0 0-36,-1-2 231,-1 0 52,1 2-19,-1 3-131</inkml:trace>
  <inkml:trace contextRef="#ctx0" brushRef="#br1" timeOffset="262314.695">22389 3365 6144,'-5'-5'842,"2"2"-310,1 1-121,1 1-42,-1-1 23,1 2-81,-1 1-82,0 2-83,1-3-133,-4 6 56,-9 4-84,7-6 77,-2 1 81,7-4-115,0 1 1,0 0 0,0 0 0,0 0-1,0 0 1,1 0 0,-1 1-1,1-1 1,-1 0 0,1 1 0,0-1-1,0 1 1,0 0 0,0-1-1,1 1 1,-1 0 0,1-1-29,-3 8 120,-36 85 680,17-34-439,2-2-112,5 2-88,5 1-63,7-28-110,-4 46 53,6-56-75,-1 0-49,1 3-89,0-1-104,1-13 93,-1 0-35,1-1-38,0 1-39,0 7-91,0 5-65</inkml:trace>
  <inkml:trace contextRef="#ctx0" brushRef="#br1" timeOffset="262529.7668">21956 3986 7040,'-4'-9'968,"1"3"-357,1 2-140,0 1-47,2 2-130,0 1-36,0-1 154,1 0-119,-1 0-103,1 1-75,1-1-81,-1 0-53,2 0-95,-2 1 99,-1 0 61,0 0 60,3-3 88,-1 1 11,0 1-40,1 3-41,0 2-41,-2-4-80,1 2 214,1-1-98,1-1-65,1 0-45,-3-1 8,0 1 36,11 0 175,1 0-81,-1 0-80,2 0-78,-1 0-78,1 0-77,-1 0-76,1 0-74,0 0-75,-1 0-73,1 0-72,-1 0-72,0 0-69,0 0-70,-1 0-69,0 0-67,-4 0 370,0 0 68,1 0-23,5 0-159</inkml:trace>
  <inkml:trace contextRef="#ctx0" brushRef="#br1" timeOffset="262901.7552">22713 3838 6144,'-9'0'842,"3"0"-310,2 0-121,1 0-42,0 0 24,1 1-74,-1 1-70,-1 1-63,-4 7-47,-3 2 44,-2 1 91,6-6-92,-1 0 35,0 0 37,0-2 44,-1 1-22,3-3-112,1 0 1,1 1-1,-1-1 1,0 1-1,-1 3-164,-7 3 301,-2 1-37,1 0-75,1 0-45,1 0-53,2 2-61,-9 27 24,12-25-47,2 1 0,0 0 0,1 1-7,3-14 0,1 0 0,0 1 0,-1-1 0,1 0 0,1 0 0,-1 1 1,1-1-1,-1 0 0,1 1 0,0-1 0,0 0 0,0 0 0,1 1 1,1 4 7,-2-5 1,0 0 1,0 1-1,1-1 0,0 0 0,0 0 1,-1 0-1,2 1-9,1-1 3,-1 1 0,0-1 1,1 0-1,-1-1 0,1 1 0,4 2-3,4 2 7,-11-6-3,1 1 1,0-1-1,0 0 0,0 0 1,0 0-1,0 0 0,0 0 1,0 0-1,0-1 0,0 1 1,0-1-1,1 1 0,-1-1 1,0 0-1,0 0 0,0 0 1,1 0-1,-1 0 0,0 0 1,0-1-1,0 1 1,1-1-5,18-11 11,-4-2-30,1-3-38,13-18-150,-28 31 175,1-2 0,-1 1 0,0 0 0,-1-1-1,2-3 33,-1 2-20,-1 0 0,-1 0 0,1-1 0,-1 0 20,2-32-6,-4-1 70,0 1 55,1 11-172,0 7-12,0-4-68,0 24 87,0-1-1,0 0 0,-1 0 0,1 1 1,-1-1-1,1 1 0,-1-1 1,-1-2 46,-3-3-222,2 3 60,0 1-39,-1 0-46,-1-1-52,2 3-109,2 2 219,-1 0-62,-1 0 14,1 0-35,-11 0-1117,12 0 859,0 1 65,0-1 60,0 0 54,1 1 51,-1 0 44,1-1 41,0 1 35,0 0 4,-1 0 35,1 1-40,1 2-169,-1-3 204,0-1-44,0 1-111,0 1-117,0 1 56,0 0-18,0 2-129</inkml:trace>
  <inkml:trace contextRef="#ctx0" brushRef="#br1" timeOffset="263229.1255">22848 4108 3712,'-4'4'581,"0"1"-95,0 0-78,1 0-64,-1 1 7,-3 13 497,6-11-437,1-6-172,0-2 55,-7 9 290,7-9-568,0 0 0,-1 0 1,1 0-1,0 0 0,0 0 0,0 0 1,0 0-1,-1 0 0,1 0 0,0 0 1,0 0-1,0 0 0,0 0 0,-1 0 1,1 0-1,0 0 0,0 0 1,0 0-1,0 0 0,0-1 0,-1 1 1,1 0-1,0 0 0,0 0 0,0 0 1,0 0-1,0 0 0,0 0 0,-1-1 1,1 1-1,0 0 0,0 0 0,0 0 1,0 0-1,0-1-16,-2-7 534,5-4-55,8-1-197,3-3-90,-3-5-103,7-10-92,34-25-93,0-9-32,-49 59 109,1 1 1,1 0 0,-1 1 0,1-1-1,-1 1 1,1-1 0,5-2 18,-2 0-47,1-2 36,11-10 3,-10 15-34,-1 5-58,-7 0 44,-1 0 37,1 1 71,-1-1-35,0 0-41,0 0-29,1 1-39,-1-1-21,1 0-37,1 0-42,-1 1-48,1-1 111,5 2-81,-4-2 62,-1 0-78,0 0 66,-1 0-37,1 0-145,1 0-94,0 1-105,1-1-120,-1 1 280,1 0 49,1 1-18,3 1-123</inkml:trace>
  <inkml:trace contextRef="#ctx0" brushRef="#br1" timeOffset="263783.6151">23510 3865 4992,'-23'7'1060,"12"-3"-456,7-3-297,2 1-53,0-1-46,-1 2-39,2-2-64,-1 1-37,-8 9 90,4-7-4,3-2-9,-1-1 57,1 0 68,-2-1 79,4 0-133,-2 3 213,0 0-204,0 0-37,-2 2 69,-5 10 259,7-9-322,0 0 42,-8 8 125,-2 3 92,13-16-429,-1 0 1,1 0-1,0 1 0,-1-1 1,1 0-1,0 0 1,0 0-1,0 0 0,0 0 1,0 0-1,0 0 1,0 0-1,1 0 0,-1 1 1,0-1-1,0 0 0,1 0 1,-1 0-1,1 0 1,-1 0-25,4 6 109,5 11 136,0-5-112,-1-5-55,3-2-41,3-2-15,-1-1-1,2 0 0,-1 0 1,0-2-1,0 0 0,0 0 1,1-1-1,-1-1 0,3-1-21,35-10 16,-21-1-80,-13 3 16,5-8-131,-10 8 44,6-7-40,-15 13 108,-1-1 1,1 0 0,-1 0 0,-1 0-1,1 0 1,-1-1 0,1 0 66,8-19-193,-1 9 74,-7 12 92,0 0-1,-1 0 1,0 0-1,0 0 1,1-3 27,0-5-33,-3 10 25,1 0-1,-1 0 0,1 0 0,0 0 1,-1 0-1,1 1 0,0-1 1,0 0-1,0 0 0,0 0 1,2-1 8,-1 1-64,-4 2 32,1 0 37,1 0 1,-1 0 0,1 0 0,-1 0-1,1 0 1,-1 1 0,1-1-1,-1 0 1,1 0 0,-1 0 0,1 1-1,-1-1 1,1 0 0,0 1-1,-1-1 1,1 0 0,-1 1 0,1-1-1,0 1-5,-2 1 40,1 0 0,0 0-1,-1 0 1,1 1-1,0-1 1,0 0-1,1 1 1,-1 0-40,-4 23 369,4-11-166,0 13 208,0-1-82,-1-1-66,-1 0-52,0 6-1,-1 48 222,3-55-325,-1 0 1,-2 3-108,0 0 78,-2 16 131,-8 30-209,7-49 46,-1 1 0,-1-1 0,-8 12-46,1-4 43,-1 0-1,-2-2 1,-2-1 0,-11 15-43,-32 27 128,45-47-96,6-8-6,-1-1 1,0 0-27,-2-2 35,0 0 1,-14 7-36,17-11 14,-20 13-31,1-2 110,-19 9-93,20-15-49,-1-2-108,17-8 25,-1 0-41,1-1-47,-1-1-53,9-2 79,1 0-47,-1-1-44,1 0-42,-1 0-39,1 0-35,-5-2-496,4 1 306,1 0-34,-7-4-704,3 1 69,-14-10-1743,20 11 2445,1 1 77,-1-2-24,-1 0-170</inkml:trace>
  <inkml:trace contextRef="#ctx0" brushRef="#br1" timeOffset="264646.4078">22105 4013 2944,'2'-12'1108,"0"9"-782,-1 0-52,1 1-99,-1 1-59,1-1-70,-1 1-80,2-2 668,-3 3-433,0 0 46,7 0 127,0 0-105,0 0-88,-1 0-71,6 0-39,7 0-79,-10 0 46,-6 0-19,-1 0-38,3-1-115,-1-1-164,-1 0 3,0 0-37,4-2-444,-4 3 508,0 0 36,5 1-345</inkml:trace>
  <inkml:trace contextRef="#ctx0" brushRef="#br1" timeOffset="265278.0842">22173 4040 2560,'-4'1'209,"1"-1"73,0 2 133,0 1 305,2 5 516,1-5-875,0 1-52,0 0-74,0 1-77,0 4 98,-2 1-35,-2 8 138,2-11-234,0-1 0,1 1 0,0 0 0,0 0 0,1 0-125,0 8 165,0-1 80,0 1 49,0 18 459,0-12-349,0-11-243,0 0-44,0 1-53,0-1-62,0 2-85,0-1-102,0 1-114,0-7 102,0 1-34,0 0-34,0 0-38,0-1-37,0 1-41,0-1-42,0 1-43,0 0-45,0-1-47,0-2 160,0 0 54,0 0-18,0 2-123</inkml:trace>
  <inkml:trace contextRef="#ctx0" brushRef="#br2" timeOffset="287210.5856">11472 7810 3200,'0'0'706,"0"0"-303,0 0-199,0 0-38,0 1-37,0 0-36,0 2-113,1-1 37,0 1 107,2-1 143,4-1 248,-2-1-194,-1 0-147,-1 1-66,0 1-46,2 0 63,7 4 309,-9-5-308,1-1-1,-1 1 1,0-1-1,0 1 1,1-1-1,2 0-125,7 0 233,13 0 176,0-2-86,-13-1-212,20-2 78,16 1-67,-11 3-93,15-5-61,-24 3-51,27 0 83,-17 2-43,-8 1-34,1 0 0,12 3 77,-29-1-35,-1 1-60,-1-1-92,-6-1 49,-1 0-36,1 0-39,-1 0-44,1-1-48,-1 0-51,-6 0 356,6 0-464,1 1-48,9 1-1136,-5 1 598,5 5-445,-16-8 1491</inkml:trace>
  <inkml:trace contextRef="#ctx0" brushRef="#br2" timeOffset="295978.5346">17498 7540 3712,'4'-4'493,"6"-6"775,-7 6-892,0 2-137,-1 0-89,0 0-112,-2 1-68,1 1-35,1-2 604,-2 2-49,1 0-246,-1 1-53,0 0-46,0 0-38,-1 2 28,-1 1-1,2-3-7,-3 2 104,-1-1-49,-1 0 17,-1 0-59,-7 4 74,3-1-23,-16 18 92,-2 4-128,-10 0-38,0 0-53,26-19-77,0 1 36,-12 6 118,-6 0 160,-14 3 308,34-14-460,3-1-40,2 0-43,0 1-43,5-4-24,-1 0 0,1 1 0,0-1 0,-1 1 0,1-1 0,0 1 1,0-1-1,-1 1 0,1-1 0,0 1 0,0-1 0,0 1 0,0-1 0,0 1 0,0-1 0,0 1 0,0-1 1,0 1-1,0-1 0,0 1 0,0-1 0,0 1 0,0-1 0,0 1 0,0-1 0,1 1 0,-1-1 0,0 1 0,0-1 1,1 1-1,-1-1 0,0 1 0,1-1 0,-1 0 0,0 1 1,11 9-64,15 0-36,-22-9 99,0 0 1,-1 0-1,1 1 0,0 0 1,-1 0-1,1 0 0,-1 0 1,0 0-1,1 1 0,0 0 1,3 5 20,0 1 0,0 0 0,-1 0 0,5 8-20,-10-13 3,0-1-1,0 1 1,0 0-1,0 0 1,-1-1-1,0 1 1,0 0-1,0 0 1,0 0-1,0 0-2,-1 6 18,1-9-14,0 0 1,0 0-1,0 0 0,0 0 1,0 0-1,0 0 0,-1 0 1,1 0-1,0 0 0,-1 0 1,1 0-1,-1 0 0,1 0 1,-1 0-1,1 0 0,-1 0 1,0 0-1,1-1 0,-1 1 1,0 0-1,0 0 0,0-1 1,0 1-1,0-1 0,1 1 1,-1-1-1,-1 1-4,-7 6 54,-3 5 39,10-8-53,-1-1 1,0 0-1,0 0 0,0-1 1,-1 1-1,1-1 0,-1 1 1,-2 0-41,-8 4 145,0-2-34,-24 7 101,25-8-147,-5 0 32,-1 0 0,-11 0-97,-4 1 65,-2 5-41,28-8-44,1 0-37,-1 0-36,1-1-34,-8 2-225,0-2-121,0 0-106,0 0-96,0-1-83,0 0-71,14 0 122,1-1-1365,1 0 1214,1-1 162,0 0 35,6-5-1102</inkml:trace>
  <inkml:trace contextRef="#ctx0" brushRef="#br2" timeOffset="296378.0972">17903 7567 6656,'-14'0'899,"5"1"-330,2 0-130,1 1-42,-1 3 76,2 1-104,0-1-157,0-1-56,-3 1-40,0-1-48,-8 5 31,3 5 122,6-5-63,-9 4 39,-11 4-51,5-4-68,2 0-23,7-6-36,1 2 0,0 0 0,-10 9-19,4 1 14,1 2 0,-1 1-14,-10 20-17,26-40 13,0 1 0,1 0 0,-1 0 0,1 0 0,0 0 0,0 0 0,0 1 0,0-1 0,0 0 0,1 0 0,-1 1 0,1-1 0,0 0 0,0 1 0,0-1 0,1 0 0,-1 1 4,1-2-2,0 1-1,0-1 1,0 1 0,0-1 0,1 0 0,-1 0 0,1 0 0,-1 1 0,1-2 0,0 1 0,0 0 0,0 0-1,0 0 1,0-1 0,0 1 0,0-1 0,1 0 0,-1 0 0,0 0 0,1 0 0,0 0 2,15 5 1,0-1 1,0-1 0,1-1 0,-1 0 0,1-2-1,1 0-1,9-5 30,-13 1-12,1 1-3,16-3 2,-2-9-9,-19 8-5,1 0 3,-8 4 2,0-1 0,0 1 0,0-1 0,0 0 0,-1 0 0,1 0 0,-1 0 0,0-1-1,0 0 1,2-3-8,-3 3 15,1 0-1,-1 0 0,-1-1 1,1 1-1,-1-1 0,1-2-14,-2 5 6,-1 1 0,1-1-1,-1 1 1,0-1 0,0 0-1,0 1 1,0-1 0,0 1-1,0-1 1,0 1 0,-1-1-6,-4-13 11,-10-9 6,-2 0 48,5 12 48,0-1 0,0 2 1,-15-11-114,0 6 143,2 5-73,25 11-71,-1-1 0,0 1 1,0 0-1,0 0 0,0 0 0,0 0 0,0 0 1,0 0-1,0 0 0,0 0 0,0 0 0,0 0 1,1 0-1,-1 0 0,0 1 0,0-1 0,0 0 1,-8 8-89,7-7 64,0 2-338,1 0 105,1-1 86,1 4-153,-1-4 164,0 0-48,0 3-160,0 1-38,1 0-51,0 0-68,1-3 50,0 1-41,1-1-145,2 2-376</inkml:trace>
  <inkml:trace contextRef="#ctx0" brushRef="#br2" timeOffset="296981.1992">18268 7729 4736,'1'-7'898,"-1"6"-500,0 0-40,0 3-45,-1-1-50,-1 2-53,0 0-58,-2 0-49,0 0 7,-2 2 43,2 0 13,0-1 46,1 3 94,-2 0-82,-2 0-64,-6 8 64,5-3-53,1 1-53,-3 6-16,1 1-60,-9 17 0,4-14 52,2-5 78,5-10-40,0 0 35,4-6 100,4-1-118,1-2-69,1 1-49,3-3-25,-4 1 27,6-6 14,-4 3-32,0 1 0,1 0 1,-1 0-1,1 0 0,-1 1 0,5-3-15,-1 0 20,1 0 0,-1-1 0,0 0-1,-1-1 1,2-2-20,9-9 13,16-11-16,-23 21-14,0 0 1,-1-1-1,1-2 17,22-24-21,1 5 85,-7 6 90,-26 24-138,0 0 0,0 0-1,0 0 1,0 0 0,0 1-1,0-1 1,0 0 0,0 0-1,0 1 1,0-1 0,0 1-1,0-1 1,0 1-1,1-1-15,-1 1 15,0 1 0,0-1 0,0 0 0,0 1 0,0-1 0,-1 0 0,1 1 0,0-1 0,0 1 0,-1-1 0,1 1 0,0-1 0,-1 1 0,1 0 0,0-1 0,0 2-15,-1-2 8,1 0 1,-1 1-1,1-1 1,-1 0-1,1 1 1,-1-1-1,1 1 1,-1-1-1,0 0 1,1 1-1,-1-1 1,1 1-1,-1-1 1,0 1-1,0 0 1,1-1-1,-1 1 1,0-1-1,0 1 0,0-1 1,0 1-1,1 0 1,-1-1-1,0 1 1,0-1-1,0 1 1,0 0-1,0-1 1,-1 1-1,1 0 1,0-1-1,0 1 1,0-1-1,0 1 1,-1-1-1,1 1-8,-4 11 100,0 6-29,3-8-48,-1-1-1,0 0 0,-1 0 0,-1 2-22,-2 3 33,-4 11 46,1 3 76,7-11-39,-2 7 125,-5 0 74,6-19-259,1 0 0,0-1 0,1 1 0,-1 0 0,1 0 0,-1 2-56,1 11 112,1-17-111,0 0 0,0-1 1,0 1-1,0-1 0,0 1 1,0-1-1,0 1 0,0-1 0,0 1 1,0-1-1,0 1 0,1-1 1,-1 1-1,0-1 0,0 1 0,1-1 1,-1 0-1,0 1 0,0-1 0,1 1 1,-1-1-1,0 0 0,1 1 1,-1-1-1,1 1 0,-1-1 0,1 0 1,-1 0-1,0 1 0,1-1 0,-1 0 1,1 0-1,-1 0 0,1 1 1,-1-1-1,1 0 0,-1 0 0,1 0 1,-1 0-1,1 0 0,-1 0 0,1 0 1,-1 0-1,1 0 0,0 0 1,-1-1-1,1 1-1,1 0 8,0-1 0,1 0 0,-1 0 0,0 0 0,1 0 1,-1-1-1,0 1 0,0-1 0,0 1 0,0-1 0,1-1-8,18-15 55,0 0-43,-2 4-52,15-17 40,-4-4 3,14-25-57,1-2-23,-41 57 79,0 0-1,0 1 1,0 0 0,3-2-2,-6 5 2,0 1 1,-1-1-1,1 0 1,0 1-1,0-1 1,-1 1-1,1-1 1,0 1-1,0 0 0,0-1 1,-1 1-1,1 0 1,0-1-1,0 1 1,0 0-1,0 0 1,0 0-1,0 0 0,0 0 1,0 0-1,0 0 1,-1 0-1,1 0 1,0 0-1,0 0 1,0 1-1,0-1 0,0 0 1,0 1-1,-1-1 1,1 1-1,1 0-2,-2-1 3,1 1-1,-1 0 1,1 0 0,-1-1-1,1 1 1,-1 0-1,0 0 1,1 0 0,-1 0-1,0 0 1,0-1-1,0 1 1,0 0 0,0 0-1,0 0 1,0 0-1,0 0 1,0 0 0,0 0-1,0 0 1,0 0-1,-1 0-2,-7 22-7,4-12-59,1 5 36,2-9 38,1 0-1,0-1 1,1 1 0,-1-1 0,1 1-1,1 0-7,11 24 32,-8-18-45,-2-8-32,1 0-82,-2-3 20,1 1-34,1 0-185,-1-1 114,0 0-37,0-1-38,0 1-43,1-1-45,0 1-47,0-1 111,1 1-122,1 0-74,-1-1-68,1 1-66,0-1-60,0 0-57,1 0-53,-1-1-47,5 0-424,6 0-529</inkml:trace>
  <inkml:trace contextRef="#ctx0" brushRef="#br2" timeOffset="297360.2076">19011 7837 5504,'0'-2'1145,"0"0"-121,1 1-116,-1 0-108,0 0-103,1 0-97,0 1-91,-1-1-84,1 1-79,0 0-71,0 1-67,0-1-60,0 0-53,0 1-48,1 0-41,-1-1-36,2 2-139,6 1-406,-5-2 446,-1-1 103,0 0 101,-1 0 9,-1-1 34,1 0 37,0 1 42,36-23-26,-17 15-31,-5 0-47,4-7-22,2-6-54,-15 15-18,16-23 16,-8 8 39,-13 19-37,-1-1-1,1 1 1,-1-1-1,1 1 1,-1-1 0,0 0-1,0 0 1,0 1 0,0-3-17,-1-15 47,0 12-52,-2-2 22,1 10-13,1-1 1,-1 1-1,1 0 0,-1 0 1,1-1-1,0 1 0,-1 0 1,1 0-1,-1 0 0,1-1 1,-1 1-1,1 0 0,-1 0 1,1 0-1,-1 0 0,1 0 0,-1 0 1,1 0-1,-1 0 0,1 0 1,-1 1-1,1-1 0,-1 0 1,1 0-5,-5 2 47,0 0 0,1 0 1,-1 0-1,-3 3-47,7-4 5,-24 14 88,2 2 1,0 0 0,1 1 0,-1 3-94,1 2 53,0 1-33,-19 23-20,5-13 42,30-25-8,0 1 39,-5 15 158,9-22-180,1 1 1,0 0-1,0-1 0,0 1 0,1 0 0,-1 0 1,1 0-1,0 0 0,0 0 0,0 0 1,1 2-52,6 15 152,5-2-60,4-1-41,12 3-37,-21-16-6,1-1 0,0-1 0,8 4-8,24 2-29,0-7-87,-20-2 17,2 0-34,13 0-154,3-1-174,-11-1 96,-4 1-10,0-1-88,-3 0-8,-1 0-91,1 0-106,-1 0-119,-7 1 273,-2 0-47,10-2-523,27-5-1579,-46 8 2613,11-3-607,1 1 32,24-6-1126,-31 7 1515</inkml:trace>
  <inkml:trace contextRef="#ctx0" brushRef="#br2" timeOffset="290448.2418">12918 7391 2944,'-1'0'651,"0"0"-278,-3 0-81,-1 0-92,-1 0-42,-2 0 3,7 1 64,0 0-83,1 1-65,0 0-43,0 3-5,0-5 34,-2 5 193,0-3-191,0 0 1,0 1-1,1-1 0,-1 0 1,1 1-1,0-1 0,-1 1 1,1 0-1,0 1-65,-7 29 472,4-13-257,-8 18-34,1-10-117,-1 0-36,-8 19 2,9-15 24,-2 13 2,0-1-36,-3 8-32,-9 25-52,20-63-80,0 9 36,3-14 34,0 1-62,0 0-91,1-5 56,0 0-40,0 1-45,0-1-49,0 0-55,0 1-59,-1-1-64,1 1-68,0-1 150,0 0 52,1 2-19,0 2-128,0-8 494</inkml:trace>
  <inkml:trace contextRef="#ctx0" brushRef="#br2" timeOffset="290794.2349">13283 6999 4352,'0'0'966,"0"0"-418,0 0-272,-1 0-56,1 0-56,-2 0-56,2 0-103,0 0-1,-1 0 0,1 0 0,-1 0 0,1 0 0,0 0 0,-1 0 0,1 1 0,0-1 0,-1 0 0,1 0 0,-1 0 1,1 0-1,0 0 0,-1 1 0,1-1 0,0 0 0,0 0 0,-1 1 0,1-1 0,0 0 0,-1 1 0,1-1 0,0 0 0,0 1 1,0-1-1,-1 0-4,-1 13 110,0-1 0,-4 14 101,0 1-37,-9 28 83,-2-1-99,-2-5-67,5-13 46,10-18-50,0 1-1,1-1 1,0 3-87,-1 7 104,-7 27 92,0 7-13,8-40-148,0 10 42,-7 26-77,4-25 50,1 17 66,3-25-33,-1-1 1,-2 0-1,-1 5-83,2-16 31,1 0-55,-2 1-69,1 1-53,-5 25-449,8-31 509,0 0-62,-1 0-58,1-1-51,-1 4-214,0 0-86,0-1-68,0 0-49,1-5 310,0 0 50,1 1-15,-1 3-109</inkml:trace>
  <inkml:trace contextRef="#ctx0" brushRef="#br2" timeOffset="291078.9915">12702 7850 3584,'0'-2'306,"0"0"-34,2-2 179,2 1-109,0 2-96,0 0-107,0 0-42,2 1-14,1 0-50,6 0-9,-6-1 47,5-5 49,10-2 64,24-1-76,-10 2-63,2-2-49,8-1-43,-13 4-59,-5 2-76,-14 2 48,0 0-35,10-1-199,-13 1 138,1 0-34,-1 1-37,0-1-38,-1 0-41,1 0-44,1 0-246,5 2-377</inkml:trace>
  <inkml:trace contextRef="#ctx0" brushRef="#br2" timeOffset="291331.1626">13431 7702 2688,'0'3'286,"0"0"-47,0 0-39,0 0-34,0 3 93,0 8 257,0-9-304,0 1 59,-1 1-140,-4 2-74,-1 3 4,5-7-1,1 0 37,0 8 228</inkml:trace>
  <inkml:trace contextRef="#ctx0" brushRef="#br2" timeOffset="291496.1032">13418 7823 6112,'-14'14'256</inkml:trace>
  <inkml:trace contextRef="#ctx0" brushRef="#br2" timeOffset="291497.1032">13404 7877 4640</inkml:trace>
  <inkml:trace contextRef="#ctx0" brushRef="#br2" timeOffset="291649.5098">13539 7283 4736,'-23'-23'1060,"10"10"-456,6 6-206,-1 2-94,1 1-80,0 2-65,-3 2-1,10 0-153,0 1-1,-1-1 1,1 0 0,-1 0 0,1 1-1,0-1 1,-1 0 0,1 1 0,0-1-1,-1 0 1,1 1 0,0-1 0,0 0-1,-1 1 1,1-1 0,0 1 0,0-1-1,0 0 1,0 1 0,-1-1 0,1 1-1,0-1 1,0 1 0,0-1 0,0 1-1,0-1 1,0 1 0,0-1-5,-2 7 26,-7 18-20,7-13-31,2 3-36,-1-3 66,1-4-60,-1 2-77,1 0-105,0-5 71,1 0-36,0-1-41,0 1-42,0-1-48,1-1-50,0 1-53,1-2-58,0 1-60,1-2-64,4 1-198,8-1-344,-16-1 1115</inkml:trace>
  <inkml:trace contextRef="#ctx0" brushRef="#br2" timeOffset="292074.6407">13647 7837 2432,'-8'10'779,"9"-7"-454,1-3-201,1 0-35,-1 0-54,-2 0-43,0 9 64,0-8 81,3-8 209,2 3-120,-2 1 20,2-8 167,4-6-65,-1 6-104,-2-2 54,-2-2-85,-1 0-57,5-18 78,-3 19-120,-1 1 0,2-9-114,-5 13 58,1 1 0,1-1-1,0 1 1,1-1-58,-3 6 40,0 0 0,1 1 1,0-1-1,0 1 0,0 0 1,0 0-1,1-2-40,9-9 134,-7 4-94,6-9 46,0 9 33,-2 4 5,-2 2-63,1-3-27,-2 3-3,2 4-27,-6-1 3,5 0 37,1 0-69,-2 0-77,1 0-83,0 0-92,0 0-98,0 0-108,0 0-114,2 0-54,7 0-484</inkml:trace>
  <inkml:trace contextRef="#ctx0" brushRef="#br2" timeOffset="292534.8646">14053 7688 4608,'-5'-6'612,"3"1"-73,2 1-82,1 0-89,1 2-98,0 2-106,-1 2-113,0 2-123,2-7 110,7-3-23,10-2 43,-1 0-36,-15 5-20,30-19 147,29-27-149,-41 28 15,-11 7 25,-8 3 74,-3 10 15,-1 1-36,-2-1 5,-6 1-63,8 0-11,-4 0 12,-1-1 1,0 2-1,1-1 0,-1 0 0,0 1 1,1 0-1,-1 0 0,1 1 0,-1 0 1,1 0-1,0 0 0,0 0 1,0 1-1,0 0 0,0 0 0,0 0 1,1 1-1,0-1 0,-1 1 0,-1 3-36,-52 55 374,33-32-255,11-14-91,1 1-39,1 0-45,1-1-56,10-15 118,0 1-1,0-1 1,0 1 0,0 0 0,0 0 0,0 0-1,0-1 1,1 1 0,-1 0 0,1 0 0,-1 0-1,1 0 1,0 0 0,0 0 0,0 0 0,0 0-1,0 0 1,0 0 0,0 0 0,1 0 0,-1 0-1,1 0 1,0 1-6,0-1 8,0 1 0,1-1 0,0 1 0,-1-1 0,1 0 0,0 1 1,0-1-1,3 2-8,13 10 4,8 1 33,-7-8-44,-2-3-46,3-3-62,-13-1 60,3 0-51,1 0-34,-1-1-33,1 0-34,0 0-33,0-2-34,10-5-371,-2 1-7,-8 3 188,-1 2 43,0 1-42,0-1-110,2-1-80,0 0-93,1-2-109,-6 3 524,0-1 35,17-5-472,-24 8 766</inkml:trace>
  <inkml:trace contextRef="#ctx0" brushRef="#br2" timeOffset="292933.923">14931 6743 5120,'15'-39'1115,"-8"19"-481,-4 12-473,-1 1 105,-1 0 150,-1 0 300,0 4-144,0 3-256,-1 2-161,1-1-42,0 2-48,0 0-56,-4 23 163,-10 7-46,9-25-99,1 1 0,0 0 0,0 0 0,1 1-27,-18 76 192,-3-17-7,12-39-114,-33 89 147,11-38-74,-49 120 187,62-144-251,-1 1 89,-5 9 91,-37 88 421,40-101-485,3-7-72,0-1-66,-4 11-12,11-18-62,2-7-43,1 0-52,2-8-20,1 0-44,-1-1-49,0 0-55,8-20 123,-4 10-391,0-1 104,0 0 77,-5 13-415,7-18 515,1 1-34,-2 1-119,1 0-85,1-5 191,1 1-32,-1 0-38,0 0-39,1 0-43,-1 0-45,0 0-50,0 0-52,1-1 99,0 0 72,1-1-21,0 2-154</inkml:trace>
  <inkml:trace contextRef="#ctx0" brushRef="#br2" timeOffset="294081.4904">14999 7540 5120,'-5'-4'630,"0"1"-94,1 2-85,0 1-77,1 1-71,0 1-62,0 1-54,0 1-46,0 1-23,1 1-42,-6 23 120,1 0-93,-8 15 8,-5 17 20,12-19-12,5-4-11,0-6 141,-7 29-249,-10 32 102,-6 31-26,5-44 24,21-80-100,-9 35 138,4-5 44,5-25 42,0-10-80,4-18 20,8-8-56,21-39 5,15-45-59,-10 21-35,-22 58-12,1 0-1,1 1 0,16-20-6,-9 21 49,3 0 43,34-31 161,-21 27-186,-34 32-61,1 0-1,-1 1 0,1 1 1,2-2-6,28-11-42,-35 16 36,23-8-35,-5 8 63,-19 1-16,0 1 0,0-1 0,0 1 0,1 0 1,-1 0-1,0 0 0,0 0 0,-1 0 0,1 0 0,0 0 0,0 1 0,-1-1 0,1 1 0,0-1 0,-1 1 0,0 0 0,1 0 0,0 0-6,9 16 72,-8-12-59,0 0 0,0-1 0,-1 1 0,0 0 0,0 0 0,-1 0 0,1 2-13,-1 10 52,-3-1 34,-4 0 47,-3-1 63,-10 7 114,-4-1-87,-2-3-75,0-4-61,3-4-38,11-6-23,0 0 1,0 1-1,1 0 0,-4 4-26,0 0-9,0 0 0,0-1 0,-1-1 0,-13 6 9,-9 0-92,29-11-243,-3 2-231,5-2 115,4-3 177,2 0 256,0 0-1,0 0 1,0 0 0,0 0 0,0 0 0,0 0 0,0 0-1,-1 0 1,1 0 0,0 0 0,0 0 0,0 0 0,0 0 0,0 0-1,0-1 1,0 1 0,0 0 0,0 0 0,0 0 0,0 0-1,0 0 1,0 0 0,0 0 0,0 0 0,0 0 0,0-1 0,0 1-1,0 0 1,0 0 0,0 0 0,0 0 0,0 0 0,0 0 0,0 0-1,0 0 1,0-1 0,0 1 0,0 0 0,0 0 0,0 0-1,0 0 1,0 0 0,0 0 0,0 0 0,0 0 0,0 0 0,0-1-1,0 1 1,0 0 0,1 0 0,-1 0 0,0 0 0,0 0-1,0 0 1,0 0 0,0 0 0,0 0 18,12 4-1168,-6-5 599,-2-1 171,1 1-64,0 1 75,-1 2-36,12 5-975</inkml:trace>
  <inkml:trace contextRef="#ctx0" brushRef="#br2" timeOffset="294532.1893">15715 7702 5504,'3'-4'638,"1"0"-112,-2-1-99,0 1-81,-1 0-18,0-1-67,-1-13 378,0 13-454,0 0 33,-2-4 351,-2 5-105,-2 3-106,-1 1-101,1 0-140,2 2 123,-10 12-120,-13 12-5,5 0-73,11-11-36,7-9-2,0-1 1,0 0-1,0 0 1,0 0-1,-1 0 0,-2 1-4,3-3 2,0 0-1,0 0 0,1 0 0,0 1 0,-1 0 1,1 0-1,0 0 0,1 0 0,-1 0 0,1 0 1,-2 4-2,2-5 2,-12 18 50,13-21-51,1 0 0,-1 1-1,1-1 1,0 0 0,-1 1 0,1-1 0,-1 0 0,1 1-1,0-1 1,-1 1 0,1-1 0,0 1 0,-1-1 0,1 1-1,0-1 1,0 1 0,-1-1 0,1 1 0,0-1 0,0 1-1,0-1 1,0 1 0,0 0 0,0-1 0,0 1 0,0-1-1,0 1 1,0-1 0,0 1 0,0-1 0,0 1 0,1 0-1,-1-1 1,0 1 0,0-1 0,0 1 0,1-1 0,-1 1-1,0-1 1,1 0 0,-1 1 0,0-1 0,1 1-1,-1-1 1,1 0 0,-1 1 0,1-1-1,-1 0 0,0 0 1,0 0-1,0 1 0,0-1 1,0 0-1,0 0 1,0 0-1,0 0 0,0 0 1,0 0-1,0 0 0,0 0 1,0 0-1,1 0 1,-1 0-1,0 1 0,0-1 1,0 0-1,0 0 0,0 0 1,0 0-1,0 0 1,0 0-1,0 0 0,1 0 1,-1 0-1,0 0 0,0 0 1,0 0-1,0 0 1,0 0-1,0 0 0,0 0 1,0 0-1,1 0 0,-1 0 1,0 0-1,0 0 1,0 0-1,0 0 0,0 0 1,0-1-1,0 1 0,0 0 1,0 0-1,1 0 1,-1 0-1,0 0 0,0 0 1,0 0-1,0 0 0,0 0 1,0 0-1,0 0 1,0-1-1,0 1 0,0 0 0,3-2 0,-1 1-1,0-1 1,1 1-1,0-1 0,-1 1 1,1 0-1,0 0 1,0 0-1,0 0 0,-1 1 1,2-1 0,0 0-12,0 1-1,0-2 1,0 1 0,0 0 0,-1-1-1,4-2 13,-3 2-7,-1 0 0,0 1 0,1-1 0,-1 1 0,1-1 0,3 0 7,-5 2 5,1-1 0,-1 1-1,0-1 1,1 0 0,-1 0 0,0 0 0,0-1 0,0 1 0,0 0 0,0-1-1,0 0 1,1 0-5,-2 1 3,1 0-1,-1-1 0,1 1 1,-1 0-1,1 0 1,0 0-1,0 0 0,0 0 1,0 1-1,-1-1 0,1 0 1,0 1-1,0-1 0,0 1 1,0 0-1,0 0 1,1 0-1,0 0-2,1 2 46,-4 9-4,0-11-34,-1 11 94,-1-1-33,-10 14 24,2-3-5,6-9-59,-4 16 21,5 1-38,3-24-61,0-1-92,0 0-82,0-1-73,0 0-64,1-1-54,0 0-46,0-1-36,-1 0 318,1-1 1,-1 0 0,1 1 0,0-1-1,-1 0 1,1 0 0,-1 1 0,1-1 0,0 0-1,-1 0 1,1 0 0,0 0 0,-1 1-1,1-1 1,0 0 0,-1 0 0,1-1 177,3 2-599,1-2 51,-1 1 187,1 0-878,3 0-482</inkml:trace>
  <inkml:trace contextRef="#ctx0" brushRef="#br2" timeOffset="295063.6016">15998 7688 5888,'-3'3'571,"0"0"-62,-1-1-60,0 0-57,0 0-55,1 0-50,-1-1-49,0 1-46,-2 0 30,0 1-101,2-1-88,0 1-78,-2 5 270,2-1-39,1-1-57,-2 0-50,-3 5 52,1 1-44,2 1-40,1-1-35,3-8-17,1-3 6,-1 0 0,1 0 0,0 0 1,0 0-1,0 0 0,0-1 0,-1 1 0,1 0 0,0 0 0,1 0 1,-1 0-1,0 0 0,0 0 0,0 0 0,1 0 0,-1 0 1,0 0-1,1-1 0,-1 1 0,1 0 0,-1 0 0,1 0 0,-1-1 1,1 1-1,0 0-1,3 5 8,-2-3 14,0 0 0,0 0 0,0-1 0,1 1 0,-1-1 0,1 0 0,-1 0 0,1 0 0,0 0-1,0 0 1,0 0 0,0-1 0,0 1 0,2-1-22,23 7 105,-24-8-97,-1 0-1,0 1 1,1-1-1,-1-1 0,0 1 1,1 0-1,0-1-7,50-22 43,-49 22-27,0-1 0,1 1 0,-1-1 0,0-1 0,0 1 0,-1-1 0,1 0 0,0 0 0,-1 0 0,1-1-16,24-13 97,-10 7-101,3-8-57,-19 14 56,1 0-1,-1 0 1,0-1 0,0 1 0,1-3 5,12-27 17,2-3 48,-15 31-43,1 1 0,-1-1 0,1 1 0,0 0-1,3-2-21,-1 1 37,-4 3-24,1 0-1,0 0 1,0 1-1,0-1 1,0 1-1,1-1-12,5-3 12,-1 2 5,-7 4-16,-1 1-1,1-1 0,-1 0 1,1 1-1,-1-1 0,1 0 1,-1 1-1,0-1 1,1 1-1,-1-1 0,0 1 1,1-1-1,-1 1 1,0-1-1,0 1 0,1-1 1,-1 1-1,0-1 0,0 1 1,0-1-1,0 1 1,0-1-1,5 23 10,-5-22-6,3 5 8,-2 0-1,1-1 1,0 1-1,-1 0 1,0 0-1,-1 0 1,1 0-1,-1 0-11,0 26 105,0 51 443,0-47-385,0-19-207,-2 0 64,-1-1 58,0 0 48,-2 2 62,-2 0 38,1-3 72,-1-1 0,-1 1 1,0-1-1,-5 5-298,-6 7 325,-3-1-215,18-21-98,0-1 0,0 0 0,0 0 0,0-1 1,-1 1-1,1-1 0,-1 0 0,1 0 0,-4 1-12,-85 25 129,47-16-103,7-5-42,-5 0-52,-1-1-57,6 1-66,28-4 164,-1 0-58,2 0-49,0 0-43,-2 0-81,2 0-38,-19 6-690,22-7 819,1 1-46,1 0-39,0-1-38,-1 3-204,0-1-60,-5 5-680,-2 1-298,8-6 986,-1 0 71,0-1-25,-4 2-173,10-5 670</inkml:trace>
  <inkml:trace contextRef="#ctx0" brushRef="#br2" timeOffset="298277.1483">20632 7432 3968,'6'-7'688,"-2"0"-69,-1 2-149,0 1-76,2 1-91,1 2-100,-4 1-180,0 0 70,-1 0 60,1 0 51,-1 0 98,0 0 44,0 0 813,-1 0-1021,0 0 395,-1 0-104,0 0-225,-1 0-86,0 0-95,1 0-79,-1 0-87,-1 0-98,-7 0 274,-38 1 81,41 1-107,-1-1 0,0 1 0,0 0 0,1 1 0,-5 1-7,-159 62 0,148-55 11,0 1 0,1 2 0,-19 14-11,-1 1 47,35-24-15,-17 11 83,18-12-71,0 1 1,1 0 0,-1 0 0,1 0-1,-2 2-44,6-5 11,0-1-1,0 0 1,0 1-1,1-1 1,-1 0-1,0 1 1,0-1 0,1 1-1,-1-1 1,1 1-1,-1 0 1,1-1-1,0 1 1,0-1-1,0 1 1,-1 0-1,1-1 1,1 1-11,-1 0 7,1 0 1,0-1-1,-1 1 1,1 0-1,0-1 1,0 1-1,0-1 0,0 1 1,0-1-1,1 0 1,-1 0-1,0 1 1,1-1-1,-1 0 1,1 0-1,-1 0 1,1 0-1,-1 0 1,1-1-1,1 1-7,17 8 150,6 1-18,-7 1-89,22 10 3,-26-14-9,0 1-1,0 0 1,-1 1-1,5 5-36,-4 0 31,0 1-1,-1 0 0,9 13-30,-10-11 52,0 0 40,-6-7-51,-1 1 59,2 5 137,-4 0 69,-3-13-232,-1 1 1,1-1-1,-1 0 0,0 0 1,0 0-1,-1 0 0,1 0 1,-1 0-1,1 1-74,-10 17 364,3-10-117,0-1-79,0 0-45,-7 9 28,11-15-127,0-1 0,0 1 0,0-1-1,-1 0 1,1 0 0,-1 0 0,0-1 0,-1 2-24,-23 5 172,2 0-77,17-6-73,0 0-39,0-2-42,0-1-47,0-1-49,0-1-54,0 0-57,-1 0-62,2-1-5,1 1-65,1 0 97,-7-9-431,11 9 545,1-1-37,-1-1-56,1 1-63,-1-1-78,0 0-89,1 1-93,-1-2-112,0 1-124,1 2 370,0 0-37,-1-2-454,-1 0 58,2 1 329,0 1 123,1-1 34,1-2-95,0 1 63,1-2-29,3-4-172</inkml:trace>
  <inkml:trace contextRef="#ctx0" brushRef="#br2" timeOffset="298645.1228">21132 7391 3072,'16'-30'706,"-9"15"-303,-4 7-88,-2-2 58,-1-1-158,-1 0-40,1 2-13,-1 2 17,2-1 54,-1 2 8,1 0 52,0 0 57,1 0 63,3-7 538,1 0-74,6-15 1076,-11 15-1088,-1 14-820,0 0 0,0 0 1,0 1-1,-1-1 0,1 0 0,0 0 1,-1 1-1,0-1 0,1 0 1,-1 0-1,1 0 0,-1 0 0,0 0-45,-6 12 308,-4 12-68,3 0-35,2 2-36,0 2-36,1-2-42,-2 2-33,-14 43 57,6-23-76,2 3-39,-28 120-16,30-125 107,-4 48-91,8-51-21,-1-1-70,1-12-669,6-24 540,-1 0-42,1-1-54,-1 0-65,1 0-77,0-1-89,1 1-101,0-1-112,0-2-278,0-1-1588,0-2 1242,0 0-533</inkml:trace>
  <inkml:trace contextRef="#ctx0" brushRef="#br2" timeOffset="298903.3093">20795 7648 7552,'0'-3'616,"0"0"-65,1 1-64,0 1-58,1-1-55,0 1-52,0 0-47,0 0-44,1 1-40,-1 0-36,4 0 62,0 0-99,1 0-69,8 1-32,-9-1 17,1-1 71,-2-1 108,31-12-44,5 3-43,4-2-69,-23 6-48,0 2 0,0 1 1,9 0-10,12-1-42,-8 0-62,-7 2-151,20-3-205,-16 4 77,-15 2 9,-1-1 39,33-5-567,-25 3 434,0 1-68,-8 1 119,1 1-61,-4 0 226,1 0-51,0 0-69,0 0-87,-4 0 96,0 0-51,-1 0-57,1 0-62,-2 0 200,0 0 46,2 0-13,5 0-103</inkml:trace>
  <inkml:trace contextRef="#ctx0" brushRef="#br2" timeOffset="299413.1646">21605 7634 3968,'-1'0'145,"-1"0"99,1 0 87,-1 0 72,0 0 120,1 0 56,-5 0 1484,4 0-1212,1 0-386,-1 0-44,1 0-135,0 0-37,1 0-41,-1 0-46,0 0-52,0 0-55,0 0-61,0 0-65,-1 2 1037,-3 4-683,-14 10 749,9-10-648,6-3-253,0-1-34,0 0-40,0 0-47,-15 4 243,2 0-48,-3 0-81,14-4-67,0 0 1,0 1 0,1 0 0,-1 0 0,1 0-1,-3 3-57,-17 10 123,16-12-87,0 0 1,1 1-1,0 0 0,-3 4-36,5-5 13,2 1 0,-1 0 0,0 0 0,0 3-13,-8 7 5,9-12-2,1 0 0,0 0 1,1 1-1,-1-1 0,0 1 1,1 0-1,0 0 0,0 0 0,0 0 1,0 1-4,1-2 2,0 1-1,0-1 1,1 0 0,-1 0 0,1 1 0,0 1-2,0-2 8,0 1 0,0-1 0,1 0 0,0 1-1,0-1 1,0 2-8,1 0 13,-2-4-13,0-1-1,0 1 1,0-1-1,0 1 0,0-1 1,1 0-1,-1 1 1,0-1-1,0 1 1,0-1-1,1 1 0,-1-1 1,0 0-1,1 1 1,-1-1-1,0 1 0,1-1 1,-1 0-1,0 1 1,1-1-1,-1 0 1,0 0-1,1 1 0,-1-1 1,1 0-1,-1 0 1,1 0-1,-1 1 0,1-1 1,-1 0-1,1 0 1,-1 0-1,1 0 1,4 2-15,-1-1 10,-1 0 1,0-1-1,1 1 1,-1-1-1,1 1 1,0-1-1,-1 0 0,2 0 5,32-6 9,-26 3 3,-3 0 9,1 0 1,-2 0-1,1-1 0,0 0 1,-1-1-1,0 1 1,0-2-1,4-3-21,21-13 32,-8 7 2,20-17-34,-29 21 8,-14 10-7,3-2 7,1 0 1,-1-1-1,0 0 1,0 0 0,0 0-1,0 0 1,0-1 0,0-2-9,1-6-43,-5 12 41,1 0 0,-1 1 0,0-1 0,1 1 0,-1-1 0,1 0 0,-1 1 0,1-1 0,-1 1 0,1-1 0,-1 1 0,1-1 0,0 1 0,-1 0 0,1-1 0,0 1 2,-1 0 0,0 0 0,0 0 0,0 0 0,0 0-1,0 0 1,0 0 0,1 0 0,-1 0 0,0 0 0,0 0 0,0 0 0,0 0 0,0 0 0,0 0 0,0 0-1,0 0 1,0 0 0,0 0 0,0 0 0,0 0 0,1 0 0,-1 0 0,0 0 0,0 0 0,0 0 0,0 0-1,0 0 1,0 0 0,0 0 0,0 0 0,0 0 0,0 0 0,0 0 0,0 0 0,0 0 0,0 0 0,0 0-1,0 0 1,0 1 0,1-1 0,-1 0 0,0 0 0,0 0 0,0 0 0,0 0 0,0 0 0,0 0 0,0 0 0,0 0-1,0 0 1,0 0 0,0 0 0,0 1 0,0-1 0,0 0 0,0 0 0,0 0 0,-1 0 0,1 0 0,0 0-1,0 0 1,0 0 0,0 0 0,0 0 0,0 0 0,0 0 0,0 0 0,0 0 0,0 1 0,-6 4 0,1 0 1,-2 16-17,-11-3-54,13-2 40,3-8 23,-1 6 3,1-8 5,0 0 1,1-1-1,0 1 1,0 0 0,0 0-1,1-1-1,0 47 96,2-36-64,0-7-69,2-2-34,-1 2-45,-1-4-203,0 0 38,5 11-534,-3-10 436,-1 1-78,1-1-107,-2-3 191,1 0-52,-1 0-56,1 0-64,0 0-71,-1 0-75,1 0-83,0 1-90,3 1-797,2 3-944</inkml:trace>
  <inkml:trace contextRef="#ctx0" brushRef="#br2" timeOffset="300028.8016">22551 7269 4736,'0'-15'1021,"0"8"-442,0 4-288,0 2-54,-1 0-48,0-1-42,0 1-157,-1 0 75,-2-3 167,-7-7 481,8 8-567,1 1-87,2 1-52,0 1 0,0 0 0,-1 0 0,1 0 0,0-1 0,0 1 0,0 0 0,-1 0 0,1 0 0,0 0 0,0 0 0,-1 0 0,1-1 0,0 1 0,0 0 0,-1 0 0,1 0 0,0 0 0,-1 0 0,1 0 0,0 0 0,0 0-1,-1 0 1,1 0 0,0 0 0,-1 0-7,-11 0 57,-21 0 42,-2 1-51,13 0-41,-1 1 0,1 1-1,-15 4-6,22-4-10,-32 10-56,12 0 89,-11 5 140,7-3-4,0 3 58,14-4-24,1 2 51,-3 7-47,24-22-186,1 0-1,0 1 1,0-1-1,1 0 0,-1 1 1,0 0-1,0 0 1,1-1-1,-1 1 0,1 0 1,0 0-1,-1 0 1,1 0-1,0 1 1,0-1-1,0 0 0,0 0 1,1 1-1,-1-1 1,1 0-1,-1 2-10,-3 9 58,3-10-44,0 0 0,0 0-1,0 0 1,0 0 0,1 1 0,-1-1 0,1 0 0,0 0-1,0 0 1,0 0 0,0 1 0,1 1-14,2 6 10,0 3-13,-1 0-1,0-1 0,-1 1 0,0 1 4,0 10 17,4 22-17,-1-22 41,-1 22-41,-4-29 13,0 0 0,-1-1 0,-3 7-13,3-9 4,0-3 4,0-1 11,0-1 1,0 1-1,-1 0 0,-2 4-19,3-10 16,-1 1-1,1-1 0,1 1 1,-1 0-1,1-1 0,0 1 1,0 0-1,1 5-15,0-8 8,-1 0 0,1 0 0,0 0 0,-1 0 0,1 0 0,-1-1 0,0 1 0,0 0-1,0 0-7,-5 9-2,4-1-215,1-7 114,1 0-41,0-1-17,0 0-48,0 1-56,1-1-65,-1-2 46,0 1-41,0 0-45,0-1-48,0 0-134,0 0-53,0-1-170,0 1-445</inkml:trace>
  <inkml:trace contextRef="#ctx0" brushRef="#br2" timeOffset="300511.5842">23010 7202 4352,'0'-5'657,"0"0"-110,0 0-107,0-1-103,0 1-101,0 1-96,0-1-95,0 2-90,-2-2 157,-2 2-142,0 0 43,0 1 37,-1 0 33,-7 0 222,-9 3 314,0 2-6,14-1-448,0 0-33,1 0-54,1-1-33,0 1-38,0-1-44,-20 8 60,0 0-33,-18 9-185,-24 13 195,35-14 1,1 1 80,9-4 44,1 1 68,0 0 79,0 1 91,-14 16 391,15-9-287,6-4-134,2 0-74,4-5-88,2 0-52,0 1-29,1 6-10,0-4-17,2-2-90,-1-1 48,2 1 41,0 0 33,0 4 67,0 35 380,2-30-336,0-3-70,1 0-67,-1-6-73,1 0-54,-1 1-63,0-1-71,0-10 29,0-1 33,0 6-39,0-1 105,0 1 87,0 0 66,0-1 50,0 22 444,0-18-376,0 1-94,0-7-108,0 0-44,0 1-72,0 0-80,0 0-91,0 0-102,0-4 133,0 0-34,0 0-36,0 1-36,0-1-39,0 0-40,0 0-42,0 0-43,0 1-46,0-1-46,0 0-48,0 0-51,0 0-51,0 0-53,0 0-55,0 0-56,0-3 406,0 0 52,0-1-45,0 1-201</inkml:trace>
  <inkml:trace contextRef="#ctx0" brushRef="#br2" timeOffset="300881.0667">21659 7729 7040,'0'0'968,"0"0"-357,0 0-140,0 0-47,0 0 28,1 0-81,2-1-70,2 0-59,1-1-211,0 1 59,1 0 51,1 0 44,1-1 63,1 1 33,25-2 733,-18 3-603,2-1-2,11 1 17,-2 1-135,1-1-70,0-1-63,-1-1-54,10-1 17,-1 0-38,42-3 2,35-7-48,-5 2 24,-28 4-74,-33-1-13,-23 3-29,-1-1-38,-4 2-18,0-1-37,0 1-40,0 0-45,4 0-58,2 0-69,-1 0-54,1 0-67,-1 0-79,0 1-93,0 1-105,0 1-117,-13 0 390,1 1-35,6 0-626,7 0-705</inkml:trace>
  <inkml:trace contextRef="#ctx0" brushRef="#br3" timeOffset="349350.3572">7500 10471 4224,'0'0'966,"0"0"-418,0 0-270,0 0-50,0 0-40,0 0-34,0 0 213,0 0-158,0 0 71,0 0 443,0 0-478,0 0 230,0 0 47,0 0-324,0 0 2,0 0 32,0 3 147,-5 26 376,3-20-554,-1-1-70,2-5-104,-1 5 242,1-1-71,1-1-55,0-1-39,-2 10 137,-2-2 55,-1 0-41,3 4-107,2-4-40,1-5-51,-1-1 0,-1 1 0,1 0 0,-2 4-57,-7 34 172,-5 27-14,12-50-100,1 0-1,0 0 1,2 7-58,0 4 19,-1-21-188,0 0 87,0 2 75,0 0 71,0 34 329,0-29-297,0-10-98,0 1-48,0-1-55,0 0-67,0 2-107,0-1-105,0 1-119,0-7 204,0 1-35,0-1-36,0 1-38,0 0-39,0-1-40,0 1-43,0 0-44,0-1-46,0 1-47,0-2 84,0-1 76,0 1-28,0 1-186</inkml:trace>
  <inkml:trace contextRef="#ctx0" brushRef="#br3" timeOffset="352706.8053">6095 11512 3712,'15'-23'855,"-7"12"-366,-6 7-240,-1 2-44,-2-1-39,-1 1-34,-7-7 66,0 0 36,6 7 65,2 0-58,0 0-50,0 1-45,0-1-22,1 1-45,0 0-30,1 0-32,-1-1 15,0 1 22,-1 0 42,-5-2 331,-4 2-70,-1 1-59,-1 1-43,-3 0 66,-4 2-98,-2 4-77,1 3-69,3-1-59,11-4-13,-1 0-1,1 0 1,0 1-1,0-1 1,1 1-1,0 1 0,0-1 1,-2 4-5,-10 12 2,3-6 10,1 2 0,1 0 0,0 1 0,1 0-1,1 0 1,-3 10-12,-14 28 46,-18 31 77,9-2-38,16-44-46,-39 91 82,38-83-74,7-17-12,1 0 0,-2 14-35,4 1 32,-5 45-32,15-86 1,1-1-1,-1 0 0,1 1 1,1-1-1,-1 0 0,1 1 1,1-1-1,-1 0 1,1 0-1,0 1 0,11 18-25,-10-20 7,0-1 0,1 0 1,-1 0-1,1-1 1,0 1 17,1 0-46,0 0 0,0-1 0,0 0 0,4 2 46,6 1-197,1 0-62,2-2-64,0 0-66,0-1-67,1 0-70,-1-1-70,-1 0-73,-1-1-39,-4 1 302,-1 0 53,3 1-17,5 2-127</inkml:trace>
  <inkml:trace contextRef="#ctx0" brushRef="#br3" timeOffset="353367.6028">6338 12160 4736,'0'-3'513,"-1"0"-33,0 1-34,0-1-35,0 1-35,-1 1-36,0-1-36,1 0-38,-2 0 114,2 0-126,-1 7 202,-8-1 150,9-4-466,-2 2 18,-6 12 119,1 5-88,0 0-73,-6 15-4,11-23-72,0 1 0,1 0 0,0 4-40,-1 15 207,3 27-207,0-30 99,0-18-32,0-1 0,1 0 0,0 0 0,1 0 1,0 0-1,2 7-67,-3-13 26,1 1 0,-1-1 0,1 1 0,0-1 1,0 0-1,0 1 0,0-1 0,1 0 1,-1 0-1,1-1 0,0 1 0,0-1 0,0 1 1,0-1-1,0 0 0,1 0 0,-1 0-26,9 5 111,10 3 45,-20-9-142,0 0-1,1 0 1,-1 0 0,1-1 0,0 1-1,-1-1 1,3 1-14,34-8 112,-29 5-89,-6 2-15,0 0 0,0-1 0,-1 0 0,1 0 1,0 0-1,-1-1 0,1 1-8,37-28 80,2 4-43,-30 14-30,0 0 0,-1-1 0,9-12-7,7-9 75,2-7-75,7-21 36,-20 32-29,-1 0-4,-5 2-65,-7 4 25,-4 23 37,0 0 0,1 0 0,-1-1-1,0 1 1,0 0 0,0 0 0,0 0 0,0-1 0,1 1 0,-1 0 0,0 0-1,0 0 1,0 0 0,0 0 0,1-1 0,-1 1 0,0 0 0,0 0 0,1 0 0,-1 0-1,0 0 1,0 0 0,0 0 0,1 0 0,-1 0 0,0 0 0,0 0 0,1 0-1,-1 0 1,0 0 0,0 0 0,1 0 0,-1 0 0,0 0 0,0 0 0,1 0-1,-1 0 1,0 0 0,0 0 0,0 0 0,1 1 0,-1-1 0,0 0 0,0 0 0,1 2 0,0 0 0,-1 0 0,1 1 0,-1-1 0,1 0 0,-1 0 0,0 0 0,0 1 0,0-1 0,0 0 0,0 0 0,-1 2 0,1 4 0,-1 6 0,0-1 0,0 0 0,-3 9 0,1-9 0,1 0 0,1-1 0,0 10 0,2 12-6,-1 19 10,-1-36-52,-1 1-46,1-14 26,-3 22-321,4-15 172,1-6 50,0 1-46,0 0-54,1 1-66,-1-4-6,-1-1-56,1 7-1065,-1-5 865,0-4 595,0 4-493,0 1 66,0 1-23,0 4-153</inkml:trace>
  <inkml:trace contextRef="#ctx0" brushRef="#br3" timeOffset="353805.2667">7243 11998 5120,'-2'2'422,"0"0"-42,-1 0-42,1 0-39,-1 0-37,0 0-33,-3 1 135,3-1-198,-1 1-35,-3 1 40,-1 3-86,-3 5-84,5-3 25,-2 0 1,1-1 0,-1 0-1,0 0 1,-1 0-1,0-1-26,-19 14 114,9-6 16,0 0 64,7-5-134,-11 9 135,5-3 185,1 0 0,-11 13-380,4 3 260,23-31-253,0 0 0,1 0 0,-1 0 1,0 1-1,1-1 0,-1 0 0,1 0 1,-1 1-1,1-1 0,-1 0 0,1 1 1,0-1-1,0 1 0,0-1 0,0 0 1,0 1-1,0-1 0,0 1 0,0-1-7,1 1 7,0 0-1,0 0 1,0 0-1,0 0 1,0-1-1,1 1 1,-1 0-1,1-1 1,-1 1-1,1-1 0,-1 1 1,1-1-1,0 0 1,0 0-1,0 0-6,4 2 5,-1 0-1,1 0 1,1-1-1,-1 0 1,0-1-1,0 1 1,1-1-1,-1 0 1,1 0-5,4 0 18,0 1 1,-1 0-1,2 1-18,27 10 88,-4-2 65,0 1 59,-1 3 48,-4 2 35,-19-9-102,-2 0-72,-6-5-91,0 0 0,0 0 1,-1 1-1,0-1 1,1 1-1,-1 1-30,-1-4 18,0 0 0,-1 1 0,1 0 0,-1-1 0,1 1 0,-1-1 0,0 1 0,0-1 0,0 2-18,-3 15 122,-13 15 70,9-19-102,4-9-69,0 0 0,0-1 1,0 1-1,-1-1 1,0 1-1,1-1 0,-4 2-21,0 0 23,-1 0-1,1-1 1,-1 0-1,-4 2-22,-36 14 33,0-4-56,40-14 14,-8 2-120,-20 3-47,23-6 42,2 0-41,1 1-81,-1-1-98,0 0-118,8-1 310,-6 1-141,5-2 161,0 1-62,0-1-78,2 0 84,0 0-35,0-1-39,0 1-41,0 0-48,0-1-49,0 0-54,0 0-59,-1 0 64,0-1 61,0-1-18,-2-2-140</inkml:trace>
  <inkml:trace contextRef="#ctx0" brushRef="#br3" timeOffset="354059.9446">7608 11877 5888,'0'-2'25,"0"0"54,0 0 49,0 0 41,0 0 82,0-1 42,0 0 98,0 0 242,0 0 236,0 2-369,0 2-245,0 1-58,0 0-70,0 2-82,0-2 20,0 0 0,0-1 0,-1 1-1,1 0 1,0 0 0,-1-1-1,0 1 1,1-1 0,-1 2-65,-4 5 246,0 0-37,-2 3-6,1 0-78,-1 11 169,2 1-63,1 1-56,1 0-44,-1 3-23,0-3-34,-8 29 0,-6 29 28,7-27-76,2 12-75,6-34-22,2-1-38,1-19-193,0-1 64,0 23-352,0-21 300,0-6 78,0-1-46,0 1-56,0 0-68,0 0-79,0 0-90,0 0-101,0 1-111,0-3 264,0 0 65,0 1-23,0 3-158</inkml:trace>
  <inkml:trace contextRef="#ctx0" brushRef="#br3" timeOffset="354287.0475">7324 12282 7168,'-9'-10'968,"3"5"-357,2 1-140,1 0-47,0 2 27,2 1-89,0 1-85,-1 1-81,-1 3-53,-4 7 117,6-7-129,1 0 55,0-3-36,1-1-40,2 1 16,6-1-31,-9 0-59,13-1 94,2-5-44,-2 2-30,14-3 8,2-11-48,-8 13-32,-12 3-32,2 0-43,32-13-527,-25 8 352,1 0-58,-6 3 61,0 1-47,23-7-1294,2 0-75,36-11-1774,-64 19 3095,-1 0 44,3-1-17,5-2-107,-11 4 274</inkml:trace>
  <inkml:trace contextRef="#ctx0" brushRef="#br3" timeOffset="354618.931">7892 12106 6400,'-14'5'876,"5"-2"-322,3-1-128,1 0-42,1-1 24,2 0-73,0 1-61,-1 0-49,-2 3 14,-2 0-62,3-1-26,0 0 15,0 0 51,1 0 12,0 0 51,1 0 61,0 1 67,0 3 5,-3 8 156,-8 4 110,1-3-261,6-8-259,1 2-45,-2 10 53,2 3-56,0 0-46,1 1-35,1 0-24,1-18-4,2 1 0,-1-1 0,1 1 0,0-1 0,1 1 0,0-1 0,0 0 0,0 1 0,1-1 1,0 0-1,0 0 0,1 0 0,0 0 0,1 1-2,-1-3 0,0-1 0,0 1-1,0-1 1,0 0 0,1 0 0,0 0 0,-1 0 0,2-1 0,-1 0 0,0 1 0,0-2-1,1 1 1,0 0 0,0-1 0,-1 0 0,1 0 0,1 0 0,-1-1 0,0 0 0,0 0 0,10 1 10,-1-1 1,1-1 0,3 0-11,1 0 26,0-2-7,-4-2-42,15-11-128,-24 11 109,6-2-18,-9 4 39,1 0 0,-1 1 0,0-1 0,0 0-1,0-1 1,0 1 21,-1-1-32,1 0 0,-1 0 1,0 0-1,0 0 0,-1-1 0,1 0 32,4-7-91,-2 4 49,12-22-113,-15 25 145,0 0-1,0 0 0,0 0 0,-1 0 0,1 0 0,-1 0 1,0-2 10,0-5-2,0 0 1,0 0 0,-1 0-1,-1 0 1,0 1 0,0-1-1,-1 0 1,0 1 0,-1 0-1,0 0 1,-1 0 0,0 0 1,-4-3 4,1 0 0,-2 1 0,1 1 0,-2 0 1,1 0-1,-2 1 0,-6-5-4,8 8-7,0 0-1,-1 0 1,0 1 0,-8-3 7,13 6-15,-1 0 0,0 1 1,0 0-1,0 1 0,0-1 1,0 1-1,0 1 0,-2-1 15,-3 1-212,-2 0-13,5 0 6,1 1-41,2 0-94,2 1 73,0-1-52,1 2-58,0-1-63,1 2-70,1 0-76,0 0-80,0 1-88,1-3 368,0 0-43,0 6-1098,0-4 933,0 0 107,0 1 69,0 1-20,0 4-152</inkml:trace>
  <inkml:trace contextRef="#ctx0" brushRef="#br3" timeOffset="355187.9427">8257 12363 3840,'0'0'855,"0"0"-366,0 0-240,0 1-44,0 0-39,0 1-34,0 1-29,1 8 67,-1-2 31,-1-5-75,1-1 33,-1-1 39,-1 0 45,-3 2 125,4-3-327,1-1 0,-1 1 0,1-1 0,-1 1 0,0 0 0,1-1 0,-1 1 0,1 0 0,0-1 0,-1 1 0,1 0 0,-1-1 0,1 1 0,0 0 0,0 0 0,-1 0 0,1-1-1,0 1 1,0 0-41,-2 3 74,1 0 0,-1 0 0,0-1 0,0 1 0,0-1 0,-2 2-74,-6 7 228,4-5-136,2 1-43,3-6-47,1 0 1,-1 1 0,0-1 0,1 0 0,0 1 0,0-1-1,0 3-2,0-5 1,0 0-1,0 0 0,0 1 0,0-1 0,0 0 0,0 0 1,0 0-1,0 1 0,0-1 0,0 0 0,1 0 0,-1 0 0,0 1 1,0-1-1,0 0 0,0 0 0,1 0 0,-1 1 0,0-1 1,0 0-1,0 0 0,1 0 0,-1 0 0,0 0 0,0 0 1,0 0-1,1 0 0,-1 1 0,0-1 0,0 0 0,1 0 0,-1 0 1,0 0-1,0 0 0,1 0 0,-1 0 0,5-1 26,2-3 22,-1-2-24,-3 3-15,1 1-1,-1-1 1,0-1 0,0 1-1,0 0 1,0-1-1,-1 1 1,1-1 0,0-2-9,12-28-43,8 3 43,3-18 173,-16 28-71,1-3 79,-2 1 110,-2 7-114,3-1 96,-9 16-236,0-1 0,0 1 0,0 0 1,0-1-1,0 1 0,0 0 0,0 0 0,0-1 1,0 1-1,1 0 0,-1 0 0,0 0 0,1 1 1,-1-1-1,1 0 0,1 0-37,-2 3 192,2 3-44,6 13 168,-2 7 82,-2 0-69,-2 3-57,-2 2-44,-1-4-99,0 49-1,0-60-60,0-1 39,0-11 21,6-8 41,-1-1-82,1-3-56,0-5-38,-2 7 31,15-34 21,12-36-45,-25 60 19,1 1 62,1 0 0,7-11-81,5-9 147,-8 10 71,9-15 67,-11 28-153,3-1 49,-7 9-109,7-3 117,-13 8-175,1-1 0,0 1 0,0 0 0,0 0 0,0-1 0,0 1 0,-1 0 0,1 0 0,0 0 0,0 0 0,0 0 0,0 0 0,0 0 0,0 0-14,5 6 87,-1 16 25,-4-16-96,2 4 13,-1 0 0,0 0-1,0 0 1,-2 1 0,1 0-29,-1 8-26,-1 9 85,0-3-9,1-8-64,0-3-50,0 0-63,1-3-39,-1 1-64,2-1-73,-1 0-81,1-3 293,-2-3-16,1 0-37,1 5-245,0 1-118,0-1-102,0 1-227,1 1-88,6 22-2045,-8-31 2405,0 1-50,0 0-604,0-2 478,1-1 227,0 0 72,1-1-21,2 1-154</inkml:trace>
  <inkml:trace contextRef="#ctx0" brushRef="#br3" timeOffset="355574.9708">8892 12336 7936,'0'0'1059,"0"0"-390,0 0-153,0 0-51,0 0 30,0 0-93,0 1-88,0 0-80,1 6 159,2-4-96,0-2-5,1-1 60,-2 0-111,-2 0 19,1 1-93,0-1-39,1 0 29,1 0-92,1 0-72,-2 0 20,-1-1 40,9 1 67,-2-1-34,6-5 12,-10 4-83,0-1 0,0-1 1,-1 1-1,1-1 0,1-1-15,9-9 68,13-19 25,2-4-58,-22 28-35,-5 6 2,-1 0 1,1 0-1,0 0 1,-1-1-1,0 1 1,1 0-1,-1-1 1,-1 1-1,2-4-2,2-9 5,-4 15-10,1-1 0,0 0 0,-1 1 0,1-1 0,-1 0 0,0 1 0,1-1 0,-1 0 0,0 1 0,0-1 1,0 0-1,0 1 0,0-1 0,-1 0 0,1 1 0,0-1 0,-1 0 0,1 1 0,-1-1 0,0 1 1,1-1-1,-1 1 0,0-1 0,0 1 0,-1-2 5,2 2 0,-1 1-1,1-1 1,0 0 0,-1 0 0,1 1 0,-1-1-1,0 0 1,1 1 0,-1-1 0,1 0 0,-1 1-1,0-1 1,0 1 0,1-1 0,-1 1 0,0-1-1,0 1 1,0 0 0,1-1 0,-1 1 0,0 0-1,0 0 1,0 0 0,0-1 0,-1 1 0,0 1 0,1-1 0,-1 0 0,0 0 0,1 1-1,-1-1 1,0 1 0,1 0 0,-1-1 0,0 1 0,1 0 0,-1 0 0,-6 4 0,1 1 0,0-1 0,0 1 1,-3 5-1,9-11 0,-9 10 0,-9 9 0,0 0 0,1 2 0,1 0 0,-6 11 0,-3 11 0,-2 8 0,25-43 0,0-1 0,1 1 0,0 0 0,0-1 0,0 1 0,1 0 0,0 0 0,1 0 0,0 0 0,1 8 0,-1-1 0,0-13-2,0 1 1,0-1-1,0 1 1,0-1-1,1 1 1,-1-1-1,1 1 1,0-1-1,-1 1 1,1-1-1,0 0 1,1 1-1,-1 0 2,8 6-78,3 1-86,-4-6 143,0-1-62,0-1-56,0-1-49,0-1-43,0-1-38,9-3-358,-8 1 123,0-1 0,0-1 1,-1 1-1,1-2 504,9-5-788,-9 5 426,-1 1 61,0 1-385,-2-1 72,1 1 64,-1-1 53,5-3-319,15-16-1171,-20 18 1527,0 0-42,1-1-201,-1 1 328,-1 1 54,2-2-11,2-3-107</inkml:trace>
  <inkml:trace contextRef="#ctx0" brushRef="#br3" timeOffset="355890.8108">9243 12147 5632,'0'3'225,"0"-1"-49,0 1 41,0 1 187,0-2-226,0 1 60,0 0 43,0 2 78,0 1 95,0 1 107,0 2-392,0 15 54,0-16-108,0 2 65,0-3 1,0 1 53,0 0 62,0 1 71,-1 7 67,0-2-65,-1-1-57,-1 0-50,1-1-48,0 1-33,-1 14 106,3-8-108,0-1-39,0 42 215,0-35-163,0-1 87,0-12-96,0-1 36,4-14 32,2-4-110,0-5-75,4-26-30,-8 25-35,1 1-1,0-1 1,4-6-1,-4 11-1,-1 0 1,0 0 0,0-7 0,7-25 11,-6 32 4,1 0 1,0 0-1,5-7-15,7-13 82,-13 22-38,0 1-1,1 0 0,-1-1 1,1 1-1,0 1 0,1-1 1,-1 0-1,1 1 0,0 0 1,0 0-1,1 0-43,27-14 181,-15 9-135,0 2-40,3-3-62,0 1-80,0-2-337,-6 3 114,-3 2-4,1-1-83,-5 3 114,0 0-49,-1 0-54,1 0-60,0 0-67,-1 0-72,1 0-79,-1 1-84,1-1 187,0 0 80,1 1-28,6-2-191,-15 5 722</inkml:trace>
  <inkml:trace contextRef="#ctx0" brushRef="#br3" timeOffset="360740.7216">10243 11768 2304,'0'0'502,"0"0"-215,0 0-21,0 0-100,0 0 26,0 0 171,0 0-151,0 0-93,0 0 457,0 0-91,0 0 229,0 0-541,0 0 161,0 3 178,0 0-374,0 0 23,0 5 270,-1-3-221,1-2-127,-1 0-82,-1-1 60,1 1 37,-1 0-1,1 0 0,0 0 1,-1 1-1,1-1 0,0 2-97,0 9 278,2 0-61,1-2-39,1-1-49,1-1-57,-2-5-60,2 16 123,-5 9-29,0-14-11,1-14-84,0-1 0,0 1 0,0-1 1,-1 1-1,1-1 0,0 0 0,-1 1 0,1-1 1,-1 1-1,1-1 0,-1 0 0,0 1 0,1-1 1,-1 0-12,-4 10 93,4 8-13,1-16-63,0 0 0,0 0 0,0 0 0,0 0 1,0 0-1,-1 0 0,1 0 0,-1 0 0,0 0 0,0 0-17,-8 8 80,6-5-2,3 2-47,1-6-12,-1 2 0,0 2 7,0 1 24,0 5 36,0-7-111,0-5 22,0 0 1,0 1-1,0-1 1,0 0 0,0 0-1,0 1 1,0-1-1,0 0 1,0 0 0,0 1-1,0-1 1,0 0-1,0 0 1,0 1 0,0-1-1,-1 0 1,1 0-1,0 1 1,0-1 0,0 0-1,0 0 1,0 0-1,-1 1 1,1-1-1,0 0 1,0 0 0,-1 0 2,1 0 1,0 0 0,0 0 0,0 0 0,0 0 0,0 0 0,-1 0 0,1 0 0,0 0 0,0 0 0,0 0 0,0 0 0,-1 0 0,1 0 0,0 0 0,0 0 0,0 0 0,-1 0 0,1 0 0,0 0 0,0 0 0,0 0 0,0 0 0,0 0 0,-1 0-1,1 0 1,0 0 0,0 0 0,0 1 0,0-1 0,0 0 0,-1 0 0,1 0 0,0 0 0,0 0 0,0 1 0,0-1 0,0 0 0,0 0 0,0 0 0,0 0 0,0 0 0,0 1 0,-1-1 0,1 0 0,0 0 0,0 0 0,0 0 0,0 1-1,6 7 17,-3-6-60,-7-2 33,-2-1 14,3 5 61,2 4 73,1-6-202,0-2 38,0 0 68,0 0-4,0 0-28,0 0-74,0 0 38,0 0 68,0 0-20,0 0-65,0 0 22,0 0 63,0 0-4,0 0-28,0 0-74,0 3 27,0 41 294,0 3-68,0 0-71,0 1-74,0-42-34,0-1 0,-1 1 0,0-1 0,0 0 0,-2 4-10,-2 12 35,0 15-3,-4-5-21,5 5-6,-5-4-69,4-5 33,-3 22 20,7-44 20,-1 1 1,0-1 0,0 0 0,0 1 0,0-1-1,-3 4-9,-2-1 21,2 1 13,3 14 77,2-21-98,-2-6-16,1 3-2,1 0 0,-1-1 0,0 1 0,1 0-1,-1-1 1,1 1 0,0 0 0,-1-1 0,1 1-1,0-2 6,5-21-49,-5 24 49,1-8-2,0 1 1,0-1-1,-1 1 1,-1-8 1,1-10-15,11-120-122,-6 96 98,-1 10 11,0-9-8,-1-13 36,-1 4 34,1 33 37,0 0 0,3-7-71,2-10 112,-4 6 72,-3 0 70,-1-5 69,0 27-220,0 4 63,1-1-1,0 0 1,1-3-166,9-26 411,5 1-80,2 2-75,-15 29-215,16-29 155,2 3-91,-16 26-96,0 0 1,1 1 0,0 0-1,0 0 1,1 0 0,0 1 0,0 0-1,3-2-9,8-3 1,1 2 1,0 0-1,1 0 0,8 0-1,1-2 1,-19 7 5,1 1 0,-1-1 0,7 1-6,9 0 88,19 1-88,-41 1 9,-1 0 0,0 0 0,0 0 0,0 1 0,1 0 0,-1-1-1,0 1 1,0 0 0,0 1 0,0-1 0,1 1-9,-3-1 2,0 0 0,1 0 0,-1 0 0,0 0 0,0 0 0,0 0 0,0 0 0,0 1 0,0-1 0,0 0 0,0 1 0,0-1 0,-1 1 0,1-1 0,0 1 0,-1-1 0,1 1 0,-1-1 0,0 1 0,0-1 0,1 1 0,-1 0 0,0 1-2,0 0 1,0-1-1,0 1 0,0 0 0,-1 0 1,1 0-1,-1 0 0,1 0 1,-1-1-1,0 1 0,0 0 0,0 0 1,-1-1-1,1 1 0,0-1 1,-1 1-1,0-1 0,0 0 1,0 1-1,-14 12-1,6-6-3,1 1 0,0 0 0,0 0 1,-1 4 3,-15 19-69,-1-3 51,-29 26 98,25-26 1,4 2-39,20-23-13,0 0-1,-1-1 1,-2 1-29,9-9 1,-1 1 0,1-1 0,-1 0 0,1 1 0,-1-1 0,1 1 0,-1-1 0,1 1 0,-1-1 0,1 1 0,0-1 0,-1 1 0,1-1 0,0 1 0,-1 0 0,1-1 0,0 1 0,0-1 0,0 1 0,0 0 0,-1-1 0,1 1 0,0 0 0,0-1 0,0 1 0,0-1 0,0 1 0,1 0 0,-1-1 0,0 1 0,0 0 0,0-1 0,0 1 0,1-1 0,-1 1 0,0 0 0,1-1 0,-1 1 0,0-1 0,1 1-1,1 3 3,-2-3-2,1 0-1,-1 0 1,0-1 0,1 1 0,-1 0 0,1-1 0,-1 1-1,1 0 1,-1-1 0,1 1 0,-1 0 0,1-1-1,-1 1 1,1-1 0,0 1 0,0-1 0,-1 1-1,1-1 1,0 0 0,0 1 0,-1-1 0,1 0-1,0 1 1,0-1 0,0 0 0,-1 0 0,1 0-1,0 0 1,0 0 0,0 0-1,11 2 3,25 7 55,13 7-58,-7-3 48,-30-9-22,-1 1 0,0 0-1,0 1 1,0 0 0,0 0-1,5 6-25,15 12 108,-23-17-92,-1 2 36,5 7 93,-6-7-6,-1 0 1,0 0-1,0 4-139,0-2 94,-2 0-41,3 30 267,-5-31-258,-1-7-41,-1 1 0,1 0 0,-1-1-1,1 1 1,-1-1 0,0 1 0,-1 1-21,0 0 27,0-1-1,-1 0 1,1 0-1,-1 1 1,-1 1-27,-5 9 59,-12 35 74,16-43-102,-1-1-1,1 1 0,-1-1 0,-1 1-30,-25 21 79,5-9-8,-19 10-71,41-26 1,-11 7 8,4-3-8,0 0 0,-9 3-1,-24 5-42,23-10 20,-47 16-26,3-15-11,47-3 49,0-1-39,-19 3-160,2-3-109,32-2 310,-9 0-75,0 0-74,1-1-69,1 1-59,-3-1-125,1 0-63,-2-2-159,-7-3-401,15 4 239,2 0 52,1-1-97,1-2-356,8-4-800,-3 5 1285,1 0-44,-2 1 274,1 1 65,0-2-19,2 0-146</inkml:trace>
  <inkml:trace contextRef="#ctx0" brushRef="#br3" timeOffset="365708.9354">11026 12322 3840,'0'-2'370,"0"0"-43,0-1-39,0 1-33,0-3 108,0 1-62,0-11 503,0 9-415,0 2-152,0 1 37,0 0 43,0 1 51,0 0-33,0 1 349,0 1 116,0-2-491,0-3 57,-2 0-73,-1-1-8,-3 0 88,4 3-92,1 0-112,1 1-74,1-1-71,0 3-9,-2-1 47,1 3-44,0-1 0,0 0 0,0 0 0,0 0 0,-1 1 0,1-1 0,0 0 0,-1 0 0,1 0 0,-1 0 0,1 0 0,-1 1-18,-5 12 65,5-10-69,-4 30 41,1-17-35,1 0-1,1 0 0,1 0 1,0 5-2,0-1 3,1 19-9,0-38 11,1 1-1,-1-1 0,1 1 1,-1-1-1,1 0 1,0 0-1,0 1 0,0-1 1,0 0-1,0 0 0,0 0 1,1 0-1,-1 0 0,1 1-4,1-1 6,0 2 23,1-1-1,-1 0 1,0 0 0,1 0-1,2 1-28,10 0 91,-4-6-64,15-7 58,-18 7-50,0-1-1,0 0 1,-1-1 0,8-4-35,14-10 42,-18 11-41,42-31-65,-33 18 121,-20 19-55,1-1 0,-1 0 0,1 1 0,-1-1 0,1 1 0,-1-1 0,1 1 0,0 0 0,0 0 0,0 0 0,-1 0-1,1 0 1,0 0 0,0 0 0,1 1 0,-1-1 0,1 0-2,-1 1-64,-2 3 16,0 0 28,0-1 10,1 0 0,-1 0 0,0 0-1,-1 0 1,1 0 0,0 0 0,-1 0-1,1 0 1,-1 1 10,-1 1-1,0 0 0,1 0 0,-1 0 0,1-1 0,0 1 0,0 0 0,1 0 0,-1 1 1,1 2 0,0 17-31,0-21 22,-1 3 11,1 1-43,0-1-30,0 1-35,0 0-36,0 0-39,0 0-40,1-1-42,0 0-43,0-2-45,0 0 144,1 1-100,-1-3 107,0 1-37,1-1-41,-1 1-45,0-1-185,1 1-98,-1-1-106,0-1-118,1 0 335,0 0 66,1 0-21,2-1-154</inkml:trace>
  <inkml:trace contextRef="#ctx0" brushRef="#br3" timeOffset="366268.9248">11675 12174 4992,'0'0'1060,"0"0"-456,0 0-297,0 0-49,-2 0 147,-2 0-158,-1 0 99,1 0-31,0 0 37,-2 0 436,6 0-406,-1 1-79,1-1-69,-1 1-60,1 1-31,-1-1-57,1 2-35,-1 0-23,1 0 48,0-1 74,-11 18 258,1-4-166,0-1-73,2-1-87,3-4-9,-9 19 68,9-19-107,1 1 1,0-1-1,0 5-34,3-10 8,0-1 1,0 1-1,1 0 0,-1-1 1,1 1-1,0 0 0,1-1 0,0 5-8,-1-6 10,1 1-1,0-1 1,0 0-1,0 0 1,1 0-1,-1 0 0,1 0 1,0 1-10,14 13 130,0-8-58,-11-8-66,1 0 1,-1 0 0,1-1 0,-1 0 0,1 0-1,1 0-6,5 0 3,-5 0-19,0-1 0,1 0-1,-1 0 1,1-1 16,18-5-12,-5 0 36,-2-1 40,-9 4-43,-1 0 0,0-1 0,-1 0 0,2-2-21,0 0 14,-1 0 0,0-1 0,1-1-14,9-12 0,0-2-1,5-8 1,-21 27-2,15-21-68,4 7 33,-6-2 32,-5 13-11,-8 1-52,-3 14 29,0 22 37,1-12 40,-1 1 0,-1-1 0,-2 5-38,-5 27 141,-6 33 150,7-35-149,0 12 15,6-41-117,-4 19 21,-17 26-12,5-18-18,12-30-14,-1-1 0,-1 0 0,0 0-1,-1 0 1,0-1 0,-5 4-17,-23 34 75,27-38-71,0 0 0,-2 0 1,-4 3-5,-6 4-34,-6 0-80,11-11 15,-2 0-35,2-1-166,-15 9-429,22-12 568,1 0-56,-3 2-196,1-2-93,-2 1-195,-10-1-475,3-4 414,13-2 473,0 0-34,1 0 23,0 0-36,-1 0-41,1 0-45,-3 0-266,0 0-118,3 0 385,-1 0 57,0 0-17,-4 0-128</inkml:trace>
  <inkml:trace contextRef="#ctx0" brushRef="#br3" timeOffset="366734.662">12648 12241 6656,'0'0'899,"0"0"-330,0 0-130,0 0-42,0 0 26,-1 0-77,0 0-70,-2 0-63,-9 1 137,3 1-43,2 2 50,4-1-131,0 1 38,1 1-29,-1-1-36,-4 3 105,-1 0-69,-8 1-44,-6 4-16,-46 37 177,49-38-206,-13 3 19,-8 5 56,16-4-1,11-1-103,6-6-69,-3 0-2,9-8-42,0 1 0,0-1-1,1 1 1,-1-1 0,0 1-1,0 0 1,0-1 0,0 1 0,1 0-1,-1 0 1,0-1 0,1 1-1,-1 0 1,1 0 0,-1 0 0,1 0-1,-1 0 1,1 0 0,-1 0-1,1 0 1,0 0 0,0 0-1,0 0 1,-1 0 0,1 1-4,0 2 13,0-2-1,0 0 1,0 0-1,0 0 0,0 0 0,1 1 1,-1-1-1,1 0 0,-1 0 1,2 2-13,-2-3 10,1 1 0,0-1 0,0 0 0,0 0 0,0 0 0,0 0 0,0 0 0,0 0 0,1 0 0,-1 0 1,0 0-11,0 0 3,13 8 102,1 0 0,9 4-105,3-2 171,-16-5-132,2 8 131,-5 3 16,-4-5-117,-3-11-54,-1 0 0,0 0 1,0 0-1,0 0 1,1 0-1,-1 0 1,0 0-1,0 0 1,0 0-1,-1 0 1,1 0-1,0 0 1,0 0-1,0 0-15,-8 10 124,4-8-97,1-1 0,-1 0 0,1 0 1,-1 0-1,-3 1-27,1 0 52,-3 1-6,1 0-45,-10 3-103,-15 7-281,23-8 329,-1-1-104,0 0-91,1-1-78,0 0-36,-1 0-45,-6 2-351,-24 6-1108,27-10 1343,1 0 55,3-1-134,-5 0-433,-1 0-179,7 0 469,2 1 138,0 0 84,0 1-26,-3 2-184</inkml:trace>
  <inkml:trace contextRef="#ctx0" brushRef="#br3" timeOffset="368086.2559">7027 12930 5120,'15'-15'1115,"-7"8"-481,-7 6-387,0 0-35,1-1 117,0 1-110,0 0-88,0 1-73,-1 0-42,2 1-73,-2-1 71,-1 0 35,1 0 45,0 0 76,0 0 289,-1 0-237,-1 0-47,0 0-39,0 0-35,-2 1 17,-3 0 18,4 0-10,-14 8 261,-1 2-101,1 2-79,0 0-57,-27 19 137,-32 15-13,-1 1-79,60-37-142,-12 8 99,0-2 1,-10 4-153,-23 8 224,7 5-91,14-14-21,-14 18 48,53-38-159,0 1 1,1-1-1,-1 1 0,0-1 1,1 0-1,-1 1 0,1-1 1,-1 1-1,1-1 0,-1 1 1,1 0-1,0-1 0,-1 1 1,1-1-1,0 1 0,-1 0 1,1-1-1,0 1 0,0 0 1,-1-1-1,1 1 0,0 0 1,0 0-1,0-1 0,0 1 1,0 0-1,0-1 0,0 1 1,0 0-1,0 0 0,0-1 1,1 1-1,-1 0 0,0 0-1,1 0 1,0 0-1,0 1 1,0-1-1,0 0 1,0 0-1,0 0 1,0 0-1,1 0 1,-1 0-1,0 0 1,0 0-1,1 0 1,-1-1-1,1 1 1,-1 0-1,2-1 0,31 9-75,0-2 81,-1 2 80,-13-5 4,-1 2 1,12 4-91,-8 1 117,-1 0 1,2 3-118,18 14 69,-18-10-11,-6 4 92,-10-14-110,5 5 114,-13-11-133,1-1 0,0 1 0,-1-1 0,1 0 0,-1 1 1,0 0-1,1-1 0,-1 1 0,0-1 0,0 1 0,0 1-21,-1 7 112,-2-2-42,2-6-59,0 0-1,-1 0 0,1 0 1,-1 0-1,1-1 0,-1 1 1,0 0-1,-1 0-10,-5 5 45,-4 6-7,-19 17-29,25-24-27,-1-1 0,0 0 1,0 0-1,0 0 1,-1-1-1,-4 2 18,-43 16-224,31-13 102,-3 1-108,17-7-57,0 0 0,-1 0-1,-4-1 288,4 0-219,1-1-35,1 1 6,1-1-36,-1 0-44,1 1-48,0 0-55,0 0-61,0 0-66,1 1-73,1-1 247,0 1-50,0 0 40,2-1 75,0-1-18,1 0-93,-1 0-17,1-1-97,0 0-111,1 0 281,0 1-33,-1-1-32,0 0 60,0 0-19,-2 0-135</inkml:trace>
  <inkml:trace contextRef="#ctx0" brushRef="#br3" timeOffset="368469.2729">7189 13336 6912,'-14'4'933,"6"-1"-343,1-1-134,3 0-46,0-1 26,1 1-85,-1 2-85,-1 2-82,-2 2-92,0 2-36,-17 20 36,9-9 152,11-9-69,2-5-109,-2 0-33,-10 8 58,12-14-83,0 1 0,1-1 0,-1 1 0,0 0 1,1-1-1,-1 1 0,1 0 0,0 0 0,-1 0 0,1 0 1,0 1-1,0-1 0,0 2-8,-2 23 62,3-23-44,0 0 1,1 1-1,-1-1 0,1 0 0,0 0 1,0 0-1,1 0 0,0 1-18,-1-2 13,1 0 0,-1 0 1,1 0-1,0-1 0,0 1 0,0-1 1,0 1-1,0-1 0,1 0 0,1 2-13,-1-3 6,-1 1-1,1-1 1,-1 1-1,1-1 1,0 0-1,-1 0 1,4 1-6,1-1 6,1 0 0,-1 0-1,1-1 1,-1 0 0,6-1-6,4 1 3,-8 0 7,0-1 0,-1 0 1,8-2-11,1-1 37,0-2 1,0 0-1,-1-1 1,10-6-38,-22 11 5,0 0-1,0-1 1,-1 1-1,1-1 1,-1 0 0,0 0-1,0 0 1,0-1 0,0 1-1,0-1 1,-1 1 0,0-1-1,0 0 1,0 0-1,0 0 1,0 0 0,-1 0-1,0-1 1,0 1 0,0 0-1,0-1 1,-1-3-5,1 1 18,-1 0 1,0 1 0,-1-1-1,1 0 1,-2 1 0,1-1-1,-1-1-18,-8-17 115,-4 1 45,-11-3 12,5 10-98,4 6-53,3 3-48,-10 1-11,-8-2-20,21 8-24,1 1-73,1 3-98,-3 2-182,4 0 133,3-3 248,1-1-33,-3 3-185,0 0-118,0 1-108,2 0-97,0 1-84,1 0-74,1 1-63,0-1 309,2-1 68,-1 2-20,1 2-157</inkml:trace>
  <inkml:trace contextRef="#ctx0" brushRef="#br3" timeOffset="369071.3743">7527 13430 5248,'0'7'589,"0"10"902,0-12-1064,0 0-42,0 0-24,0 0-92,0-1-113,0-2-126,0 0-37,-2 5 391,-2 2-175,-3 8 167,-2 5 87,2-7-210,3-8-150,3-6-83,0 1 0,0-1 1,0 0-1,1 0 0,-1 1 0,1-1 1,-1 1-1,1-1 0,-1 0 0,1 1 1,0 1-21,0-2 108,2 0-43,2-1-20,1 0-29,9-3 34,-13 2-53,0 0 0,0 0-1,0 1 1,0-1 0,0 0-1,0 0 1,-1-1 0,1 1-1,0 0 1,0 0 0,-1 0 3,7-9-30,16-8 4,-5-4 68,9-1 51,-5 5 54,-1 0 14,-14 14-114,-1 0 0,0 1 0,1 0 0,0 0 0,0 0 0,0 1-47,0 0 40,-1 3 48,4 4 194,-7-2-169,-1 0 1,0-1-1,0 1 1,-1 0-1,1 0 1,0 1-114,1 2 139,0-1-41,2 1 119,-4-5-165,-1 1 0,1-1 0,0 0 0,0 0 0,0 0 1,-1 1-1,1-1 0,-1 0 0,1 1 0,-1-1 0,0 0 0,1 1 0,-1-1 0,0 1 0,0-1 1,0 1-53,1 7 303,0 0-84,2-2-64,-1 1-45,4 15 125,-5-12-89,-1-4-90,-1-3-35,1-1 0,0 0 0,0 0 0,1 0-1,-1 0 1,0 1 0,1-1 0,0 1-21,0-4 3,-1 1 0,0-1 0,0 1 0,0-1 0,1 0-1,-1 1 1,0-1 0,0 0 0,1 1 0,-1-1 0,0 0 0,1 0 0,-1 1 0,1-1 0,-1 0 0,0 0 0,1 1 0,-1-1 0,0 0 0,1 0 0,-1 0 0,1 0 0,-1 0 0,1 0 0,-1 0-3,2 0 6,-1 0 0,0 0 1,1 0-1,-1-1 0,0 1 0,1-1 1,-1 1-1,0-1 0,0 1 0,1-1 1,-1 0-1,0 0 0,0 0-6,22-17-138,-1 0-52,-3-5 50,11-27-36,-2 4 68,-8 19 64,2 0 39,1 0 38,-8 9-6,-1 2 53,-2 3 114,0-1 1,3-6-195,-5 7 232,0 5-69,-10 7-155,1 1-1,-1 0 0,1 0 0,-1-1 0,1 1 0,0 0 0,-1 0 0,1 0 0,-1 0 0,1 0 0,0 0 0,-1 0 0,1 0 0,0 0 0,-1 0 0,1 0 0,-1 0 0,1 0 0,0 1 0,-1-1 0,1 0 0,-1 0 0,1 1 0,-1-1 0,1 0 0,-1 1 0,1-1 0,-1 0 0,1 1 0,-1-1 0,1 1-6,-1-1 1,0 0 1,0 0 0,1 1-1,-1-1 1,0 0 0,0 0-1,0 1 1,0-1 0,1 0-1,-1 0 1,0 1 0,0-1-1,0 0 1,0 0 0,0 1-1,0-1 1,0 0 0,0 0-1,0 1 1,0-1 0,0 0-1,0 1 1,0-1 0,0 0-1,0 0 1,0 1-3,0 8 8,0 4 2,0 0-1,-1-1 1,0 1-10,1-11-3,-5 22-27,-5 32 16,7-40-26,1 1-40,0 2-70,0 0-82,1 0-99,1 1-117,0-16 463,0 1-47,0-1-44,0 1-41,0 0-38,0-1-35,0 6-281,0-1-42,0-1-65,0 4-305,0 14-1258,0-23 1719,0 0-44,1 4-1165,0-4 987,1 0 115,0-1 72,1 2-21,2 0-161,-5-4 636</inkml:trace>
  <inkml:trace contextRef="#ctx0" brushRef="#br3" timeOffset="369453.8912">8257 13538 6784,'0'0'933,"0"0"-343,0 0-134,0 0-46,0 0 27,0 1-81,1-1-76,0 2-68,1 0-139,0 0 106,0 0 74,0 0 59,7 6 891,-5-5-718,-2-2-237,1 1-45,0-1-46,0 0-78,0-1-90,0 0-103,3 1 287,5-1 64,-1-3-92,2-2-29,1 0-50,-7 3-56,0 0 0,0-1 0,0 0 0,-1 0-1,1 0 1,-1 0 0,0-1 0,4-3-10,9-16 53,-6 12-31,-9 8-19,1 0-1,-1 0 1,-1 0 0,1 0-1,0 0 1,-1-1-1,1 1 1,0-4-3,0 3 9,-1-1 1,0 1-1,-1-1 1,1 0-1,-1 0 1,0 0-1,0 0 1,-1 0-1,1-3-9,-3-6-35,-3 5 35,4 8 5,0 1-1,0-1 1,0 0 0,0 1 0,0-1 0,0 1-1,0-1 1,0 1 0,0 0 0,0-1 0,0 1-1,0 0 1,0 0 0,0 0 0,0 0 0,0 0-1,0 0-4,-4 0 34,1 1 0,0 0 0,0 0 0,0 0-1,0 0 1,0 1 0,0 0 0,0 0-1,0 0 1,0 0-34,-31 21 341,-1 6-119,2 4-103,6 1-86,7-6 5,14-20-13,1 1-1,0-1 1,-3 7-25,8-13 8,0-1 0,1 1 0,-1 0 1,0 0-1,1 0 0,0 0 0,-1 0 0,1 0 1,0-1-1,0 1 0,0 0 0,1 0 1,-1 0-1,0 0 0,1 0 0,-1 0 0,1 0 1,-1-1-1,1 1 0,0 0 0,0 0 0,0-1 1,0 1-1,0-1 0,0 1 0,1 0-8,1 1 16,0 1 0,0-1-1,0-1 1,0 1 0,3 1-16,17 9 39,-19-12-47,35 14-71,-25-11 1,0-1-61,-1-1-37,-1-1-69,1-1-80,0-1-92,-1-1 262,0-1-104,0 0-95,0 0-87,3 0-154,-1-1-90,1 1-77,-1 1-67,-5 1 413,0 0 38,13-1-486,-8-1 207,-3 0 78,5-2-380,0-1-12,-5 2 382,0 2 83,0 1 71,2 0-19,6 1-151</inkml:trace>
  <inkml:trace contextRef="#ctx0" brushRef="#br3" timeOffset="370097.1018">8986 13214 5376,'-7'-15'1226,"5"11"-861,0 1-36,1 1 6,0 0-50,1 0-46,-1 1-42,1-1 30,-1 0-68,1 1-53,0-1-39,-1-1 94,0 3-51,0-1 72,1 1-19,-1 0 44,0 0 52,0 0 58,-1 0 64,1 0 72,-1 0 76,-1 0 85,3 0-496,-2 0-64,-5 0 115,0 0-52,-3 4 0,9-3-113,-1 0 0,1 0 0,0 1 0,0-1 0,0 1 0,0 0 0,0-1 0,0 1 0,0-1 0,0 1 0,1 0 0,-1 0 0,0 0 0,1-1 0,-1 3-4,-9 44 17,1 5-17,2-6-28,3-14-50,0-1-70,2-20 71,-1 44-449,2-43 380,1-1-35,0 2-75,1-1-71,-1 1-85,0-1-99,1 1-112,-1-8 264,0 1-33,0-1-36,0 1-37,0-1-39,0 0-41,0 1 59,0-1 65,0 1-21,0 2-150</inkml:trace>
  <inkml:trace contextRef="#ctx0" brushRef="#br3" timeOffset="370367.3206">8581 13349 8320,'-10'0'1093,"5"0"-403,1 0-158,0 0-53,2 0 30,1 1-102,2 0-99,1 2-97,0-1-120,0 0-38,7 8 0,-3-6-1,-2-2 9,1-1 33,0 0 40,1-1 48,12 0 20,1-1-42,18-4 59,-3 0-102,42-11 76,-28 4-118,-6-1-83,3 0-38,-21 7 12,-2 0-47,-1 0-45,0 1-42,11-3-176,-1 0-89,2-1-78,2-2-69,-13 4-184,1 0-49,7-3-279,16-4-613,-35 11 1174,19-4-1141,-19 4 1012,-2 0 190,0 0 66,1 0-15,5-2-139</inkml:trace>
  <inkml:trace contextRef="#ctx0" brushRef="#br3" timeOffset="370800.4708">9446 12701 3840,'-3'2'421,"0"1"-51,1 0-45,0-1-45,0 1-40,0-1-36,-1 3 105,0-1-124,0 0-70,0 2-32,-3 8 24,4-10-23,0 1 54,0 0 74,-1 0 91,-6 20 252,4 9 125,3-14-310,0-4-130,-1 0-40,-3 6 42,1-2-48,-3 14 98,-4 20 58,2-3-59,0-2-60,1 0-63,2-4 25,2 18 24,1-25-88,-1 5 123,2-21-56,1 0 1,1 2-197,1 14 367,0 21 119,0-37-246,1-8-58,3-4-53,-3-9-118,0 0-1,-1 0 0,1 0 0,0 0 0,0 0 1,-1 0-1,1-1 0,0 1 0,0 0 0,0-1 1,0 1-1,0 0 0,0-1 0,1 1-10,-1-1 6,1 1 0,0-1 0,-1 1 0,1-1-1,-1 0 1,1 0 0,0 0 0,-1 0 0,1 0 0,-1 0-1,1-1 1,-1 1 0,1 0 0,0-1 0,-1 0 0,1 1-1,-1-1 1,0 0 0,1 1 0,0-2-6,14-8 75,4-4 97,25-16 301,-43 29-435,1-1 0,0 0 0,0 1 0,0 0-1,0-1 1,0 1 0,0 0 0,0 1 0,0-1 0,2 0-38,18 1 298,-10 0-138,-12 0-146,0 0 0,0 0-1,1 0 1,-1 1 0,0-1-1,0 0 1,1 1 0,-1-1-1,0 1 1,0-1 0,0 1-1,0-1 1,0 1 0,0 0-1,1 0-13,-1 1 19,1-1 0,0 1 0,0 0 0,-1 0 0,1 0-1,-1 1 1,1 0-19,8 19 59,-4 0-70,-3-11-38,-1-5-118,-1 0 40,0 8-143,-1-5 19,1-2-22,1 1-168,-1-4 170,1 0-41,-1 1-49,1-1-53,0 1-60,0-1-67,-1-1 141,0 0-34,1-1-36,-1 1-38,0-1-40,1 0-40,-1 0-45,0-1-44,1 0 99,-2 0 79,1-1-23,-1 0-177</inkml:trace>
  <inkml:trace contextRef="#ctx0" brushRef="#br3" timeOffset="371049.1323">9770 13484 6016,'0'0'808,"0"0"-297,0 0-116,0 0-40,0 0-45,0 0-41,0 1 74,0 1-49,0 0 678,0 1-108,0 0-102,0 0-96,0-1-91,0 1-83,0 0-78,0 0-71,0 1 28,0 0-111,0 0-95,0 1-77,0-1-61,0 0-43,0 9-137,0-7 137,0 0 96,0-3 11,0 0 41,0 1-377,1 0 73,3 6-221,-2-6 133,-1-2 59,1 0-58,-1 0-70,0 0-81,-1 0-94,1 0-103,-1 0-117,0-1 316,0 1-34,0-1-233,0 0-755,0-1 847,0 0-230,0 0-1253,0 0 1398,0 0 91,0 0 82,0 0-22,0 0-171</inkml:trace>
  <inkml:trace contextRef="#ctx0" brushRef="#br3" timeOffset="371221.089">9837 12890 7680,'-3'0'723,"1"0"-71,-1 1-67,0 0-64,1 0-60,0 0-57,0 0-54,1 1-49,-1 0-48,1 0-42,-1 0-40,1 0-36,-1 2 39,1 1-103,0 3-92,1 9-188,1-11 201,0-2 42,-1-1 33,1 0 41,0-1 45,1 5-108,0 0-54,2 0-51,-1-1-44,0 1-38,0 0-34,2 6-253,-4-9 385,0 0-41,0 0-38,0 0-37,0 0-59,-1 0-38,2 3-357,0-2 190,-1-1-32,2 3-277,0 1-40,-1-4 396,0 0 33,4 9-702,-5-7 557,1 2-358,0 2-321,1-4 463,0-2 271,1-1 63,2 1-15,3 1-124</inkml:trace>
  <inkml:trace contextRef="#ctx0" brushRef="#br3" timeOffset="371505.3442">10013 13430 4096,'8'23'911,"-5"-12"-393,-1-6-123,-1-2-105,0 0-91,-1 0-72,1-1-63,-1-1-33,0 3-28,-1-3 27,1 0 19,0 1 33,-1-1 41,1 1 49,0 0 56,0 0 65,0 1 72,0 0 80,0 0-309,0 1 41,0 4 277,0 1 62,0 18 1096,0-16-984,0-3-289,0-2-66,0 1-81,0-2-98,0-3 43,2-1-64,1-2-43,2 0-31,-4 0 29,7-12 23,0-1-49,-4 6-22,1 0 0,-1 0 0,0 0-1,0-4 21,4-12 3,0-1 39,1-8 84,3 1 95,3 2 111,-5 17-118,1 0 33,-11 13-239,1-1 0,-1 1 0,0 0 0,0-1-1,1 1 1,-1-1 0,0 1 0,1 0 0,-1-1 0,0 1 0,1 0-1,-1 0 1,1-1 0,-1 1 0,1 0 0,-1 0 0,0 0-1,1-1 1,-1 1 0,1 0 0,-1 0 0,1 0 0,-1 0-1,1 0 1,-1 0 0,1 0 0,-1 0 0,1 0 0,-1 0 0,1 0-1,-1 0 1,0 0 0,1 1 0,-1-1 0,1 0-8,4 8 99,0 5-46,2 15 29,-2 2-50,-4-23-29,3 13-33,2 24 30,-3-25-37,-1 0-64,1-1-89,-1-8 52,-1-1-33,2 4-114,-1-1-73,1 1-81,0-1-89,-1-4 282,0-4 44,0 0-8,0-1-49,0 0-4,0 0-51,0 0-58,0 0-64,0 0 9,0 0-57,1 0-61,-1 0-65,0 2 97,1-1 69,0 2-23,2 4-159,-5-10 623</inkml:trace>
  <inkml:trace contextRef="#ctx0" brushRef="#br3" timeOffset="372136.5221">10729 13336 4224,'0'0'911,"0"0"-393,0 0-116,0-3 55,0 3-499,0-1 59,0 0 53,0 1 50,0-1 46,0 0 44,0 0 38,-1 1 36,1-1 72,0 0 35,-1 0 475,1-1 59,-2-1 1308,1 2-1586,1 0-40,-1 0 41,0 0-101,1 0-213,-1 1-85,1-1-94,-1 0-106,0 1-117,1-1-13,0 1-33,0 0-34,-1-1-36,1 1-37,0 0-38,-2-1 544,0 0-81,1 0-67,-1 1-56,-1 0-32,-1 2-72,3-1 43,0-1 43,-13 8 47,-5 5-30,-4 4 2,-14 10 83,-16 14-37,25-15-30,-5 16 157,10-13-96,-3 9 92,8-7-115,6-6-60,3-2-48,9-22-24,-1 0 1,1 1-1,0-1 1,0 1-1,0-1 1,-1 0-1,1 1 1,0-1 0,1 1-1,-1-1 1,0 0-1,0 1 1,1 0-5,0 0 3,-1 0-1,1-1 1,0 1 0,0 0 0,0 0 0,1-1 0,-1 1 0,0-1 0,1 2-3,1-1 2,-1 0 1,0-1-1,1 1 0,-1-1 1,1 1-1,0-1 0,0 1-2,6 1-21,-6-2-3,0 0 0,1-1 0,-1 1 0,1-1 0,-1 1 1,1-1-1,-1 0 0,1 0 0,0-1 24,1 0-52,0 0 0,0 0 0,0 0 0,-1-1 0,1 0 0,0 0 52,9-5-235,-1-1 0,0 0 0,10-9 235,2-2-272,-11 8 85,-2-8 63,-10 16 100,0-1-1,1 0 1,-1 1 0,1-1 0,2-2 24,-4 5-11,1-1 1,-1 1 0,0-1-1,0 1 1,1-1 0,-2 0-1,1 0 1,0 1-1,0-1 1,0 0 0,-1 0-1,1 0 1,-1 0-1,0 0 1,1 0 0,-1 0-1,0 0 1,0 0 0,0-2 10,2 2-86,6 4 68,-7-2 4,-1 1 13,1 0 1,-1 0-1,1 0 0,-1 0 0,1 1 1,-1-1-1,0 0 0,0 0 0,0 0 1,0 0-1,0 0 0,0 1 0,0-1 1,0 0-1,0 0 1,-3 19 33,-6 23 159,1-4-25,0-13-14,-4 13-32,-7 16 3,-4 0-60,10-28-59,-12 22 4,16-34-46,0 0-36,-12 12-239,7-8 43,1-3-32,0-1-96,1-2-25,1-2-101,0 0-114,5-6 271,1 0-34,-5 2 34,1 0-82,-1-1-84,0-1-86,0 0-89,0-1-89,-1 0-93,0 0-93,3-1 428,0 0 77,-2 0-20,-5 2-167</inkml:trace>
  <inkml:trace contextRef="#ctx0" brushRef="#br3" timeOffset="372705.0338">11202 12741 8064,'-9'-5'1093,"3"3"-403,2 0-158,1 0-53,0 1 30,2 0-96,0 0-91,1-1-83,-5-6 296,2 6-239,2 3 73,4 8-2,3 7 56,-8 0-221,-4 3 107,2 0 1,-3 20-310,0 15 339,4-25-209,-1 7 6,0-2-44,2 7-25,0 24-15,1-20-77,-3-1-82,1-15-31,-1 0-68,1-1-49,2-23 48,0 0 33,0 5-90,0-3 120,0 0 38,-1 15-148,1-12 99,0 0-89,0-5 75,1 0-37,0 1-73,-1 0-60,1 0-68,0 0-74,0 0-81,0 1-89,-1 0-97,1 1-102,0-1 248,0 0 80,0 2-25,0 6-187</inkml:trace>
  <inkml:trace contextRef="#ctx0" brushRef="#br3" timeOffset="373202.8579">11107 13822 4992,'0'0'1115,"0"0"-481,0 0-312,0 0-54,0-2 150,1-1-258,-1 1 41,3-4 300,0 1 30,7-8 792,-6 9-890,0 0-53,0 0-74,0 1-97,-2 1-133,0 1-59,0-1-63,0 1-72,4-1 173,0-2 96,-5-3 49,-1 5 2,-6 2 147,0 2-74,2 0-73,0 1-76,1-1-80,-1 0-46,-3 2 136,2 1-38,0 2-17,-2 6-2,4-4-21,-3 4 36,-1-8 42,7-5-98,0 0-41,1 0 1,-1 0 0,1 0 0,-1 0 0,0 0 0,1 0 0,-1 0 0,1 0 0,-1 0 0,1 0 0,-1 0 0,0 0 0,1 0 0,-1 0 0,1 0-1,-1-1 1,0 1 0,1 0 0,-1 0 0,0 0 0,1-1 0,-1 1 0,0 0 0,1-1 0,-1 1 0,0 0 0,1-1 0,-1 1 0,0 0-1,0-1 3,7-5-17,4 3 37,-9 2-15,0 1-1,0-1 1,0 1-1,-1-1 1,1 0-1,0 0 1,0 0-1,0 0 1,0 0-1,-1 0 1,1 0-1,1-2-4,-2 2 2,0 0 1,0 0-1,0 0 0,0 0 0,0 0 0,0 0 0,1 0 0,-1 0 0,0 1 1,0-1-1,1 0 0,-1 1 0,1-1 0,-1 1 0,0-1 0,1 1 1,-1 0-1,1 0 0,-1 0 0,1 0-2,5-1 45,3-5-36,-6 3 79,-1 1-2,0 0 38,-4 2 11,0 0-51,-2 0-32,-1 2-25,2-2 32,0 5-1,2-1-68,0-1-208,-1-3 135,1 0 1,-1 1-24,0 0-50,-1 1-189,-6 3-384,5-3 380,0 0-86,1-1 175,1 0-34,0 0-39,-1 0-41,1 1-199,0-1-92,1 1-103,-1 0-112,1-1 321,0 0 74,0-1-25,0 1-176</inkml:trace>
  <inkml:trace contextRef="#ctx0" brushRef="#br3" timeOffset="374534.3985">7068 14133 6016,'-15'-5'808,"7"2"-297,2 1-116,1 1-40,1-1-17,0 1-60,1 1-53,0-1-49,0 1-43,1 0-37,-2 1 4,1 0-84,-2 3-72,4-2 76,-1 0 74,0 1 107,-3 0-83,0 0-44,-10 6 33,-29 41 226,26-27-118,9-11-63,-1 0 39,-14 23 89,7 1-59,4 1-53,1 3-44,-5 15-16,11-39-85,-10 33 18,8-23-29,1 1 1,1-1-1,-1 17-12,5-20-4,2 0-1,0-1 1,1 1 0,3 15 4,8 17-61,-7-38-22,1 0 0,4 7 83,3 4-138,4-1-45,-14-22 63,13 18-466,-4-8 138,-1-2-22,-4-7 187,0 0-39,0-1-158,1 1-80,6 4-409,-5-2 364,-1-1 151,0 0 60,2 3-20,5 4-142</inkml:trace>
  <inkml:trace contextRef="#ctx0" brushRef="#br3" timeOffset="375096.8922">7351 14403 5504,'-7'1'1264,"2"0"-488,2 1-215,1-1-110,0 1-180,0-1-116,1 0-125,0 0-36,0 0-37,1-1-40,-1 2 350,0-1-53,0 0-46,1 0-42,-1 0-21,1 1-41,0 0-28,0 0-28,0 2 18,-1-2 96,-1 4-7,-5 20 316,5-4-241,2-5-86,0 14 28,2 0-48,12 62 81,-10-72-115,11 21 11,-6-19 43,-5-12-7,0 2 39,-4-13-134,2 8 68,0 1 46,2 1 70,4 4 150,-7-13-303,-1 0 0,1 0 0,0 0-1,0 0 1,0 0 0,0 0 0,1 0 0,-1 0 0,0-1 0,0 1-1,0 0 1,1-1 0,-1 1 0,0-1 0,1 0 0,-1 1 0,1-1-33,8 0 144,1-2-37,-10 1-103,2 1 2,-1-1 0,0 0 0,1 0 0,-1 0 0,0 0 0,0 0 0,1-1 0,-1 1 0,0-1 0,0 1 0,-1-1 0,1 0 0,0 0 0,0 1 0,-1-1 0,1-1 0,-1 1 0,1-1-6,12-34 56,-1-7-40,2-7-56,-9 35 28,9-34-56,-8-5-110,-4 29-81,5-17 259,-3 13-455,0-14 455,-2 23-176,-1-1-57,0 13-47,-1 1 61,4-23-384,-3 23 428,0-3-174,-1 6 122,0-1-43,1-1-206,-1 3 194,0 0-34,0 0-36,1 1-38,-1-1-40,0 0-44,1 0-102,-1 0 58,1 1 52,0 1 45,1 1-36,-1 0 43,8 0-694,-5 1 599,-1 0 125,-1 0 56,1 0-13,1 0-110</inkml:trace>
  <inkml:trace contextRef="#ctx0" brushRef="#br3" timeOffset="375603.7392">7973 14835 6016,'-1'-11'1052,"0"0"-93,0 3-398,-1 1-84,1 1-153,-1 1-80,1 0-87,0 1-98,0 1-85,1 0-64,-2-2 308,2 3-89,0 1 0,0-1-1,-1 1 1,1-1 0,-1 1 0,1 0-1,-1-1 1,1 1 0,-1-1 0,0 1-1,0 0 1,0 0 0,0-1 0,0 1-129,-4-4 427,3 3-288,-6-4 129,0 3-68,-1 2-56,0 1-38,5 0-73,0 0 0,0 0 0,0 0 0,0-1 0,0 1 0,1-1 0,-4-1-33,6 2 1,-1-1 0,0 0 0,0 0 0,0 1 0,0-1 0,0 1 0,0 0 0,0 0 0,1-1 0,-1 1 1,0 0-1,0 1 0,0-1 0,0 0 0,0 0 0,0 1 0,0-1 0,0 1 0,0 0 0,0 0-1,-2 0-13,0 0-1,0-1 0,0 1 1,0-1-1,1 0 1,-3-1 13,-4 1-20,10 0 20,-1 0 0,0 0 1,0 1-1,1-1 0,-1 0 1,0 0-1,0 0 0,1 1 0,-1-1 1,0 0-1,1 1 0,-1-1 1,0 0-1,1 1 0,-1-1 0,1 1 1,-1-1-1,0 1 0,1 0 1,-1-1-1,1 1 0,-1 0 0,-7 17 95,2-4-4,3-9-55,-6 18 50,9-22-84,-1 1 1,1-1 0,0 1-1,0 0 1,0-1-1,0 1 1,0 0-1,0-1 1,1 1-1,-1 0 1,0-1-1,1 1 1,-1-1-1,1 1 1,0 0-3,-1-2 1,2 5 9,0-1 0,1 0 1,-1 0-1,1 0 0,0-1 0,1 3-10,-2-5 9,0 1 0,-1-1 0,1 1 0,0-1 0,0 0 1,0 0-1,0 0 0,1 0 0,1 1-9,3 1 40,18 4 72,-6-8-67,8-8-7,-22 8-31,-1 0 0,0 0 0,1-1 0,-1 1 0,0-1 0,0 0 0,0 0 0,-1-1 0,1 1 0,0-1 0,-1 1 0,1-1 0,-1 0 1,0-1-1,0 1 0,0-1-7,3-2 9,0-1-6,0 1 0,0-1-1,-1 0 1,0-1 0,0 1-1,0-3-2,0 2-17,-1 1-1,1 0 0,0 0 0,0 1 1,0-1-1,2 1 18,13-15-83,-19 20 80,-1 0-6,5-4-6,-5 5 13,0 0 1,1 0 0,-1 1 0,1-1 0,-1 0 0,0 0 0,1 0-1,-1 0 1,0 0 0,1 1 0,-1-1 0,1 0 0,-1 0 0,0 1 0,0-1-1,1 0 1,-1 0 0,0 1 0,1-1 0,-1 0 0,0 1 0,0-1-1,0 0 1,1 1 0,-1-1 0,0 0 0,0 1 0,0-1 0,0 1 0,0-1 1,13 27-135,-6-8 16,-3-2-9,-3-1-34,-1-7-155,2-2 103,6 11-235,-6-15 316,0 0-40,1 1-91,0-1-89,-1 2-107,0-3 184,-1 0-35,0 2 18,0-1-83,-1 1-76,0-1-71,0 0-65,0 1-58,1-1-54,0 0-47,1 0 281,0 0 63,1 0-21,2 2-144</inkml:trace>
  <inkml:trace contextRef="#ctx0" brushRef="#br3" timeOffset="375864.4338">8486 14106 7680,'0'-2'722,"0"0"-77,0 0-73,1 1-69,-1 0-66,0 1-60,0-1-57,0 1-53,0 1-48,0-1-44,0 1-40,0 0-37,1 1 8,-1 1-94,0 9-227,-1-9 200,1-1 39,-1 1 64,1 0 79,-1 0 97,0-1 115,-3 7-74,0 2-46,0-1-41,1 1-38,-1 5 31,1 1-61,-3 18 24,-4 20-7,1 2-62,2 3-42,-4 35-34,-3-23-134,5-29 34,4-15-24,1-5-34,1 1-58,0-4-23,2 0-58,0 1-65,0 0-72,1-7 236,-1 0-70,0-1-64,0 0-57,-1 0-51,0 0-45,-2 10-566,4-22 958,-1 6-203,0-1-38,1 0-36,-1 0-35,1 4-469,1 0-115,-1-3 283,0-1-37,0 0 261,0-1 62,0 2-17,0 3-137</inkml:trace>
  <inkml:trace contextRef="#ctx0" brushRef="#br3" timeOffset="376121.1154">8649 14862 7168,'0'0'968,"0"0"-357,0 0-140,0 0-47,0 0 29,0 0-80,0 0-64,0 0-52,0 0 275,0 0-326,0 0 43,0 0 218,0 0 397,0 0-520,0 0-58,0 0-35,0 0 412,0 0 14,2 0-277,4 1 64,-1 0-95,-1 1-90,-1 0-85,-2 1-81,1 1-75,-2 0-71,1 0-67,-1 1-65,1 0-61,1 0-53,0 0-50,-1-2 350,0-2-69,0 1-49,0 0-45,-1-1-42,1 1-39,0 0-33,0 1-348,0 0-21,0 0-57,1 9-1689,-2-6 1417,0-3 301,0-1 45,0 3-865,0-3 644,0-1 237,0 0 82,0-1-23,0 0-178</inkml:trace>
  <inkml:trace contextRef="#ctx0" brushRef="#br3" timeOffset="376288.0586">8689 14349 8320,'0'-1'115,"0"-1"40,0-2 258,0 1-27,0-1 53,0-1 545,0 2 745,0 6-942,0 0-437,0 2-39,0 2-189,-1 1-82,1 0-93,1-4-20,-1 0-36,1 1-42,0-1-46,0-1 199,0 0-37,0 0-37,0 0-36,0 0-35,-1 0-34,1 0-35,0 0-33,1 4-342,-1 0-127,1 1-120,0 0-116,-1-1 403,1 1 72,1 1-26,2 6-173</inkml:trace>
  <inkml:trace contextRef="#ctx0" brushRef="#br3" timeOffset="377049.0822">9202 14700 5504,'1'-3'247,"-1"-1"54,0-1 136,0-1 62,0 0 51,-1 1 40,1 5-513,0-1-1,0 1 1,0-1-1,0 1 1,0-1 0,0 1-1,-1-1 1,1 1-1,0-1 1,0 1 0,0-1-1,-1 1 1,1 0-1,0-1 1,-1 1 0,1-1-1,0 1 1,-1 0-1,1-1 1,0 1 0,-1 0-1,1-1 1,-1 1-1,1 0 1,-1 0 0,1 0-1,-1-1 1,1 1-1,0 0 1,-1 0-1,1 0 1,-1 0 0,0 0-77,0 0 393,1-1-69,-1 1-60,1-1-54,0 1-19,0-1-56,0-1-27,0 0-15,0-1 59,0 2-55,0 0 44,-1 0 20,1 1 45,-1-1 54,1 1 61,-7 0 73,1 1-91,0-1-80,0 1-69,0 0-45,-1 1-62,-1 0-49,-4 1-46,0 1 41,3-2 71,1 1-61,0 0 1,0 1-1,1-1 0,-1 2 1,1-1-1,0 1 0,0 0 1,-2 3-4,-3 2 0,-4 1-1,11-8-1,-1 1-1,1 0 0,0 0 1,1 1-1,-1-1 1,-1 3 2,2-1-18,-3 3-11,0 1 0,0 0 0,1 2 29,4-8-1,0 0 0,0 0 0,1 1 1,0-1-1,-1 0 0,2 1 1,-1-1-1,1 1 0,-1-1 1,1 1 0,0-5-3,0 1 1,0-1-1,0 1 1,1-1-1,-1 1 1,0-1-1,0 1 1,0-1-1,0 1 1,1-1-1,-1 0 1,0 1-1,0-1 1,1 1-1,-1-1 1,0 0-1,1 1 1,-1-1-1,0 0 1,1 1-1,-1-1 1,0 0-1,1 0 1,0 1 2,15 3-59,5-3-62,-10-1 17,0-1-40,-3 1-34,-1-1-47,5 1 38,14 0-345,-19 0 336,0-1 0,1 0 0,-1 0 0,0-1 0,-1 0 0,1 0 0,3-2 196,6-2-396,1 0-5,-5 0 105,-1 1 16,1-1-43,3-4-281,1 0-37,-4 3 143,0 1 15,0 0-80,-5 4 147,4-2-306,0 0-20,-4 1 286,0 0 58,-1 0 54,1 0-18,3-2-123</inkml:trace>
  <inkml:trace contextRef="#ctx0" brushRef="#br3" timeOffset="377324.3143">9365 14133 6016,'-10'-5'808,"4"2"-297,2 1-116,1 1-40,0-1 23,2 2-75,0 0-73,-1 2-74,-1 1-57,-3 8 67,4-7-66,2 0 52,-2 3 120,0-4-187,1 1 0,0-1 0,0 1 0,0 0 1,0-1-1,1 1-85,-3 26 437,-1 5-20,2-21-298,-3 18 78,1 19-33,2 1-108,-3 2-62,-2 42-55,7-75 61,1 0 1,1 0-1,0-4-100,3 29-36,-2-26 32,0-3-68,1 0-111,-2-8 66,0 1-51,0-1-55,1 0-63,0 0-67,0 0-74,0 0-79,0 0-86,-2-7 567,6 14-1035,-4-11 716,0 0-67,0-1 19,1-1-74,0 1-87,0-1-100,1 0 328,-1 0 59,2 0-17,4 2-126,-10-5 507</inkml:trace>
  <inkml:trace contextRef="#ctx0" brushRef="#br3" timeOffset="377829.658">9810 14700 4864,'0'0'1060,"0"0"-456,0 0-297,0 0-49,0-2 147,0 0-266,0-1 48,0 0 42,0 0 38,0-4 360,0 3 90,0 2-485,-2 1 602,-1 1-380,0-1-95,1 0-14,0-2 87,0 0-102,1 2-71,-1-1-3,0 1 46,0 1-7,0-1 45,-1 1 52,0 0 58,2 0-373,-5 0 200,1 0-60,0 0-53,0 1-44,-1 0-26,0 0-40,-14 9-7,-3 3-41,17-11-6,1 1 0,-1 1 0,1-1 0,0 1 0,0-1 0,0 2 0,-2 1 0,-14 16 18,18-17 2,0 0-1,0 0 1,0 0 0,0 0 0,0 2-20,-4 9 27,-1 3 73,-9 21 205,11-25-199,3 0 57,3 2-60,1-8-65,-1-9-33,0 1-1,0 0 1,0-1-1,0 1 1,0-1-1,0 1 1,0 0-1,0-1 1,0 1-1,0 0 1,1-1-1,-1 1 1,0-1-1,1 1 1,-1-1-1,0 1 1,1-1-1,-1 1 1,0-1-1,1 1 1,-1-1-1,1 1 1,-1-1-1,1 0 1,-1 1-1,1-1 1,-1 0-1,1 1 1,0-1-1,-1 0 1,1 1-5,19-1 81,-12-1-56,-5 1-20,0 0-1,-1 0 1,1 0 0,0-1 0,0 1-1,-1-1 1,1 0 0,0 0 0,2-1-5,8-3 5,-6 4-2,-1-1 0,1 0 1,0 0-1,-1-1 0,1 0 1,-1 0-1,0-1 0,5-3-3,-8 5 1,1-1-1,-1 0 0,1 1 0,-1-2 0,0 1 0,0 0 1,0 0-1,-1-1 0,1 0 0,1-3 0,-2 2-3,1 0 0,1 1 0,-1-1 0,1 1 0,0-1 0,2-1 3,3-3-23,20-20-130,-19 22 97,-10 7 56,1 0-1,-1 0 1,0 0-1,0 0 1,0 0 0,0 0-1,1 0 1,-1 0-1,0 1 1,0-1 0,0 0-1,0 0 1,1 0-1,-1 0 1,0 0 0,0 0-1,0 0 1,0 1-1,0-1 1,0 0 0,0 0-1,1 0 1,-1 0-1,0 0 1,0 1 0,0-1-1,0 0 1,0 0-1,0 0 1,0 0 0,0 1-1,0-1 1,0 0 0,0 15 10,-1-14-15,2 5 7,0-1-40,3 2-124,2 5-104,-5 2 38,-1-8 75,0 0-108,0-3 76,1 0-43,0 0-49,0 0-54,1 0 146,-1-1-45,0 1-42,1 0-40,0 0-36,-1-1-32,3 4-468,-1-1 4,1 0-59,9 11-2670,-10-12 2705,-2-3 353,0-1 72,-1 1-20,0-1-153</inkml:trace>
  <inkml:trace contextRef="#ctx0" brushRef="#br3" timeOffset="378084.8393">10162 14322 8320,'0'0'1093,"0"0"-403,0 0-158,0 0-53,0 0 30,-1 0-104,1 1-100,-2 0-100,0 2-205,0 0 53,0 0 44,1 1 36,-1 0 62,0 20 687,0-8-678,-2 1-49,-1 4-7,0 6-55,-1 14-12,3-19-42,-1 32-61,4-31-44,1-1-50,0 3-57,-1 4-68,0-5-255,0 25-418,1-34 557,0-2-52,1-4-43,1 2-351,0-3 138,-2-2 254,1 2-5,0 1-39,0 3-239,-1-6 295,0 0-42,0 0-46,1-1-54,-1 1-57,1-1-64,-1-1 211,0-1 62,-1 1-18,0 1-138</inkml:trace>
  <inkml:trace contextRef="#ctx0" brushRef="#br3" timeOffset="378333.9972">9878 14687 9088,'-5'-5'1218,"2"2"-449,1 1-176,1 1-59,-1-1 33,2 1-111,0 0-106,2 0-101,0-2-64,3-1-34,-3 2-71,-1 1 198,1 0-67,-1 0-59,1 1-50,-1 0-32,1 0-41,2 0-35,-2 1 33,-2-1 54,15-1 153,-1 0-74,0-2-59,0 1-44,-3-1-26,1 2 0,-1-1 0,4 1-31,29 1 17,-24 0-57,0 0-36,-1 0-37,0 0-41,2 0-43,1 0-45,-11 1-151,0 0 110,18 4-330,-21-4 409,0 1-59,0-1-78,1 0-101,-3 0 81,0-1-60,1 1-66,0-1-73,6 0-30,-4 0 134,-2 0 3,1 0-91,-1 0 6,0 0-94,0 0-104,0 0-121,-1 0 368,-1 0 67,2 0-21,2 0-149</inkml:trace>
  <inkml:trace contextRef="#ctx0" brushRef="#br3" timeOffset="378499.4423">10581 14633 7296,'-10'5'1002,"4"-3"-370,2 0-145,1 0-48,0-1 26,2 1-90,0-1-84,-1 2-78,2-3-213,-2 5 168,-7 8 106,1-7 168,5-4-153,1 1-145,2 0-71,-1 3-55,2 2-61,0 2 18,-2-2-79,0-1-88,0-3 49,0 0-38,-1 4-452,-3 14-777,4-15 932,0 1-49,0 0-138,0-1-103,1-3 338,0 0-34,0 0-37,0 0-39,0 0 48,0-1 68,0 1-20,0 1-148</inkml:trace>
  <inkml:trace contextRef="#ctx0" brushRef="#br3" timeOffset="378756.1209">10513 14254 8320,'0'-19'1093,"0"8"-403,0 3-158,0 1-53,0 2 32,0 3-90,1 1-75,0 0-61,2 2 867,-1-1-121,0 1-114,-1 0-111,0 1-105,0-1-101,0 1-95,0 1-91,-1-1-85,0 1-81,0 0-76,0-1-71,0 2-66,0-1-61,0 0-56,0 0-52,-1 1-71,1 0-53,0-1-44,0 1-38,0 4-587,3 3-583,-2-9 1240,1 1-81,0 0-77,0-1-72,1 1-66,0 0-63,-1-1-57,1 1-53,0 0-273,1 0-69,-2 0 388,1-1 93,0 2-28,2 0-213</inkml:trace>
  <inkml:trace contextRef="#ctx0" brushRef="#br3" timeOffset="379152.6731">10864 14646 8704,'-2'2'693,"0"1"-34,-1-1-34,1 1-35,-1-1-36,1 1-36,-1 0-38,0 0-38,0-1-38,1 1-39,-1-1-41,1 1-39,-1-1-43,1 0-41,1 0-42,-1 0-44,-1 1 219,1-1-57,0 1-53,0 0-46,1 0-17,0-1-48,0 2-26,0 1-19,-1 5 37,1-7-26,-1 1 44,-4 9-98,1 0 0,1 1 1,0-1-1,0 2-25,4-13 2,0 1 0,-1-1 0,1 0 0,0 1 0,0-1 0,0 0 0,1 1 0,-1-1 0,1 1-2,6 22-48,-1-7-13,-5-14 37,0-1 0,0 0 0,0 0-1,1 0 1,-1 0 0,1 0 0,0 1 24,-1-3-13,0 1 1,0-1-1,0 0 1,0 0 0,0 0-1,0 0 1,0-1 0,0 1-1,0 0 1,1 0 0,-1-1-1,0 1 1,1 0 12,36 12-475,-31-11 312,0-2 52,2-3 30,3-4 20,-6 4 29,12-8 0,-2-3 58,0-7 56,-13 17-55,-1-1 0,1 0 1,-1 0-1,0 0 1,-1 0-1,1-1-27,-1 4 27,2-21 178,-5 14-90,-2 0 55,-17-21 510,5 6-254,3 5-105,2 4-41,4 6-106,0 1-41,-6-6 33,-3 1-99,-9 1-100,11 9-327,8 3 178,0 0-91,3 0 96,0 0-32,1 0-15,-1 1-36,0-1-39,1 0-43,-4 0-219,3 2-126,0 1-117,1 1-106,2 0-97,-1 1-89,1 1-76,1-1-70,-1 1-21,0-1-48,0-2 740,0 0 78,0 0-22,0 2-172</inkml:trace>
  <inkml:trace contextRef="#ctx0" brushRef="#br3" timeOffset="379496.088">11134 14633 7936,'3'0'575,"-1"0"-38,0 1-38,0 0-38,-1-1-38,0 2-37,0-1-39,0 0-37,0 0-39,-1 1-38,0 0-37,0-1-39,0 1-37,0-1-39,0 1-38,0-1-38,0 1-57,0 0-66,0 1 283,2 1 316,2 1-219,-2 2-38,-3 9 144,-11 20 290,9-27-450,0-1 34,-4 18 118,0-2-64,4-3-9,4-9-134,-1-5-86,3-4-14,4-5-51,-6 1-4,7-12-74,0-1 51,8-8 20,6 1 26,-13 4 27,1-2 22,3 4 36,-4 4 21,17-16 238,-24 26-340,-1-1 0,1 1 0,0 0 0,0-1 0,0 1 0,-1 0 0,1 0 0,0 0 0,1 1 0,-1-1 0,0 0 0,0 1 0,0-1 0,1 1-25,-2 0 11,1 1-1,-1-1 0,0 1 1,0-1-1,1 1 0,-1-1 1,0 1-1,0 0 0,0 0 1,0 0-1,0 0 0,0-1 1,0 1-1,0 0 0,0 1 1,-1-1-1,1 0 0,0 0 1,0 1-11,16 29 84,-14-25-82,17 41 8,-16-36-52,1 1-54,0 0-68,1 0-88,-3-5 193,0 0-99,-1 1-97,-1-1-95,1-2 21,-1 0-53,0 0-53,1 0-51,0 0-51,1 0-49,0 0-49,1-1-49,-2-2 223,0 0-55,4 3-1182,-4-3 1104,0 0 39,0 1-21,0-1 69,1 1-30,2 1-176,-4-2 444</inkml:trace>
  <inkml:trace contextRef="#ctx0" brushRef="#br3" timeOffset="380272.1497">11688 14160 5632,'1'-6'740,"-1"2"589,0 4-798,0 2 6,0-2-323,0 1-45,-1 0-52,1 1-60,-1-1-65,0 0-73,-2 2 536,1-2-156,2 0-44,0 0-38,1 1-33,3 5 107,-2-3-38,-1 0-33,0 4 131,-1 3-53,-1 4-5,0-3-60,-1 9 21,-2-1-37,-1-1-49,3 2-60,2-12-16,0 0-43,-1 0-42,1 0-40,0 4-71,0 0-64,-1 1-60,2-1-55,-1-1-52,1 0-45,0-1-43,0-2-38,0-3 336,1-1-42,-1 0-43,0-1-42,0 0-34,0 1-39,1-1-39,-1 1-38,-1-1-38,1 1-37,-1 1-37,0 0-36,0 1 82,0 0 63,0 3-20,0 4-143</inkml:trace>
  <inkml:trace contextRef="#ctx0" brushRef="#br3" timeOffset="380522.3149">11756 14862 8448,'-19'0'1150,"7"0"-423,4 0-166,2 0-55,1 0 32,2 1-108,2-1-106,1 2-107,1 4-82,1-3-105,-1-2-63,1 0-39,0-1-42,1 0-45,-1 0-203,1 2-690,0 1 737,-1-2 111,-1 0-41,1 0-46,0 0-55,1 0-60,-1 0-68,0 0 3,0 0-60,1 0-64,-1 1-71,1-1 150,0 1 70,0 1-23,2 2-158</inkml:trace>
  <inkml:trace contextRef="#ctx0" brushRef="#br3" timeOffset="380784.0101">12242 14052 7296,'-1'0'269,"-1"0"57,0 0 313,-6 0 990,6 0-1181,-1 0-64,1 0-112,1 0-83,-1 0-100,1 0-116,0 0 386,0 1-103,1 0-84,-1 1-70,1 0-44,0 4-45,0-5 42,0-1 24,0 7 169,-2 0-57,-3 2 8,-1 0-69,4-6-87,0 0-1,1 0 1,-1-1-1,1 1 1,-1 0 0,1 2-43,-5 19 163,1 6-27,-2 13-14,1-12-39,2 3-110,3-17-36,0 0-37,2-1-41,1 0-43,0-3 94,0 0-80,0 1-121,0 0-73,0 3-140,-1 9-306,-1-17 635,0 0-41,1-1-43,0 1-47,0 0-53,0-1-55,1 1-59,-1 0-64,1 4-287,-1-6 363,0-1-33,0 4-7,0 0 65,-1 3-22,0 6-157</inkml:trace>
  <inkml:trace contextRef="#ctx0" brushRef="#br3" timeOffset="381007.1044">12229 15052 7040,'-4'-1'742,"-3"0"1134,6 0-1268,0 0-271,1 1-44,0-1-52,0 0-60,-1 0-70,1-1-78,0 1-86,0 0-96,0 0 78,0 0 222,3 0 263,4-1-112,-7 2-286,1 0 0,-1-1 0,0 1 0,1 0 0,-1-1 1,0 1-1,0 0 0,1-1 0,-1 1 0,0-1 0,0 1 0,0 0 0,0-1 0,1 1 1,-1-1-1,0 1 0,0-1 0,0 1 0,0-1 0,0 1 0,0 0 0,0-1-16,2-4 166,7-4-49,-7 7-249,-1 0 65,-2-3 9,0 3-46,1 1-4,0 0-51,1-1-150,0 1 105,1-1-36,-1 1-48,1-1-49,4-4-857,-4 4 93,-2 2 829,0 0-40,0 0-48,0 0-37,1 0-988,0 0 839,1 0 95,0 0 62,1 0-18,1 0-138</inkml:trace>
  <inkml:trace contextRef="#ctx0" brushRef="#br3" timeOffset="381434.2391">12634 13957 6656,'-14'-24'899,"5"10"-330,3 4-130,1 2-42,1 1 26,2 3-76,-1 1-67,-1-1-61,-8-8 40,5 5-106,2 2-23,0 0 35,0 0 44,0 0 52,0 0 59,-1-1 67,1 1 75,-1-1 83,2 2-494,0 1 39,-1 0 56,-3 1 124,8 2-243,-1 0 0,0 0 0,1 0 1,-1 0-1,0 0 0,1 1 0,-1-1 0,0 0 0,1 0 0,-1 0 0,1 1 0,-1-1 0,0 0 0,1 0 1,-1 1-1,1-1 0,-1 1-27,-5 7 219,4 4 1,8 5-23,-1-3-59,-2 0-19,0 1 0,1-1 1,1 0-1,0 0 1,4 7-120,9 17 194,6 19 171,-1-1 8,-5-18-164,25 43 455,-10-19-142,-5-4 52,-9-12-215,-11-22-56,-1 1 0,-1 0 0,0 6-303,-2 3 245,0 1-41,-3-17-36,0 0 1,-2 0-1,-1 15-168,-3-3 129,-3 2-37,-14 45 62,17-58-128,-2 7-16,-1-2-46,-22 41-224,12-30 57,10-17 45,1 0-53,-1 1-238,-7 18-342,10-25 496,-1 0-37,1-2 17,-1 0-43,1 0-49,-2-1-59,4-5 128,0 1-38,-2 1-242,-1 0-44,-4 7-816,4-4 561,3-5 461,0 1 34,-4 9-736,3-5 299,0-3 229,2-2 101,-1 0-34,-6 8-1201,5-8 994,0 1 65,0 1 12,1-1 99,-1 1-22,-1 4-202,5-10 814</inkml:trace>
  <inkml:trace contextRef="#ctx0" brushRef="#br4" timeOffset="415596.2791">150 10917 3712,'-7'-7'855,"3"3"-366,3 3-240,0 0-41,1 1 113,0 0-50,-1 0-58,0 0-51,0 0-41,-1 0 26,-3 0 42,4-1-83,0 1 61,0 0-29,1-1 35,-1 1 39,1 0 44,0 0-137,0-3 33,0-5 221,0 7-315,0 0-1,0 0 0,0 0 0,0 0 0,0 0 1,0 0-1,0 1 0,0-1 0,0 0 1,1 0-1,-1 0 0,0 0 0,1 0 0,0 0-57,0 1 3,0-1-1,1 1 1,-1 0-1,0 0 1,1-1-1,-1 1 1,0-1-1,1 1 1,-1-1-1,0 0 1,0 0-1,0 1-2,1-1 1,-1 0-1,1 0 1,-1 0 0,1 0-1,-1 1 1,1-1 0,0 1-1,-1-1 1,1 1-1,0 0 1,-1-1 0,2 1-1,12 0 15,0-2 1,0 0-1,0 0-15,0-1 18,0 1 1,0 0-1,1 2-18,-12 0 2,0-1 0,0 0 0,0 1 0,0-1 0,0 0 0,-1-1 0,2 0-2,-2 1 1,0 0 0,0 0-1,0 0 1,0 0 0,0 1 0,0-1 0,0 1-1,0 0 1,0-1 0,0 1 0,0 1 0,0-1-1,0 0 1,0 1 0,0 0 0,1 0-1,5 3 29,10 7 87,-4 3 8,-11-5-79,-8 1-15,4-9-27,-1 1 1,0-1-1,1 0 1,-1 1-1,1-1 1,-1 1-1,1-1 0,-1 1 1,1-1-1,0 2-3,0-1 1,0 1 0,-1 0-1,1-1 1,0 1-1,-1 0 1,0-1-1,0 1 1,0-1 0,0 1-1,0-1 1,0 0-1,-2 3 0,-22 23-12,20-24 7,4-2-1,0 0 1,-1-1 0,1 1 0,0 0 0,0 0-1,0 0 1,0 0 0,0 0 0,0 0-1,0 0 1,1 0 0,-1 0 0,1 0 5,0 1-4,-1-1 1,1 0 0,-1 0-1,0 0 1,0 0-1,0 0 1,0 0 0,0 0-1,0 0 1,0-1-1,-1 1 1,1 0 0,-1-1 3,-4 6 4,3-5 5,0 1 0,0 0 0,1 0 0,-1 0 0,1 0 0,0 0-9,-3 5 22,1-4-33,-1 0-21,5-4 31,0 1 0,0-1 0,-1 0 0,1 0 0,0 1 0,0-1 0,0 0 0,0 1 0,0-1 0,0 0 0,0 0 0,0 1 0,0-1 0,0 0 0,0 1 0,0-1-1,0 0 1,0 0 0,0 1 0,0-1 0,0 0 0,0 1 0,0-1 0,0 0 0,0 0 0,0 1 0,0-1 0,1 0 0,-1 1 0,0-1 0,0 0 1,0 0 0,1 1 0,-1-1 0,0 0-1,1 0 1,-1 0 0,0 0 0,1 0 0,-1 0 0,0 0-1,0 0 1,1 0 0,-1 0 0,0 0 0,1 0 0,-1 0-1,0 0 1,1 0 0,-1 0 0,0 0 0,1 0 0,-1 0-1,0 0 1,1 0 0,-1 0 0,0-1 0,0 1 0,1 0-1,-1 0 1,0 0 0,0-1 0,1 1 0,-1 0 0,0 0-1,0-1 1,0 1 0,1 0 0,-1 0 0,0-1 0,0 1-1,0 0 1,1-1 1,-1 0 0,1 1 0,0-1-1,-1 1 1,1-1 0,0 0 0,0 1-1,-1-1 1,1 1 0,0 0 0,0-1-1,0 1 1,-1 0 0,1-1 0,0 1-1,1 0 0,15 0 51,4 0-22,-18 0-27,-1 0-1,1 1 0,-1-1 0,0 0 1,1 1-1,-1 0 0,0 0 0,1 0 1,-1 0-1,0 0 0,0 0 0,0 0 1,0 1-1,1 0-1,22 23 16,-13-11-12,3-4-7,-13-8 5,1-1-1,-1 1 1,1 0-1,-1 0 1,0-1-1,0 2 0,0-1 1,0 0-1,2 2-1,2 6 21,5 7 19,-1-5 27,-9-11-41,1 1 0,-1 0 0,0-1 1,1 1-1,-1 0 0,0 0 0,0 0 0,0 0 0,0 0 0,0 2-26,0-1 49,-1 1 1,1-1-1,-1 0 1,0 1 0,0-1-1,0 1 1,0-1-1,-1 0 1,1 1 0,-1 1-50,-6 15 233,-1-2-47,2-7-102,0-2-42,5-8-34,1 0 1,-1 0 0,0 0 0,0 0-1,0 0 1,0 0 0,0 0 0,0 0-1,-1 0 1,1 0 0,0-1 0,-1 1-9,-13 3 57,4-2-38,0 2-11,-7 3 2,4-9-39,5-2-49,0 0 7,2 2-10,0 1-23,-2 1-47,-2-1-174,-16-5-318,17 3 334,1 1-101,4 1 155,0 1-39,0-1-44,1 1-48,-6 0-366,2-2 79,0-1-57,-1-1-282,5 2 462,2 1 168,1 0 51,0 1-14,1 0-117</inkml:trace>
  <inkml:trace contextRef="#ctx0" brushRef="#br4" timeOffset="416100.6202">812 10863 5120,'-15'-15'1115,"8"8"-481,4 4-313,2 2-62,0 0-57,1 1-56,1-1 90,-1 0-97,0-1-67,-1-3 17,1 2 38,-1 2 19,0 1 74,-9 2 277,-1 5-113,2 2-95,0 3-73,-4 10 21,2 7 28,8-9-104,3 10 160,1-13-115,-1-6-94,0 0-1,1 0 0,0 0 0,1-1 0,1 2-111,-2-7 50,1 0-1,0-1 0,0 1 1,0 0-1,2 2-49,-2-3 24,1-1 0,0 1 0,-1-1 0,1 0 0,0 0 0,0 0 0,3 1-24,4 3 12,1 0 1,0 0-1,10 3-12,-14-7 1,-1 0 0,1-1-1,0 0 1,0 0 0,0 0-1,0-1 1,1 0 0,0-1-1,4-1 0,1-1 0,-1 0 0,0-1 0,0-1 0,-1 0 0,7-3 0,-14 6 0,51-22 0,-41 18 0,-8 3 2,1 0 1,-1-1 0,0 1-1,4-4-2,-6 3 6,0-1 1,0 1-1,0-1 0,-1 0 0,1 0-6,7-8 17,5-2 3,-12 11-11,-1 0 0,1 0 1,-1 0-1,0 0 1,0 0-1,-1-1 0,1 1 1,-1-1-1,1 0 1,-1 1-1,2-5-9,4-18 36,-3 0 34,-5 22-56,0 0 0,-1-1 0,1 1-1,-1 0 1,0 0 0,0-1 0,0 1 0,0 0-1,-1 0 1,0 0 0,0 0 0,-2-2-14,-20-30 89,-5 3-56,17 21-43,-2 0 0,1 1 1,-1 0-1,-1 1 1,0 1-1,-9-4 10,7 4-17,-9-6 37,10 7-22,0-1-38,5 3-20,0 1-35,2 1-15,0 0-33,-1 0-37,0 1-41,0-1 98,-1 0-103,-1-1-124,5 3 128,1 0-34,-1-1-33,1 1-37,-1 0-36,0 1-38,1-1-39,0 1-41,0 1-41,0-1-42,0 1-45,1 1-45,1 0-46,-1 1-48,3-1 315,1 1 58,0 1-16,1 2-131</inkml:trace>
  <inkml:trace contextRef="#ctx0" brushRef="#br4" timeOffset="417760.0311">218 11498 3328,'-8'8'706,"5"-4"-303,1-3-198,2 0-36,-1 3 76,1-1-225,0 1 44,-1 2 46,1 0 33,0-2-26,0 0 1,0 0-1,0 0 0,1 0 0,0 0 0,-1 0 0,2 1-117,5 15 200,0-2-99,1 12-7,-4 2 8,0 0 68,4 12-170,-1-16 90,1 9 172,2 17-262,-6-19 149,10 44 127,-3-33-35,1 7-9,1-2 0,0-18-141,-10-23 16,-3-12 40,0-2-22,-1-2 45,1 0-9,0 0-37,-2-5 39,0 2-85,-6-17 41,5 16-54,1 6-37,-1-1 1,1 1 0,-1-1-1,0 1 1,0 0 0,0 0-1,-1 0 1,1 0 0,-4-2-29,-15-13 98,0 4-81,20 13-12,0 1 0,0 0 0,0-1 0,0 1-1,0 0 1,-1 0 0,1 0 0,0 1 0,-1-1 0,1 1 0,-1-1 0,1 1 0,0 0-1,-2 0-4,0 0 10,0 1-1,0 0 0,0 0 1,0 1-1,0-1 0,1 1 0,-5 2-9,-33 17 86,26-12-92,1 0 0,0 0 0,0 1 6,7-4-10,1 0-1,-1 1 0,1-1 0,0 1 1,1 0-1,-2 3 11,3-4 0,0 1 1,1 1-1,-1-1 1,-1 6-1,1-1-29,1 0 1,0 0-1,0 8 29,2-16 2,1 1-1,0-1 1,0 0-1,0 0 1,1 3-2,0-5 6,-1 0 0,0 0 0,1-1 0,0 1 0,-1 0 0,1-1 0,0 1 0,0-1 0,0 1 0,0-1 0,0 1 0,1 0-6,-1-1 10,0 1-1,0-1 1,1 0 0,-1 0-1,0 0 1,1-1-1,-1 1 1,1 0-1,-1 0 1,2 0-10,-2-1 5,0 0 0,1 0 0,-1 0 0,0 0 0,1 0 1,-1 0-1,0 0 0,0 0 0,1-1 0,-1 1 0,0 0 0,0-1 0,0 1 0,1-1-5,1 0 11,-1 0 1,1 0-1,-1 0 0,1 1 0,-1-1 0,1 1 0,-1 0 0,2-1-11,0 1 16,0-1-1,0 0 0,1 0 1,-1 0-1,0 0 0,0-1 1,0 0-1,0 0 0,0 0 1,3-2-16,10-6 49,-9 6-48,0-1 0,0 0 0,0-1 0,-1 0 0,1-1-1,32-32-107,-21 19 12,6-2-188,-15 15 129,-1 1-45,-1 0-94,-3 2 101,0 0-34,0 0-40,0-2-41,-2 3 160,3-3-27,-1 1-29,-1 1 0,0 1-32,-1-1-75,0 1-18,0 0-73,1 0-83,-1-1-93,0 2 220,-1-1 47,2 0-18,0-2-111</inkml:trace>
  <inkml:trace contextRef="#ctx0" brushRef="#br4" timeOffset="418329.0437">664 11877 3456,'-1'-6'579,"0"1"-78,0 0-77,-1 0-77,0 0-77,1 1-76,-1 0-74,1 2-75,0 2-45,-1-5 906,2 5-619,0 0 72,-3 0 8,0 1-72,0 0-65,-1 0-56,0 0-26,0 1-54,-1 0-30,-2 2-16,0 0 25,2-2-44,1 1 0,0 0-1,0 0 1,1 0 0,-3 3-29,-19 21 40,10-11-80,9-8 22,-1 1 0,1 0 0,1 0 0,-1 0 0,2 0 0,-1 1 0,1 0 0,1 0 1,-2 6 17,2-7-4,2-6 5,1 1 1,-1-1-1,0 0 1,1 1-1,0-1 0,0 1 1,0-1-1,0 0 1,0 1-1,1-1 1,0 1-1,0 0-1,-1-2 2,0-1-1,1 0 0,-1 0 1,1 0-1,-1 1 1,1-1-1,-1 0 1,1 0-1,-1 0 1,1 0-1,0 0 1,0 0-1,0 0 1,-1 0-1,1 0 1,0 0-1,0-1 1,0 1-1,0 0 1,1-1-1,-1 1 1,0-1-1,0 1 0,0-1 1,0 1-1,1-1 1,-1 0-1,1 1-1,5-1 23,0-1 0,-1 1 0,1-1-1,0 0 1,0-1 0,1 0-23,38-18 34,-43 18-31,1-1 0,0 1 0,-1 0 0,0-1 0,0 0 0,1 0 0,-2 0-1,3-3-2,6-6 4,12-6-4,6-20 0,-17 25 0,-8 1 0,-4 12 0,0 0 0,1 0 0,-1 0 0,0 0 0,1-1 0,-1 1 0,0 0 0,0 0 0,1 0 0,-1 0 0,0 0 0,0 0 0,1 0 0,-1 0 0,0 0 0,1 0 0,-1 0 0,0 0 0,1 0 0,-1 0 0,0 0 0,0 0 0,1 0 0,-1 0 0,0 0 0,1 0 0,-1 1 0,0-1 0,0 0 0,1 0 0,-1 0 0,1 4-6,0-1 1,0 1-1,-1-1 1,1 1-1,-1-1 1,0 1-1,0-1 1,0 1-1,0-1 1,-1 2 5,0 7-31,1-7 9,0 0-78,-1 3-164,1 0-115,1 0-88,2-1-61,-2-5 181,2 2-278,0 1-30,-1-3 251,-1 1 51,-1 0 48,1 0-14,-1 2-107</inkml:trace>
  <inkml:trace contextRef="#ctx0" brushRef="#br4" timeOffset="418914.6003">934 11755 1664,'0'25'431,"0"-8"-192,0-5-106,0-3-83,0 12-42,0-17 34,0 0 42,0-2 18,2 1 201,0-1-238,0 0 51,1 1 77,0 0 44,8 6 655,-6-6-551,1-1-83,-3-2-177,0 1-40,11-2 340,-2 0-113,0-2-89,0-1-65,-10 3-96,1 0 0,-1-1 0,1 1 0,-1-1 0,1 1 0,-1-1-1,0 0 1,0 0 0,0 0 0,1-1-18,5-10 111,4-7-28,1 0-54,4-9-1,-12 22-25,-1 0 1,0 0 0,0 0-1,0-2-3,7-20 104,-5 17 5,-5 10-92,1 0 2,-1-1 0,1 0 0,1 1 0,-1 0 0,0-1 0,0 1 0,1 0-1,0 0 1,2-1-19,8 0 64,-12 3-61,0 0-1,-1 0 0,1 0 1,0 0-1,0 0 0,-1 0 0,1 1 1,0-1-1,-1 0 0,1 0 1,0 0-1,-1 1 0,1-1 0,0 1-2,4 8 38,0-6 48,-4-3-80,-1 1 0,1-1 0,-1 0 0,0 1 1,1-1-1,-1 0 0,1 1 0,-1-1 0,0 0 0,1 1 0,-1-1 0,0 0 0,0 1 1,1-1-1,-1 1 0,0-1 0,0 1 0,0-1 0,1 1 0,-1-1 0,0 1 1,0-1-1,0 1 0,0-1 0,0 1 0,0-1 0,0 1 0,0-1 0,0 1 0,0-1 1,0 0-1,-1 1 0,1 0-6,4 23 216,5-1-97,3 8-44,-9-15-47,1-1 48,5 9 92,-2-5-35,-1 10 186,-4-12-99,3 3 1,-3-15-144,-1 0 0,1 1 0,-2-1 0,1 0 0,0 1 0,-1 0-77,0 9 100,0 15 65,-3-9-25,0-8-77,-7 28 24,9-39-83,0 1 1,0-1-1,0 1 0,0-1 1,0 0-1,-1 0 1,1 0-1,-1 1 0,0-1 1,1 0-1,-1-1 1,0 1-1,0 0-4,-18 12 35,6-5-42,1-1-37,1 1-45,-7 6-38,8-6-33,6-5 35,-2 1-37,1 0-45,-1-1-51,-1 1-57,-1-1-65,2-1-33,0 1-78,-6 1-276,4-1 289,1 0 101,0 1 50,-2 1-17,-4 4-117</inkml:trace>
  <inkml:trace contextRef="#ctx0" brushRef="#br4" timeOffset="420061.6504">1069 12255 3712,'-8'-15'817,"5"7"-354,1 6-230,2 1-43,0 7 85,0 13-15,0-11-125,0-2 182,2-6 17,5 3 93,-3 4-53,-3 3-59,-1 1-67,0 2-68,1-3-82,5 14 109,5 19 194,-7-29-320,0-2-55,10 18 105,-1-6-71,-7-14-52,0 1 1,0 0-1,-2 0 0,1 2-8,4 17-1,-2-2-61,6 20-110,-5-26 95,-1-4-24,-1 0-78,-4-5 15,0 5-138,3 12-251,6-1 8,-8-21 316,1 0-58,-2 3-204,1 6-370,-2-4 192,1-5 322,0 0 46,1 2-16,2 4-108,-5-14 423</inkml:trace>
  <inkml:trace contextRef="#ctx0" brushRef="#br4" timeOffset="420360.9465">920 12701 1664,'-5'0'312,"0"0"220,6 0-302,1 0 73,1 0 109,-1 0-156,0 0 40,-2 0 328,3 0 155,2-1-437,2-1-40,0-2-39,0 0-39,0-1-38,-1 0-38,1 0-36,-2-1-36,25-28 329,2 5-213,2 1-60,-1 1-71,-2-1-78,14-22-228,-37 43 251,0 0-34,8-8-113,0 1-97,1 0-70,40-34-938,-35 27 791,-8 7-18,4-8-337,-9 11 381,-2 3 138,-1 2 39,0-2-13,4-2-90</inkml:trace>
  <inkml:trace contextRef="#ctx0" brushRef="#br4" timeOffset="420850.7473">1515 12566 2432,'0'0'557,"0"0"-239,0 0-159,0-1-32,2 0-36,0-2-36,5-4-39,4-4-70,0 1-3,-2 6 40,-2 0 6,2-9-16,12-1 22,-16 10 16,0 0 1,0 0-1,0 0 0,2-3-11,8-8 72,11-3 25,19-17 113,-40 30-196,0 0 0,-1 0 0,0 0 0,2-3-14,-4 5 8,0-1 1,0 1-1,-1 0 1,1-1-1,-1 1 0,0-1 1,0 1-1,0-1 1,-1 1-1,1-1 1,-1 0-1,0 0 0,0 1 1,0-1-1,0 0-8,0-7 34,0 11-24,0-1 1,0 0-1,0 1 0,0-1 0,-1 0 1,1 1-1,0-1 0,0 0 1,0 1-1,0-1 0,-1 0 1,1 1-1,0-1 0,-1 1 1,1-1-1,0 0 0,-1 1 1,1-1-1,-1 1 0,1-1 1,-1 1-1,1 0 0,-1-1 1,1 1-1,-1-1 0,0 1-10,0 0 28,0-1 0,-1 1 0,1-1 0,-1 1 0,1 0 0,0 0 0,-1 0 0,1 0 0,-1 0 0,1 0 0,-1 0 0,0 1-28,-25 7 362,14 0-219,2 1-39,-1-1-1,2 2 1,-1-1-1,1 2 0,-6 7-103,11-11 55,-26 36 204,25-34-196,0 0-1,1 0 1,-3 7-63,3 9 94,5 13-36,1-20-29,-1-17-24,0 1 0,0-1 1,0 1-1,0-1 0,0 1 0,0-1 0,1 1 0,-1-1 1,1 1-1,-1-1 0,1 0 0,-1 1 0,1-1 0,0 0 0,0 1 1,-1-1-1,1 0 0,0 0 0,0 0 0,0 0 0,1 0 0,-1 0 1,0 0-1,0 0 0,0 0-5,16 5 54,3-3-39,-3 0-53,-7-1 45,-1-1-42,1 0-36,-1 0-34,10-3-189,0-3-88,-13 2 301,0 1-36,5-3-210,-1 0-114,0-1-95,4 0-287,-9 3 556,0 0 38,12-5-331</inkml:trace>
  <inkml:trace contextRef="#ctx0" brushRef="#br4" timeOffset="421301.9463">2042 12390 2048,'7'8'447,"-3"-5"-190,-3-2-79,0 0-52,-1 0-46,1 0-36,-1 1-37,0 2-110,0-3 123,0 0 60,0 0 6,0-1 33,-1 0 38,1 1 42,0-1 2,0 0 34,0-8 67,0-1-32,0-7 177,0-1-110,0-1-93,0-3-55,0 0-87,0-5-60,0-12-48,0 6 36,0 10 56,1 18-95,-1 0 0,0-1 0,1 1 1,0 0-1,0 0 0,2-4 9,-1 4-5,-1-1 1,0 1-1,0 0 1,0 0-1,-1-1 1,1-3 4,-1 6 2,0 1 1,0-1 0,0 1-1,1-1 1,-1 1 0,1-1-1,-1 1 1,1-1 0,-1 1-1,1 0 1,0-1 0,0 1-1,0 0-2,-1-1 3,1 1 0,0 0-1,0-1 1,-1 1 0,1-1-1,0 1 1,-1-1 0,0 1-1,1-1 1,-1 1 0,0-1-1,0 1 1,0-1-3,0 0 136,1-1-73,-1 2-67,1-1-61,0 1-55,0-1-47,0 1-42,0 1-35,3-1-447,3 0-566,-4 2 750,-1-1 125,1 0 64,-2 0 66,0 0 33,-1 0-318</inkml:trace>
  <inkml:trace contextRef="#ctx0" brushRef="#br4" timeOffset="421877.9797">2190 12322 1280,'0'1'57,"0"6"129,1-4-71,-1-1 24,2-1 68,1-1-207,3-2-43,-3-6 55,-3-8 145,1 4 32,2 5-60,0 0 50,1-1 83,4-3 181,0-2 38,-3 4-224,-2 1-111,-1 1-81,2-8 130,-1-1-31,6-7 21,-5 14-161,-1 0 45,9-18 226,-4 18-203,-4 5-60,12-12 160,-11 13-144,8 15 0,-10-2-4,-3 10 67,0-14-63,0 10 130,0-3-36,0 2-7,0 10 23,2-11-89,8-4-38,-10-9-31,0-1 1,1 0-1,-1 0 0,0 1 0,1-1 0,-1 0 1,0 0-1,1 0 0,-1 0 0,1 1 0,-1-1 1,0 0-1,1 0 0,-1 0 0,1 0 1,-1 0-1,0 0 0,1 0 0,-1 0 0,1 0 1,-1 0-1,1 0 0,-1 0 0,0 0 1,1-1-1,-1 1 0,1 0 0,-1 0 0,0 0 1,1 0-1,-1-1 0,5-12 10,20-30 70,-19 27-72,-1 0-1,0-1 1,-1 1-1,0-1 0,-1-8-7,-1 15 1,5-16 34,5 0 56,-8 17-23,1-1 0,-2 0 0,2-4-68,-3 3 112,-1 9-83,-1 0 0,0 0 1,1 0-1,-1 0 1,1-1-1,0 2 0,0-1 1,0 0-1,0 0 1,0 0-1,0 0 0,1-1-29,1 1 135,0 0-33,1 3 18,-1 1-78,2 6-30,-5-6 25,6 2-10,-6-4-23,1 1 0,0-1-1,-1 1 1,1 0-1,-1-1 1,1 1 0,-1-1-1,1 1 1,-1 0 0,1 0-1,-1-1 1,0 1 0,1 0-1,-1 0 1,0-1-1,0 1 1,1 0 0,-1 0-1,0 0-3,16 54 129,-10-31-108,-3 3-56,-3-14-19,2 1-97,-1-9-47,1 0 49,4 19-349,-3-17 257,-2-4 79,0 1-35,1 1-157,0 0-98,0 0-115,-1-3 236,0 0-35,1 1 37,-2 0 43,1 0-14,-1 2-102</inkml:trace>
  <inkml:trace contextRef="#ctx0" brushRef="#br4" timeOffset="422311.6328">2812 11647 3968,'-15'0'855,"7"0"-366,6 0-242,0 1-49,0 1-52,-1 2-55,-4 7-52,-12 25-84,13-22 65,0 1 46,0-1 47,-1 1 45,-1 0 49,-1-1 52,-1 4 130,1-1 85,6-9-266,7 0 201,5-2 25,-2-2-183,0-1-65,4 2 126,0 0-46,-1 0-40,1 0-33,10 4 97,39 16 324,-33-14-291,7 5-32,-28-12-197,-1-1 0,1 2 0,-1-1 0,5 5-94,-2-1 42,2 2 119,-5-5-23,0 0 0,-1 0 0,1 1 0,-1 0 1,0 0-139,2 10 210,-2-2 0,-2-2-39,-1-7-116,0-1 0,0 0 0,-1 1 0,0-1 0,0 1 0,0-1 0,-1 0 0,1 1 0,-1-1 1,0 0-1,0 1-55,-9 11 208,-5-3-80,-4-3-101,9-6-59,1 0-33,-2 1-53,1-1-52,-4 2-26,0-2-59,2-3-74,-1-1-86,4 1 58,-1-1-56,-1 2-62,0 0-66,5-1-117,1 1 99,-2 0-79,-8 1-705,10-2 879,0 0-65,0-1-164,2 1 296,0-1-39,0 0-44,-1 0-47,1 0-51,-1 0-56,2 0 181,-1 0 62,0 0-17,-2 0-137</inkml:trace>
  <inkml:trace contextRef="#ctx0" brushRef="#br4" timeOffset="422930.2758">2109 12147 2944,'0'0'651,"0"0"-278,0 0-183,0 0-35,0 0-34,0 0-32,0 0 97,0 0 145,0 0-86,0 0 59,3-2-128,6-7-37,-6 4 3,-2-1-65,-1 1-14,2 0-36,3-4 117,7-11 327,-6 13-382,7-13 170,-11 17-235,-1 0 1,1 0-1,0 0 1,0 1-1,0-1 0,1 0-24,8-9 75,-6 9 15,1 3-72,-1-1-19,6-8-42,-4 5-156,3 5 12,-3-1 56,-4-2 13,4-7-404,3 7 272,-5 1 99,0 0-62,-1-1-29,1-1-194,4-1-304,-4 3 494,-1 0 34,12 1-306</inkml:trace>
  <inkml:trace contextRef="#ctx0" brushRef="#br4" timeOffset="440816.0437">191 9580 6912,'-4'-4'664,"0"2"-39,1 0-50,0 2-61,0 0-72,1 1-81,-1 1-92,0 1-103,2-2-82,0-1-39,1 1-9,0-1 129,0 0-136,0 0-52,-1-1-80,2-1 42,1-9-31,0 6 60,0 0 1,0 0-1,-1 0 0,1 0 1,-1 0-1,0 0 1,-1-4 31,1-40-161,-1 20 110,2 0 36,5-57 4,-3-60 11,-4 60 157,0-2 82,0-18 123,0-55 251,1 96-418,3 2-50,15-127 149,-16 168-262,11-106 39,7-66-41,-16 142-29,6-58 11,8-63 24,3 17-52,-5-22-9,-2 9 18,-5 82 7,18-177 0,-12 93 32,-4 76 63,6-53 182,1-71 284,-17 193-478,1-54 135,2 1-56,4-39 0,4 0-67,-3 44-55,18-149 53,-6 34-197,-11 111 24,2-10-80,2-2-110,-8 46 95,24-199-784,-22 137 590,-3 38 148,1 0 45,2-1 44,-1 0 43,3-21 36,-1 0 72,-1-1 70,-4 1 69,0-54 210,-1 68-164,3-107 285,-6 120-354,-1-29 17,-3 9-55,-2 18-75,-1-50-76,4 71 6,-3-17 48,1 20-21,1-16 21,1 24-7,-3 1-64,3 17-42,0 1 0,0-14 113,2 18-42,0-6-110,0-3-70,0 19 222,0-1-1,0 1 1,0 0 0,0-1 0,0 1 0,0 0 0,0-1 0,0 1 0,0-1 0,0 1 0,0 0 0,-1-1 0,1 1-1,0 0 1,0-1 0,0 1 0,0 0 0,-1-1 0,1 1 0,0 0 0,0-1 0,-1 1 0,1 0 0,0 0 0,0-1 0,-1 1-1,1 0 1,0 0 0,-1-1 0,1 1 0,0 0 0,-1 0 0,-2-1 49,-2 1 54,5 0-66,2 2-37,7 5-70,2-1 41,31 8 45,-25-8-32,-1 0-50,19 10-26,-1 3 44,30 27 55,-42-30 44,1-2 1,1 0-52,3 1 23,20 7-23,-13-9-46,10 2 46,37 6-103,-26-10-154,24 0 257,0-5-504,41-2 504,6 0-226,-1 8 104,124 26-21,-167-22-157,-6 3-105,-63-16 321,21 4-281,-8-2-375,24-1 740,-24-3-316,-4 0-3,0-1-67,0-1-84,0 1-100,-6-1 90,0 1-65,0 0-73,0 0-77,11 0-341,14 0-472</inkml:trace>
  <inkml:trace contextRef="#ctx0" brushRef="#br4" timeOffset="440999.0224">2353 2946 7040,'-3'-2'267,"1"0"-56,0 0-13,-1-1 36,0 0 17,1 1-38,0 0 18,0 0 68,0 0 14,0 0 70,0 0 80,0-1 90,2 3-469,0 0-39,0 0-9,0 0 119,13 9-257,-6-6 37,-3 1-8,7 8-274,3 5-224,1 1-10,-4-6 238,0-2 106,2 0 60,3-1-123,0-1 1,1-1 0,0 0-1,10 3 300,16 4-469,-11-4 157,-8-2 62,-1-1 41,0 0 37,0-1 33,16 6-37,0 0 76,7 5 54,23 13 56,-49-19 58,-3 3 63,-2 3 63,-4 1 61,-3 2 63,-4 2 61,-6 1 61,-5 1 62,-5 2-110,-1 1-80,-3 5-20,-9 13 40,6-13-147,-1-3-50,-6 3-21,-17 10 2,-11 9-25,33-29-76,-2 1-46,2 1-71,4-6-120,2-1-64,-1-2-74,1 0-87,5-5 101,0 0-46,-1 1-115,0 0-63,-8 8-545</inkml:trace>
  <inkml:trace contextRef="#ctx0" brushRef="#br4" timeOffset="441000.0224">2001 12836 4608,'8'15'1021,"-4"-8"-442,-3-4-304,0-1-50,-1 1-43,1-1-40,-1 0-18,0 0-43,0 1-22,-1 0-50,1 3-31,1-4 75,0 0 67,5 1-11,-6-3-105,0 1 1,1-1-1,-1 0 1,1 0 0,-1 1-1,0-1 1,1 0 0,-1 1-1,0-1 1,1 1-1,-1-1 1,0 0 0,1 1-1,-1-1 1,0 1 0,0-1-1,0 1 1,1-1-1,-1 1 1,0-1 0,0 1-1,0-1 1,0 1-1,0-1 1,0 1 0,0-1-1,0 0 1,0 1 0,0-1-1,0 1 1,0-1-1,0 1 1,-1 0-5,2 3 35,-1 1 0,1-1 0,0 0-1,0 1 1,2 3-35,-2-3 26,1-1 0,-1 1 0,0 0 1,0 0-1,-1 0 0,1 1-26,-1 6 62,0-1 26,0 0-1,-1 0 0,-1 5-87,-2 1 119,-3 2 40,3-8-96,1 2 76,0 1 57,0 0 40,-6 24 474,4-25-448,-4 6 113,-1-2-45,2-3-98,1 0-72,3 1-88,2 3-105,4-4 33,0-12 0,-1 0 0,1-1 0,0 1 0,0 0 0,0-1 0,0 1 0,0-1 0,0 1 0,0-1 0,0 0 0,1 0 0,-1 0 0,0 0 0,1-1 0,-1 1 0,1-1 0,-1 1 0,1-1 0,9 2 0,-1-1 0,1 0 0,4 0 0,59-1 1,13 1 85,-33-2 73,0-2 0,37-8-159,-26 3 131,14 1-131,-18 2 24,0-2-40,41-7-15,78-12 16,-120 14-37,2-3-48,83-29-156,30-7 0,9 8 17,-57 16 164,-6-3 45,22-5 38,-115 30 11,76-13 86,-80 16-106,18 0 1,110 2-21,-134 1-33,0 1 0,7 1 54,8 2-137,-16-3 21,-1-2-41,-1 1-8,0 1-53,-1 0-56,1 0-62,-2 1-47,0-1-64,1-1-69,-1 0-73,-8-1 199,0 0-38,11 0-988</inkml:trace>
  <inkml:trace contextRef="#ctx0" brushRef="#br4" timeOffset="441254.2011">4163 12633 7552,'-9'10'1981,"7"-5"-1202,1-3-400,0 1-51,1-1-63,-1 1-72,1-2-136,0 0-55,0-1-152,0 4-46,1-1 34,5 4-80,11 2-67,-14-7 232,10 1-143,7-2 16,4-1-18,-13 3 127,3 0-32,0-1 0,-1 0 1,1-1-1,1 0 127,28 1-260,3 3 66,0 3 64,0 0 63,-3 0 58,-1-1 55,-26-5-41,3 1 22,-6-1 22,-3 2 21,1 1 35,1 0 17,-2 0 21,1 0 37,1 2 71,5 5 167,-15-10-361,0-1 0,-1 1 1,1-1-1,-1 1 0,1 0 0,-1-1 0,0 1 1,1 0-1,-1 0 0,0 0 0,0 0 0,0 2-57,-1-3 28,1 0-1,-1 1 0,0-1 1,0 1-1,0-1 0,0 1 0,0-1 1,0 1-1,0-1 0,-1 0 0,1 1 1,0-1-1,-1 1-27,-2 5 132,-1 1-35,-5 6 24,-2 2-39,-11 18 5,-4 2-81,-16 26-120,8-7-4,-28 21 29,12-16 7,20-21-8,2 4-7,2 2-91,12-22 49,1-1-33,0-1-37,-1-1-42,1-1-171,2-1-41,1-1-39,1 0-40,-4 6-276,3-6-4,-6 7-550,15-22 1284</inkml:trace>
  <inkml:trace contextRef="#ctx0" brushRef="#br4" timeOffset="445389.2931">4433 2824 3456,'-7'-7'762,"3"3"-329,3 3-214,0 0-36,1 1 103,0 0 92,0-1-96,0 0-122,0-1-38,-1 0 45,1-2 44,0 4-115,1 1 39,-1 3 641,0-5-344,0-4 35,-1 4-97,0 0-96,0 1-80,0-1-64,-2 1-37,-2 0 24,3 0-25,2 0 3,-4 0 68,-3 0 154,5 0 190,-1-2-144,-5-3-59,-3 8 23,2 0-94,1-2-31,4 2-4,-11 13-29,-5 11-50,1-1-45,11-14-42,2-1-1,-1 1 1,-1 6-32,-6 11 7,-87 155-151,91-163 103,-5 19 41,-14 54 46,15-46-35,9-29-29,1 1 1,1-1-1,0 1 1,2 0-1,0 3 18,1 4-136,4 25 136,-3-44-13,0 0 0,1 0 0,-1 0 1,2 0-1,-1 0 0,1-1 1,4 7 12,-3-8-3,0 1 0,0-1 0,1 1 0,0-1 0,0-1 0,1 1 0,0-1 1,2 2 2,6 5-8,4 3 26,-4-5-34,-3-3-37,0-1-54,-7-5 19,0 0-1,0 0 0,0 0 1,1 0-1,-1-1 0,0 1 0,1-1 89,7 0-257,1-1-66,-5 0 77,0-1-40,0 1-48,-1-1-53,1 0-58,-1 0-64,0 0-71,0 0-77,1-1 195,-1 1 57,2-1-25,4-2-145,-9 4 442</inkml:trace>
  <inkml:trace contextRef="#ctx0" brushRef="#br4" timeOffset="452475.1724">4609 3365 4352,'0'-6'716,"0"-1"-70,0 1-60,0 0-53,0-5 354,0 2-216,0-11 832,0 14-1010,0 0 37,0 25-262,0 1-108,0-1-78,0 25 37,0-24-78,0 33 98,4-4 32,-2-39-125,0 0 0,1-1 0,0 1-1,0-1 1,1 0 0,0 0 0,0 0-1,1 0 1,1 1-46,-5-9 6,0 0 1,0 0-1,0 1 0,0-1 1,0 0-1,0 0 1,0 0-1,0 0 0,0-1 1,0 1-1,0 0 0,1 0 1,-1-1-1,0 1 0,1-1 1,-1 1-1,0-1 1,1 1-1,-1-1 0,1 0-6,0 0 4,1 0 0,-1 0-1,0 0 1,0-1 0,0 1 0,0-1-1,1 1 1,-1-1 0,0 0 0,0 0-1,0 0 1,0 0-4,21-15-8,4-10-50,-22 21 37,30-24-122,-27 24 113,-1-1 0,1 0 0,-2 0 0,1-1 0,1-2 30,4-7-44,-9 11 29,0 0 0,0 1 0,1 0 0,0-1 1,0 1-1,4-3 15,13-11-67,-19 16 69,0 1 1,0-1 0,0 0 0,0 1-1,0-1 1,0 1 0,0-1-1,0 1 1,2 0-3,2-4 33,-1 2 86,-3 15 49,-2 3-122,-1 2-97,2 0-117,1-9 37,0 0-35,2 0-34,2-2-37,-4-4-76,0 0 117,0 0 74,1 1 69,1 1-4,-3-3-1,0 0-33,0 0-18,0 0-35,0 1-39,0-1-46,0 0 0,1 0-38,-1 0-41,0 0-43,0 0-47,0 1-50,1-1-53,-1 0-55,0 1 193,1-1 41,1 2-131,2 3-142</inkml:trace>
  <inkml:trace contextRef="#ctx0" brushRef="#br4" timeOffset="452889.2728">5460 3081 4736,'0'0'195,"-1"0"-45,0 0 6,-4-1 136,4 1-173,-1 0 34,0 1 74,1 0 74,-1 1 91,1 0 108,-6 11-137,3-8-171,-3-1 323,3-2-145,1 3-57,-1 4-2,-1-3-144,0 0 0,0-1 0,-1 1 0,0-1 0,0 0-167,-21 16 474,13-10-252,-13 12 138,5 0 73,-1 1 38,21-23-454,-17 21 165,13-8-120,6-13-62,0-1-1,0 1 0,0 0 0,0-1 0,0 1 1,0-1-1,0 1 0,0 0 0,0-1 1,1 1-1,-1-1 0,0 1 0,0-1 0,0 1 1,1-1-1,-1 1 0,0-1 0,1 1 1,-1-1-1,0 1 0,1 0 1,8 4-21,9 3 63,0-3-14,-11-4-25,-1 1 1,0 0 0,0 0 0,3 2-4,19 5 14,-25-9-13,1 1 0,-1 0 0,0 0 0,0 0 0,0 0 0,0 1 0,0-1 0,0 1 0,0-1 0,0 1 1,-1 0-1,1 1-1,1 0 0,12 14 26,-13-14-13,0 0 1,0 1-1,-1 0 1,1 0-1,-1 0 1,0 0-14,-1-2 4,0-1 1,-1 1-1,1 0 1,-1-1-1,1 1 0,-1 0 1,0-1-1,0 1 0,0 0 1,0 0-1,0-1 1,0 1-1,0 0 0,-1-1 1,1 1-1,0 0 1,-1-1-1,0 1 0,1 0 1,-1-1-1,0 1 1,0-1-1,0 1 0,0-1 1,0 1-1,0-1 1,0 0-1,0 0 0,-2 1-4,-10 16 77,5-7-57,-2-1-37,-22 5-121,8-4-206,10-7 80,4-1 10,-1-1-41,-1 0-70,-2 1-65,7-1-6,0-1-97,-1-1-93,1-1-92,-1 0-87,2-2-86,1-1-81,1-1-79,3 2 636,0 1 55,1-2-19,0 0-129,0 3 506</inkml:trace>
  <inkml:trace contextRef="#ctx0" brushRef="#br4" timeOffset="453145.4542">5703 2730 5760,'0'-6'279,"0"1"-61,0-2 52,0-7 225,0 10-285,0-1 70,0 0 48,0-1 93,0 0 108,0 2-218,0 1 33,0 1-115,0 1 369,0 2-240,0 1-60,0 5-35,0 0-51,-1-1-42,1 0-34,-2 2 8,1-1-1,-1 0 0,-1 0 0,-1 5-143,-7 27 257,4 4-106,-2 10-84,4-30-56,2 0 0,1 2-11,0 6-33,0 5-98,2-18 13,0 0-43,0 1 56,-2-1-84,0 0-83,-1 0-82,1 0-86,0 0-80,0 1-78,2 1-76,0-14 329,0 0-44,0 13-1003,0-11 835,0-2 98,0 0 62,0 1-20,0 3-139</inkml:trace>
  <inkml:trace contextRef="#ctx0" brushRef="#br4" timeOffset="453339.4696">5487 3068 7680,'0'-10'1025,"0"4"-378,0 2-146,0 1-50,0 1 31,0 0-82,0 2-67,0 0-55,0 0-42,0 0-36,2 0 100,7 0 1,-1 2-76,0 1-72,0 0-68,-1 1-64,1 0-59,-1 1-57,0 0-52,-6-4 111,8 4-184,1-1-51,-1-1-48,1-1-43,1-1-39,-1-1-36,11-1-527,-4-2 123,0-1-44,32-12-1877,-34 11 1846,-6 2 432,11-3-708,-8 2 532,-5 1 313,1 1 46,1-1-14,5-2-101,-12 4 339</inkml:trace>
  <inkml:trace contextRef="#ctx0" brushRef="#br4" timeOffset="453654.3073">5973 2919 6400,'-6'3'656,"0"1"-59,0 0-59,0 1-60,0-1-58,1 1-59,-1 0-58,1 0-59,-1-1-57,1 1-60,0-1-58,0 0-60,-3 2 263,1 1-37,-4 5 145,3 0-108,-6 21 298,8-18-326,2-5-147,-4 10 46,0 1-48,-6 25-9,11-38-83,2 0 0,-1 0 0,1 0-1,0 0 1,1 0 0,0 1-1,0-1 1,1 0 0,0 0-1,1 1-2,-2-6 7,1 0 0,0 0-1,0 0 1,1-1 0,-1 1 0,1 0-1,0 1-6,0-2 2,0 1 0,0-1-1,0 0 1,0 0 0,0-1 0,0 1-1,2 1-1,-1-1-4,1 0-1,-1-1 0,0 0 1,0 1-1,1-1 0,0 0 5,25 2-73,-16-2 10,-9 0 39,1-1 0,-1 0 0,1 0 0,0 0-1,-1 0 1,1-1 0,-1 0 0,1 0 0,-1 0 0,3-1 24,16-14-135,8-4 8,-28 18 124,0 1 1,-1-1-1,1 1 0,-1-1 0,1 0 0,-1 0 1,1-1-1,-1 1 0,0 0 0,0-1 0,0 1 0,0-1 1,-1 1-1,1-1 0,-1 0 0,1-1 3,-1 1 1,0-1 0,0 0 0,0 0 0,-1 0 0,1 0 0,-1 0 0,0 0 0,0 0 0,-1 0 0,1 0 0,-1 0 0,0 0 0,0-1-1,-8-22 48,8 22-35,-1 0-1,1-1 0,-1 1 0,-1 0 1,1 1-1,-1-1 0,1 0 0,-2 1 1,1-1-1,-1 0-12,-4-8 22,-1-2-53,8 14 21,0 0-1,0 0 1,0 0 0,0 0-1,0 0 1,0 1 0,0-1-1,0 0 1,0 1-1,-1-1 1,1 0 0,0 1 10,-6-2-63,1 1-33,-1 1-46,1 1-57,1 0 28,1 0-34,0 1-37,0 0-42,1 0 14,0 0-33,0 0-35,0 0-37,1 1-39,0 0-41,-1 0-43,2 1-45,0-4 451,1 1-1,0-1 0,0 1 0,-1-1 0,1 1 1,0 0-1,0-1 0,0 1 0,0 0 0,0-1 1,0 1-1,0-1 0,0 1 0,0 0 0,0-1 1,0 1-1,1-1 0,-1 1 93,6 9-1604,-2-4 532,-3-4 676,-1 1 55,1 0-14,-1 2-119,0-5 472</inkml:trace>
  <inkml:trace contextRef="#ctx0" brushRef="#br4" timeOffset="454440.8988">6203 3135 6016,'0'2'550,"0"0"-50,0 1-50,0-1-46,0 0-43,0 0-42,0 1-38,1-1-36,-1 2 96,0 0-85,0 0-71,0 0-59,0-1-49,0 1-32,-1 8 12,1-8-2,-1 1 69,0-2 102,-5 9-105,6-11-109,-1 0 1,0 0-1,1 1 1,-1-1-1,1 0 1,-1 0-1,1 1 1,-1-1-1,1 0 1,0 1-1,0-1 1,0 0-1,0 1-12,-2 15 72,2-13-47,4-12-42,5-3-84,-6 8 87,-1 1-1,0 0 1,0 0-1,0-1 1,-1 0-1,1 1 0,0-1 15,19-38-97,-5 12 65,-1 5 35,0 1 38,1-1 38,-7 9 55,-5 8-25,2-2 139,-1 4 76,1 5 63,2 6 49,-2 1-180,-2 3-65,-1 0-54,-1 2-42,-1 2-21,-2 18 33,0-12 25,1 40 195,0-41-287,0-3-87,1-7-9,2-7 39,8-12 60,3-2 41,9-5-39,-2-2-62,-3-2-58,-1-6-54,44-73-294,-38 64 332,-1 1 77,-4 8 56,-16 26-36,0-1-1,0 0 0,0 1 1,0-1-1,0 1 0,1 0 1,-1 0-1,0 0 0,1 0-5,-2 0 4,-1 1-1,1 0 1,-1 0-1,1 0 1,-1-1-1,1 1 1,-1 0-1,1 0 1,-1 0-1,1 0 1,-1 0-1,1 0 1,-1 0-1,1 0 1,-1 0-1,1 0 1,-1 0-1,1 0 1,-1 0-1,1 0 1,-1 1-1,1-1 0,-1 0 1,1 0-1,-1 1-3,3 6 43,-3 2-45,0 1-136,0 2 43,0 12 3,0-6 84,0 52 74,0-52-102,0-2-55,2-1-327,7-3-290,-9-12 666,2 2-305,3-1-229,1-1 227,1 1 42,23 0-646,-19-3 596,0-1-61,-6 2 338,0-1 36,6-1 49,0-1 94,3-2 108,6-5 198,-9 2-86,0-1-34,10-11 195,-1-2-103,-1 0-81,1-1-47,13-12 60,-20 22-183,-2 1-35,16-28 78,-11 17-70,-11 17-55,-4 7-37,0-1 0,-1 0 0,1 1 0,-1-1 0,1 0 0,-1 1 0,1-1 0,-1 0 0,1 1 0,-1-1 0,0 0 0,1 0 0,-1 0 0,0 1 0,0-1 0,1 0 0,-1 0 0,0 0 0,0 0 0,0 1 0,0-1 0,0 0 0,0 0 0,-1 0 0,1 0 0,0 0 0,0 1 0,-1-2-7,-4-8 2,-1 3 53,-1 2 42,0 3 33,4 2-75,0 0-1,0 0 1,0 1-1,-1-1 1,1 1-1,1 0 1,-1 0-1,0 0 1,0 0 0,0 0-1,0 0 1,-1 2-55,-18 12 39,4 3-94,11-7-53,0 0-1,-4 10 109,-7 11-82,3-8 23,-18 29-51,23-36 74,2 0 0,-2 5 36,6-12-5,1 0 0,0 1 0,0-1-1,0 8 6,2-10 8,0 0-1,1 0 0,0 1 0,1-1 0,0 0 0,1 5-7,4 8 146,-3-14-52,0 0 100,2 0-41,0-2-38,1-1-35,8 1-15,2-4-105,-3-2-51,0-2-41,22-7-377,-3-2-39,-20 8 299,-1-2-1,0 1 1,-1-1-1,1-1 1,8-7 249,-5 1-297,1-1-38,8-9-232,-5 6 52,-2 0-76,8-7-418</inkml:trace>
  <inkml:trace contextRef="#ctx0" brushRef="#br4" timeOffset="454744.7064">7324 2811 4736,'5'6'683,"-3"-1"-112,-1 0-97,-3-1-82,0 0-127,-1 0-36,-1 0 10,-4 2 75,-4 5 132,5-3-96,2-1 9,2 1 87,0 8-65,0 1-55,0 1-48,1 1-40,-1 5 14,-1-1-37,0-2-86,0 3-39,1 10-10,3-31-64,0 0 0,0 1 1,-1-1-1,1 0 0,-1 0 0,0 0 0,0 1-16,-2 3 80,0 1 39,2-6-84,0-1 39,0 5 4,0-4-30,1 0 38,1 0 55,1-2 72,-2 0-203,1 0 1,-1 0 0,1 0-1,-1 0 1,1 0 0,-1 0-1,1 0 1,-1-1 0,1 1-1,-1 0 1,1 0 0,-1-1-1,1 1 1,-1 0 0,1 0-1,-1-1 1,0 1 0,1-1-1,-1 1 1,0 0 0,1-1-1,-1 1 1,0-1 0,1 0-11,9-21 195,9-19 100,0 8-166,2-6 116,2-10-245,-16 33 40,7-15 8,-5 14-59,4 0-34,-1 2-13,1 1 0,6-4 58,34-28-50,-47 42 5,1-1 0,0 1 1,6-3 44,24-9-198,-6 2-35,1-3-71,-21 9 178,1 1-44,0-1-43,0 2-43,0-1-42,-1 1-39,1 1-40,0 0-38,6-1-257,0 0-53,0-2-65,4-5-242,10-10-613,-32 23 1640</inkml:trace>
  <inkml:trace contextRef="#ctx0" brushRef="#br4" timeOffset="455537.8258">8095 2230 5760,'-3'4'408,"2"1"-35,-3 4 275,2 1-122,0-1-109,1-2-169,1 0-49,-1 0-45,1 0-39,0 7 17,0-1-96,0 1-60,0 11 162,0 12 42,-2-2-88,-2-8-40,1-3 0,0 1-1,2 7-51,-1-4 18,0-1 1,-5 20-19,6-46 0,0 8 13,0 1-1,1-1 1,0 9-13,0-5 26,1 2 13,1-10-36,-1-6-7,-1 1 0,1-1 0,-1 1 0,1 0 0,-1-1 1,1 1-1,-1-1 0,1 1 0,-1-1 0,1 1 0,-1-1 0,0 0 1,1 1-1,-1-1 0,0 1 0,0-1 0,0 0 0,1 1 1,-1-2 3,16-51-251,-2-10 81,-9 35 100,1-16 70,-2-6 8,16-156 222,-13 155-196,2 5 40,2 0 0,11-26-74,-4 22 107,2 2 0,6-9-107,-17 41 75,0 0 0,7-9-75,-2 7 149,1 0 0,15-13-149,-23 23 49,1 1-1,0 1 0,5-4-48,-5 5 28,-1 1-1,1 0 0,-1 1 1,1 0-1,1 0 1,2 0-28,-6 1 18,1 0 1,-1 1-1,1 0 1,-1 0-1,1 1 1,-1-1-1,1 1 0,0 0 1,-1 1-1,1 0-18,-3-1 8,0 2-1,1-1 0,-1 0 1,0 1-1,0-1 0,0 1 1,0 0-1,0 0 0,-1 0 1,1 0-1,0 0 0,-1 1 1,0-1-1,1 1 0,-1 0 1,0 0-1,0 1-7,5 7 6,-2 0 0,1 1 0,-2 0 0,0 0 0,0 0 0,-1 0 0,0 0 0,0 7-6,-2-9 11,-1 1 1,0-1-1,0 1 1,-1 0-1,0-1 0,-1 1 1,-2 8-12,-1 0 5,4-8-2,-2 0 0,0 0-1,0 0 1,-5 8-3,5-12 5,-1-1 1,-1 1-1,-3 4-5,-5 6 16,-1 3 7,3-4 11,-1 0 0,0-1 1,-1 0-1,-11 8-34,-2 0 29,-16 10 56,-13 11 19,19-11-96,8-4-70,1 3-86,13-11 20,5-7-24,2-2-46,1 0-87,1-2-101,1-1-88,0 2-179,-1 4-420</inkml:trace>
  <inkml:trace contextRef="#ctx0" brushRef="#br4" timeOffset="455956.4276">8892 2541 6144,'0'-3'246,"-2"-14"1277,-1 12-808,-4 3-79,6 2-569,-1-1 20,-1-1 25,-14-4 558,9 4-328,0 1 0,0 0 0,-1 0 0,1 0 0,-1 1-342,-10 1 552,3 1-157,1 1-80,2 2-100,1 1-120,-20 16 353,-4-4 11,12-1-226,2 2-93,2 1-73,5-1-54,9-12-30,0 1 1,1 0-1,-1 1 0,2-1 0,-1 1 1,1 0-1,0 3 17,3-12 1,1 1-1,0 0 1,-1 0 0,1-1 0,0 1-1,0 0 1,0 0 0,0 0-1,0 0 1,0-1 0,0 1 0,0 0-1,0 0 1,0 0 0,0 0 0,0-1-1,0 1 1,1 0 0,-1 0 0,0 0-1,1-1 1,-1 1 0,1 0 0,-1-1-1,0 1 1,1 0 0,0-1-1,-1 1 1,1 0 0,-1-1 0,1 1-1,0-1 1,-1 1 0,1-1 0,0 0-1,0 1 1,-1-1 0,1 0 0,0 1-1,0-1 1,0 0 0,-1 0-1,2 0 0,1 1-3,1 0-1,0-1 0,-1 0 0,1 0 0,0 0 0,0 0 0,-1-1 0,4 0 4,25-13 13,-7 3 27,4-2 37,0 0-1,18-12-76,-6-3 29,-23 18 17,-6 6 18,0 3 39,0 0 68,-3 3 22,-4 3-43,-5 5-50,-3 5-53,-12 37 7,11-40-79,1-2-36,0 0-102,3-2-65,1-2-72,1-1-80,2-1-88,1 0-96,1-1-104,0 0-112,-2-1 262,1 1-187,0 1 45,0-2-92,0-1 213,-1 0-39,3-1-155,2 0-409</inkml:trace>
  <inkml:trace contextRef="#ctx0" brushRef="#br4" timeOffset="456452.2476">9148 2568 5632,'0'0'1264,"0"0"-886,0 0-36,0 0 24,0 0-62,0 0-51,0 0-40,0 0 517,0 0-446,0 2 456,0 8 165,0-2-370,0-1-156,0-1-82,0 0-125,0-1-80,0 0-90,0 0-101,3 8 120,-3-12-13,1 0 0,0 0 0,-1 0 0,1 0 0,0 0 0,0 0 0,0 0 0,0 0 0,0-1 0,0 1 0,0 0 0,0-1 0,0 1 0,0 0 0,0-1 0,0 0 0,0 1 0,0-1 0,1 0 0,-1 1 0,0-1 0,0 0 0,1 0 0,-1 0 0,0 0 0,0 0 0,1 0-8,21-4 126,-9-1-85,-2 2-56,4-1 21,-13 4-6,1-1 0,-1 1 0,1-1 0,-1 0 0,0-1 0,1 1 0,-1-1 0,0 1 0,0-1 0,3-1 0,48-47 0,-37 37-1,-6 4 3,0 0 0,0 2 0,1-1-1,0 1 1,1 1 0,5-3-2,-16 9 0,0-1 1,0 1-1,0-1 0,0 1 0,0 0 0,0-1 0,0 1 0,0 0 0,0 0 0,0 0 1,0 1-1,0-1 0,0 1 0,0-1 0,0 1 0,0-1 0,0 1 0,-1 0 1,1 0-1,0 0 0,0 0 0,0 0 0,0 1-1,0 0 0,1 1 0,-1-1-1,0 0 1,-1 1 0,1-1 0,0 1 0,-1 0 0,1 0 0,-1-1 0,0 1 0,1 2 1,-1 2 7,0 0 0,0 0 0,-1 0 1,1-1-1,-2 1 0,1 0 0,-1 0 0,0 0 1,0 0-1,-1 0 0,-1 2-7,-1 10 27,-3 7 54,-2 0-42,-17 25-62,2-11-69,-13 16-115,16-26 68,7-9 101,-1-1 38,-29 39 114,16-21-65,10-14-83,0 0-23,5-10-72,2-3-76,5-6 60,0 0-34,-2 0-97,1 0-64,-1-1-72,0 0-78,-1-1-85,1-1-93,-1-1-98,0 0-107,6-1-119,2 0-629</inkml:trace>
  <inkml:trace contextRef="#ctx0" brushRef="#br4" timeOffset="457161.631">10054 2216 7424,'0'-2'580,"0"-1"-62,0 1-58,0-1-54,0 1-49,0 0-45,1 0-39,-1 0-37,1-2 113,0 1-77,4-6 402,-2 5-327,-12 11 50,-2 0-90,-2-1-81,-1 0-72,-2 1-47,2 1-77,-6 6 37,0 1-35,-9 8-19,3-7 4,9-5-8,0 0 0,0 2-9,10-7 27,0 1 1,0-1-1,-4 7-27,-1 5 89,0 2 70,4-8-18,0 1 36,2-5-83,1 0-23,4-8-69,1 0 0,0 1 0,0-1 0,0 1 0,0-1 0,-1 1 0,1-1 0,0 1 0,0-1 1,0 0-1,0 1 0,0-1 0,0 1 0,0-1 0,0 1 0,0-1 0,0 1 0,1-1 0,-1 1 0,0-1 0,0 0 0,0 1 0,0-1 0,1 1 1,-1-1-1,0 0 0,1 1 0,-1-1 0,0 0 0,0 1 0,1-1-2,1 2 1,-1-1 0,1 0-1,0 0 1,0 0 0,0 0 0,0 0 0,0 0 0,0 0 0,0-1 0,0 1-1,1-1 1,-1 0 0,0 1-1,36 1 0,-3 0 0,-7 6 15,-3 2 50,-10-3 9,-9-5-10,0 2 0,0-1-1,0 0 1,-1 1-1,1 0 1,-1 1 0,1 0-64,5 6 112,-3-1-46,-7-8-45,0-1 0,-1 0 0,1 1-1,0-1 1,-1 1 0,1-1 0,-1 1 0,0-1-1,1 1 1,-1 0-21,-3 22 180,2-19-146,0 0-12,-1 0 1,1 1 0,-1-1-1,-1 0 1,1 0 0,-1 0 0,0 0-23,-26 35 111,21-29-88,2-4-17,-1 0-1,0 0 1,0-1 0,0 0 0,-5 2-6,-5 5 19,-1 2-12,9-8-28,0 0-51,3-2-18,0-1-43,1 0-15,0-1-40,-1 1-44,0-1-48,6-3 213,-1 0 0,1 0 0,-1 1 0,0-1 0,1 0 0,-1 0 0,0 0 0,1 0 0,-1 0 0,0 0 0,1 0 0,-1 0 0,0 0 0,1 0 0,-1 0 0,0 0 0,1 0 0,-1-1 0,0 1 0,1 0 0,-1 0 0,1-1 0,-1 1 0,1 0 0,-1-1 0,1 1 0,-1-1 67,-4-4-684,3-1-103,1 2 208,0-1-64,1-1-191,-1-4-486</inkml:trace>
  <inkml:trace contextRef="#ctx0" brushRef="#br5" timeOffset="664981.5447">8324 3405 2048,'-6'7'460,"0"1"-59,3-3-183,0 0-51,1-2-74,0 1-48,1 0-54,-1-1-59,1 1 107,-1 0 1,0 0-1,0 0 0,0 0 1,-1 0-1,-1 1-39,-4 5 166,0-1 0,-1 0 1,-1 0-167,-8 8 267,16-15-250,1-1 0,0 1 0,-1 0-1,1 0 1,0 0 0,0 0 0,0 0 0,0 0 0,1 0-1,-1 0 1,1 0 0,-1 1 0,1-1 0,0 0 0,-1 0-17,1 22 85,0-15-81,0-7-2,0 0 0,1 0 0,-1 0 0,0 0 0,1-1 0,-1 1 1,1 0-1,0 0 0,-1-1 0,1 1 0,0 0 0,0-1-2,1 2 11,0 0 0,1 0 0,-1-1 0,0 1 0,1-1-1,1 1-10,3 3 53,2-1-1,-1 0 0,8 4-52,-13-8 9,-2 0-7,1-1 0,0 1 1,0-1-1,0 1 1,0-1-1,-1 1 0,1-1 1,0 0-1,0 0 1,0 0-1,0 0 0,0 0 1,0-1-1,-1 1 1,1-1-1,0 1 1,0-1-1,0 1 0,-1-1 1,1 0-1,0 0 1,0 0-3,12-5 43,-6 4-28,7-3 18,3-15 41,8-1-35,-22 18-37,1 0 0,-1-1 0,0 1-1,1-1 1,-2 0 0,1 0 0,0 0 0,2-5-2,3-4-50,-1-1 1,3-9 49,-9 20 0,0 0 0,-1 0 1,0-1-1,0 1 0,0 0 0,0-1 0,0 1 0,-1-1 1,1 0-1,-1 1 0,0-1 0,0 1 0,0-1 1,-1-1-1,-1 0 17,0 1 1,0 0 0,0 0-1,-1 0 1,-1-2-18,-6-10 66,3 1-14,-6 0 109,11 13-142,1 1 1,-1 0-1,0 0 1,0 0-1,0 0 0,0 0 1,0 1-1,0-1 0,0 0 1,0 1-1,0 0 0,0-1 1,0 1-1,0 0 0,-1 0 1,1 0-20,-1 1 22,-1-1-1,0 1 1,1-1 0,-1 1 0,0 0 0,1 0-1,-1 1 1,1-1 0,0 1 0,-1-1 0,-1 3-22,-20 8 90,18-9-61,1-1 7,0 1 0,0-1 0,1 1 0,-1 0 0,-1 2-36,3-2 13,1 0 0,0 0 1,0 0-1,0 0 0,1 0 0,-3 3-13,-3 8 14,1-1-1,0 1 1,1 0-1,0 0 1,1 0-1,1 1-13,1-3 5,0 0-1,1 0 0,1 1 0,0-1 0,0 1-4,1-8 5,1 0 0,-1 0 1,1 0-1,0 0 1,0 0-1,1 0 0,0 0 1,0-1-1,0 2-5,1-1 13,-1 0 1,1 0 0,0-1-1,1 0 1,-1 1-1,1-1 1,-1 0-1,1-1 1,0 1-1,1-1 1,-1 1-1,1-1 1,4 2-14,3 1 92,9 5 48,-19-10-127,0 0 0,1 0 0,-1-1 0,0 1 0,1-1 0,-1 1 0,0-1 0,1 0-13,1 0 26,1 0 0,-1-1 0,1 1 1,-1-1-1,0 0 0,1-1 0,-1 1 1,0-1-1,4-1-26,-2 0 25,-1-1 0,0 1 1,0-1-1,0 0 0,0 0 0,2-3-25,5-8 42,0 1 0,-1-2 0,-1 1 0,1-5-42,-6 12 15,-3 4-4,0 1-1,0-1 0,0 0 0,-1 0 0,0 1 1,0-1-1,1-1-10,-1-22 34,-1 21-30,0-1-1,1 1 0,0-1 1,0 1-1,0-1-3,0 5 3,0 0 0,-1 0 1,1-1-1,-1 1 0,0 0 0,0 0 0,0-1 0,0 1 1,0-1-4,-1 2 4,1-1 0,-1 1 1,0-1-1,0 1 0,0 0 1,0-1-1,0 1 0,0 0 1,0 0-1,-1 0 0,1 0-4,-3-4 9,-7-7 13,9 10-20,1 0-1,-1 0 1,1 0-1,-1 0 0,0 0 1,0 1-1,0-1 0,0 1 1,0-1-1,0 1 1,0 0-1,-1 0 0,1 0 1,0 0-1,-1 0-1,-26-3-26,18 4-14,1 1-1,-1 0 1,1 0 0,0 1 0,-8 2 40,-2 2 3,13-3 2,1 0 1,0 1-1,0-1 1,0 1-1,0 0 0,1 0 1,0 1-1,0 0 0,0 0 1,0 0-1,1 1-5,1-2 5,0 0 1,0 0-1,0 0 0,1 1 1,0-1-1,0 1 0,0 0 1,0 0-1,1 0 0,0 0 0,0 0 1,0 0-1,0 4-5,2-7 5,-1-1 1,1 1-1,-1 0 0,1 0 1,0-1-1,0 1 0,0 0 1,0-1-1,0 1 0,0-1 1,1 0-1,-1 1 0,2 0-5,9 9 1,-1-5-39,-8-5 34,0 0 1,0 0-1,0-1 0,0 1 1,0-1-1,0 0 0,0 0 1,0 0-1,0 0 1,1-1 3,0 0 1,-1 0 0,1 0 0,-1 0 0,1 0 1,-1-1-1,1 1 0,-1-1 0,3-2-1,18-10 47,-18 11-41,0-1-1,0 1 1,0-1-1,0-1 1,-1 1-1,1-1 1,-1 0-1,2-2-5,4-8 16,-8 12-14,0 0 0,0-1 0,0 1 0,0-1 1,-1 0-1,0 0 0,0 0 0,0 0 0,0-1 0,-1 1 1,1 0-1,-1-1 0,0 1 0,0-1 0,-1-1-2,0-2 30,1-4 24,-2 0 1,0 0-1,-1-6-54,-6-6 46,6 21-44,1-1 0,-1 1 0,0 1 0,-1-1 0,1 0 0,-2-1-2,-9-6-68,-3 5 36,11 5 35,0-1-1,1 1 0,-1 0 0,1 0 1,-1 0-1,1 1 0,-1 0-2,-3 1 19,1 0 0,0 0 0,0 0 1,0 1-1,0 0 0,0 1 0,0 0 0,-5 4-19,9-6 1,0 1-1,0-1 1,1 1 0,-1 0-1,1 0 1,-3 3-1,0 3-17,1-1-1,0 1 1,-2 6 17,3-9-5,1 1 1,-1 0-1,2 0 0,-1 0 1,1 0-1,0 0 0,0 0 1,1 5 4,0-9 2,0 0 1,0 0-1,1 0 1,-1 0 0,1-1-1,-1 1 1,1 0-1,0 0 1,0-1 0,0 1-1,1-1 1,-1 1-1,1-1 1,-1 1-1,1-1 1,0 0 0,1 2-3,3 4 14,6 7 10,5 1-74,-14-15 40,0 1 1,0-1 0,0 0-1,0 0 1,0 0 0,1 0-1,-1-1 1,0 1 0,1-1-1,-1 0 1,0 0 0,2 0 9,28-3 11,-10-3 24,-18 4-6,1-1 0,0 0 1,-1 0-1,0 0 0,4-3-29,0-1 23,0 0 0,0 0 1,-1-1-1,0 0 0,-1 0 1,0-1-1,0 0 0,-1 0 1,0 0-1,-1-1 0,0 0 1,0 0-1,-1-1 0,0 1 1,-1-1-1,1-6-23,-2 2 36,-1 0-1,-1 0 1,0-2-36,-1 0 10,2 15-8,-1 0-1,0 0 1,0 0-1,0 0 0,0 0 1,-1 0-1,1 0 0,-1 0 1,1 0-1,-1 0 0,1 0 1,-1 0-1,0 0 1,0 0-1,0 0 0,0 0 1,-1 1-1,1-1 0,0 1 1,-1-1-1,1 1 1,-1-1-1,1 1 0,-1 0 1,0-1-1,1 1 0,-1 0 1,0 0-1,0 0 1,0 1-1,0-1 0,0 0 1,0 1-1,0-1 0,0 1-1,-2-1 6,0 0-1,0 1 0,0-1 1,-1 1-1,1 0 0,-3 0-5,3 1-1,1-1 0,-1 1 0,0 0 0,1 0 0,0 0 0,-3 2 1,-3 1-15,1 1 0,-1 1 1,1 0-1,1 0 0,-1 1 15,-8 6-26,5-5 7,6-4 13,0-1 1,1 1 0,-1 0 0,-2 5 5,4-6 6,1 0-1,0 0 1,0 1 0,0-1 0,0 1-1,0 0-5,-3 9 17,-7 14-16,11-24-7,0 0-1,0 1 1,0-1-1,1 1 1,-1-1-1,1 2 7,0-2-2,0 0-1,1 0 1,0 0-1,0 0 1,0 0-1,0 0 1,0-1-1,1 3 3,12 19 41,-13-22-38,0-1-1,0 0 0,0 0 0,0 0 0,0 0 1,1 0-1,-1 0 0,0 0 0,0 0 0,1 0 1,-1 0-1,1-1 0,-1 1 0,0 0 0,1-1 1,-1 0-1,2 1-2,27 0 14,-16-2 9,-8 1-18,0-1 0,0 0 0,-1 0-1,1-1 1,0 1 0,0-1 0,-1 0 0,1-1 0,-1 1-1,0-1 1,0 0 0,0-1 0,2-1-5,11-9 28,-2 0-1,15-17-27,-15 14 5,-10 11-5,-1 0 0,0 0 0,0-1 0,0 1 0,0-1 0,-1-1 0,0 1 0,-1 0 0,0-1 0,0 0 0,-1 0 0,2-5 0,-4 11 0,0 0 1,0-1-1,0 1 1,0-1-1,0 1 1,0-1-1,-1 1 1,1 0-1,-1-1 0,1 1 1,-1 0-1,0-1 1,0 1-1,-1-2 0,1 3 0,1 0 0,-1 0 0,1 0 0,-1 0 0,0 0 0,0 0 0,1 1 0,-1-1 0,0 0 0,0 0 0,0 0 0,0 1 0,0-1 0,0 1 0,0-1 0,0 0 0,0 1 0,0 0 0,0-1 0,-1 1 0,1 0-1,0-1 1,0 1 0,0 0 0,-1 0 0,1 0 0,0 0 0,0 0 0,0 0 0,0 1 0,-1-1 0,0 1 0,-15 5 1,1 1 0,-1 2-1,-7 4 0,16-8 13,0 0 0,0 1 0,0 0-1,-1 2-12,1 1 11,0 0 0,0 1-1,1 0 1,-4 8-11,8-13 3,1 1 0,-1-1 0,2 1 0,-1-1 0,0 1 0,1 0 0,0-1 0,1 1-1,-1 0 1,1 0 0,0 1-3,0-5-1,1 1-1,-1-1 0,0 1 1,1-1-1,0 1 0,-1-1 1,1 0-1,0 1 0,0-1 1,0 0-1,1 1 0,0 0 2,-1-2-5,0 1 1,0-1-1,1 0 0,-1 0 0,0 0 0,1 0 0,-1 0 0,0 0 0,1-1 1,-1 1-1,1 0 0,-1-1 0,1 1 0,0-1 0,-1 0 0,1 1 0,0-1 0,-1 0 1,1 0-1,1 0 5,4-1 14,0 0 1,0-1-1,-1 0 1,1 0-1,0-1 1,-1 0 0,1 0-1,-1-1 1,0 1-1,4-4-14,-5 4 9,13-7-6,-11 6-10,0 0 1,0 0-1,0-1 0,-1 0 1,1 0-1,-1-1 7,6-7-1,-1 0-1,0-1 1,-1 0 0,0-1 1,-9 13 0,0 1 1,-1 0 0,1 0 0,0-1 0,-1 1-1,1 0 1,-1-1 0,1 1 0,-1-1-1,0 1 1,0-1 0,1 1 0,-1-1 0,0 1-1,0 0 1,-1-1 0,1 1 0,0-1-1,0 1 1,-1-1-1,-1-3 8,0 1-1,0-1 1,0 1-1,-1 0 1,-2-3-8,2 3 5,2 2-2,0 1-1,0-1 0,-1 1 1,1 0-1,-1-1 0,1 1 0,-1 0 1,1 0-1,-1 0 0,0 0 1,0 1-1,1-1 0,-1 0 0,0 1 1,0-1-1,0 1 0,0 0 1,0-1-1,0 1 0,1 0 1,-1 0-1,0 0 0,0 1 0,0-1 1,-1 0-3,-5 2 22,-1 0 1,1 0 0,0 1 0,-6 2-23,14-5 1,-19 8 159,-1 1 0,1 2-160,-16 12 184,17-6-100,2 2-35,3 4-43,5 2-52,7-21 41,0-1 1,1 0-1,-1 1 0,1-1 0,0 0 1,0 1-1,1-1 0,-1 2 5,1-2 1,-1 0 0,1 0-1,0-1 1,0 1-1,0-1 1,0 1 0,1-1-1,-1 1 1,2 1-1,-2-2 3,1 0 1,0-1-1,-1 1 1,1-1-1,0 1 1,0-1-1,0 1 0,0-1 1,0 0-1,0 0 1,0 0-1,1 0 0,-1 0 1,0-1-1,0 1 1,1-1-1,-1 1 0,0-1 1,1 0-1,-1 0 1,1 0-1,-1 0 1,0 0-1,1-1 0,1 0-3,15-4 9,0-1 1,-1-1-1,0-1 0,15-9-9,-21 11 1,0 0-1,15-9 0,4-18 0,-7 13 5,-18 16 1,-1 0-1,0 0 0,-1-1 1,5-4-6,-8 7 2,1 0 0,-1 0 1,1 0-1,-1-1 0,0 1 0,0 0 1,0-1-1,-1 1 0,1-1 0,0 1 1,-1-1-1,0 1 0,0-1 0,1-2-2,-1-4 15,0 4-12,0 1 0,0 0-1,0-1 1,-1 1 0,0 0 0,0-5-3,0 8-3,0-1 0,0 0-1,0 1 1,0-1 0,0 1 0,0-1 0,0 1 0,-1-1 0,1 1 0,-1 0 0,1 0 0,-1 0-1,1 0 1,-1 0 0,1 0 0,-1 0 0,0 0 3,-4-2-5,1 1-1,0 0 1,-1 1-1,1-1 1,-1 1-1,1 0 1,-5 0 5,4 0 1,1 1 0,0 0 0,-1 1-1,1-1 1,0 1 0,-1 0 0,1 0 0,0 1 0,0-1 0,0 1 0,0 0 0,-4 3-1,-6 6 18,-1 0 0,-5 6-18,6-4-14,-11 9 1,21-17 21,-1 1-1,1 0 1,0 0-1,1 0 0,-1 1-7,3-3 4,0 0 0,0 0 0,0-1 0,1 1 0,-1 0 0,1 0 0,0 1-1,0-1 1,1 0 0,-1 0 0,1 0 0,0 0 0,0 1 0,0-1 0,1 0-1,-1 0 1,2 4-4,-1-6 2,-1 0-1,1 0 0,-1 0 0,1 0 0,0 0 0,0 0 0,0 0 1,0 0-1,0 0 0,1-1 0,-1 1 0,0 0 0,1-1 1,-1 1-1,1-1 0,0 1 0,-1-1 0,1 0 0,0 0 1,0 0-1,1 0-1,1 1 7,-1-1 0,1 0 1,0-1-1,0 1 0,0-1 1,0 0-1,0 0 0,0 0 0,0 0 1,0-1-1,0 0 0,1 0-7,3 0 16,-1-2 0,0 1-1,0-1 1,3-1-16,1-1-4,0-2-1,0 1 1,0-1 0,-1-1 4,40-35-21,-19 13 76,-29 27-52,1 0 1,0 1-1,-1-1 0,0-1 0,0 1 0,0 0 0,0 0 0,0-1 1,-1 1-1,1-1 0,-1 0 0,1-2-3,-2 3 3,1 1 1,-1-1-1,0 1 0,0-1 0,0 0 1,-1 1-1,1-1 0,0 0 0,-1 1 1,0-2-4,-10-18 57,10 20-57,-1 0 0,1 0-1,-1 0 1,1 0 0,-1 0 0,0 1-1,1-1 1,-1 1 0,0-1-1,0 1 1,0 0 0,0-1 0,-1 1-1,1 0 1,0 1 0,0-1-1,-1 0 1,-1 0 0,-15-4 25,17 5-16,-1 0 0,1 1 0,-1-1 0,1 1 0,-1 0 1,1-1-1,-1 1 0,1 0 0,-2 1-9,-4 1 8,1 0 1,0 1 0,0-1-1,1 1 1,-1 1 0,1-1-1,-1 1 1,-4 5-9,-12 12 8,7-6-60,0-1 0,-7 13 52,20-25-1,1 1 1,0 0-1,0 0 1,0 0-1,1 0 0,-1 0 1,1 0-1,0 0 1,0 1-1,1-1 0,-1 1 1,1-3 0,0 0 0,0 0 1,0 0-1,0 0 0,0 0 0,0 0 0,0 0 0,1 0 0,-1 0 0,1 0 0,-1 0 0,1 0 0,0 0 0,0 0 0,0 0 0,0 0 0,0-1 0,0 1 0,1 0 0,-1-1 1,1 1-1,-1-1 0,2 1 0,0 0 0,0 0 0,0 0 0,1-1 0,-1 1 0,1-1 0,-1 0 0,1 0 0,-1 0 0,1-1 0,0 1 0,0-1 0,-1 0 0,1 0 0,0 0 0,-1-1 0,1 1 0,1-1 0,5-2 0,-1 0 1,1-1 0,-1 0-1,1-1 1,-1 0 0,3-3-1,13-9-17,10-10 17,-31 24-3,2-2-15,0-1 1,0 0 0,-1 0-1,0 0 1,1-2 17,-3 5-1,-1 0-1,-1 0 1,1 0 0,0 0-1,-1 0 1,1-1 0,-1 1-1,0 0 1,0-1 0,0 1-1,0-4 2,-8-11 48,5 11-36,2 6-11,-1 0-1,1-1 1,0 1-1,-1-1 1,1 1-1,-1 0 1,0-1-1,1 1 1,-1 0-1,0-1 1,0 1-1,1 0 1,-1 0 0,0 0-1,0 0 1,0 0-1,-1 0 1,1 0-1,0 0 1,0 0-1,0 1 1,-1-1-1,1 0 1,0 1-1,-1-1 1,1 1-1,-1-1 1,1 1-1,-8-2-7,-28-5-42,34 6 46,0 1 1,0 1-1,0-1 0,0 0 1,0 1-1,1-1 0,-1 1 1,0 0-1,0 0 0,0 0 1,-1 1 2,-13 6 2,1 1-1,-1 1 1,2 1 0,-1 0 0,-1 3-2,11-8-1,0 0 0,0 0-1,0 1 1,1-1 0,0 1 0,0 0-1,1 1 1,0-1 0,0 1 0,1 0 0,0 0-1,-1 7 2,3-11-7,0 1-1,0 0 0,1-1 1,0 1-1,-1-1 0,2 1 1,-1 0-1,1-1 0,-1 1 1,1-1-1,1 1 0,-1-1 1,1 0-1,-1 1 0,1-1 1,2 3 7,-3-6 2,1 1 0,0 0 0,-1-1-1,1 1 1,0-1 0,0 0 0,0 0 0,0 0 0,0 0 0,0 0 0,0 0 0,0 0 0,1-1 0,-1 1 0,0-1 0,0 1 0,1-1 0,-1 0 0,0 0 0,0 0 0,1 0-1,-1-1 1,0 1 0,1-1-2,6 0 14,1-1 0,-1 0-1,0-1 1,8-3-14,-5 1 20,5-1 2,-1-1 1,0 0-1,0-2 1,12-8-23,-24 14 2,-1 1 1,1-1 0,-1 0-1,0 0 1,0 0 0,0-1-1,0 1 1,-1-1 0,1 0-1,-1 1 1,0-1-1,0 0 1,0 0 0,-1-1-1,0 1 1,1 0 0,-1 0-1,-1-1 1,1 1 0,-1 0-1,1-3-2,-1-6 25,0-18 25,0 30-47,-1 0 1,1 0-1,0 0 1,0 0 0,-1 0-1,1 0 1,0 0-1,-1 0 1,1 0-1,-1 0 1,0 0 0,1 0-1,-1 0 1,0 0-1,1 0 1,-1 1-1,0-1 1,0 0-1,0 1 1,1-1 0,-1 0-1,0 1 1,0-1-1,-1 1-3,-5-3-2,1 1 1,-1 1-1,0-1 0,1 1 0,-1 0 0,0 1 0,-6 0 2,9 0-2,-1 1-1,0 0 1,1 0-1,-1 0 1,0 1-1,1-1 1,0 1-1,-1 0 1,1 0 0,0 1-1,0-1 1,-3 3 2,-22 18 0,11-14-9,13-6 1,0-1-1,0 1 1,0 0-1,1 0 1,-1 1-1,1-1 0,0 1 1,0 0-1,-2 3 9,-46 58-106,50-62 103,0 0 0,0 0 0,0 0 0,1 1 0,-1-1 0,1 0 0,0 1 0,0-1 0,0 1 0,0-1 0,1 1 0,-1 0 0,1-1 0,0 1 0,0 0 0,1 1 3,-1-3-1,0-1 1,1 1-1,-1 0 1,1-1-1,-1 1 1,1 0-1,0-1 1,0 1-1,-1-1 1,1 1 0,0-1-1,0 0 1,1 1-1,-1-1 1,0 0-1,0 0 1,1 0-1,-1 0 1,0 0-1,1 0 1,-1 0-1,1 0 1,0 0-1,-1-1 1,1 1-1,-1-1 1,1 1 0,0-1-1,0 0 1,-1 1-1,1-1 1,0 0-1,-1 0 1,2 0 0,5 0 1,-3 0 3,1 0 0,-1 0-1,1 0 1,-1-1 0,0 0 0,1 0 0,-1 0 0,0-1 0,1 1 0,-1-1 0,0 0 0,4-3-4,34-26-25,-13 5 36,4-11 63,-28 29-18,0 0 1,0 0-1,2-7-56,-7 12 10,8-16 37,-8 17-46,-1 0 0,1 1 1,-1-1-1,0 0 1,1 1-1,-1-1 0,0 0 1,0 0-1,0 1 0,0-1 1,-1 0-1,1 0 1,0 1-1,-1-1 0,1 0 1,-1 1-1,0-2-1,0 0 1,-1 0 1,0 0-1,0 0 0,0 1 0,0-1 0,0 1 1,0-1-1,-1 1 0,1 0 0,-1 0 1,0 0-1,0-1-1,0 2-5,1 0 0,-1 0 0,1 0 1,-1 0-1,1 0 0,-1 0 0,1 1 0,-1 0 5,-1-1-12,1 1 1,0 0-1,-1 0 0,1 0 0,-1 1 0,1-1 0,-2 2 12,3-2-5,-5 2-5,1-1-1,-1 1 0,1 1 1,0-1-1,0 1 0,0 0 0,0 0 1,1 1-1,-3 2 11,-15 13 0,-19 21 0,34-31-11,0 0 1,1 0-1,0 0 0,0 2 11,-13 36-80,0-13-5,18-28 75,1 0 1,0 0-1,0 0 1,1 0-1,0 0 0,0 0 1,0 3 9,0 3-2,1-11 2,-1 1 0,0-1 0,1 1 0,-1-1 0,1 1 0,-1-1 0,1 0 0,-1 1 0,1-1 0,0 0 0,0 1 0,0-1 0,0 0 0,0 0 0,0 0 0,0 0 0,0 0 0,1 0 0,-1 0 0,0 0 0,0 0 0,2 0 0,0 0 0,0 1 0,0-1 0,0 0 0,0 0 0,0 0 0,0 0 0,0 0 0,0-1 0,3 1 0,1-2 4,-1 0 1,1 0-1,-1-1 1,0 1-1,0-1 0,0-1 1,0 0-1,0 1 1,0-2-1,-1 1 1,4-3-5,-1 1 9,19-9 18,-20 11-23,-1 0 1,1 0-1,-1-1 1,0 0-1,0-1 1,5-4-5,8-10 41,-1-4 40,-16 20-64,1 0 0,-1 0 0,0 0 0,-1-1-1,1 1 1,0-1 0,-1 1 0,0-1 0,0 0 0,0 1 0,0-1 0,0-3-17,-1 3 10,0 0 0,1 0-1,-1-1 1,1 1 0,0 0 0,1 0-10,-2 3 0,1 0 0,-1-1 0,1 1 0,-1 0 0,0-1 0,1 1 0,-1 0 0,0-1 0,0 1 0,0 0 0,0-1 0,0 1 0,0-1 0,0 1 0,-1 0 0,1-1 0,0 1 0,-1 0 0,1 0 0,-1-1 0,1 1 0,-1 0 0,0 0 0,1 0 0,-1-1 0,0 1 0,0 0 0,0 0 0,-1 0 0,1-1-7,-1 1 1,0-1-1,0 1 0,1 0 1,-1-1-1,0 1 1,0 0-1,0 0 1,-1 1-1,1-1 7,-1 0-3,-1 0 0,1 1 1,0-1-1,0 1 0,-1 0 0,-1 0 3,-21 3 27,1 3 40,16-4-36,1 0-3,0 1-1,0-1 0,0 2 1,-3 0-28,3 1 16,1 0 0,-1 0 1,1 1-1,1 0 1,-1 0-1,-1 2-16,-1 1 9,0 0-4,0 0-1,1 0 1,0 1-1,-6 9-4,12-16 0,1 0-1,-1 0 1,1 0 0,-1 0 0,1 0-1,0 1 1,0-1 0,1 1-1,-1-1 1,1 0 0,0 1 0,-1-1-1,1 1 1,1-1 0,-1 1-1,1-1 1,-1 1 0,1-1 0,1 2 0,-2-3 1,1 0 1,-1-1-1,1 1 1,0-1-1,0 1 1,0-1-1,0 1 1,0-1-1,0 1 1,0-1-1,0 0 1,1 0-1,-1 0 1,0 0-1,1 0 1,-1 0-1,1 0 1,-1 0-1,1 0 1,0 0-1,-1-1 1,1 1-1,0-1 1,-1 1-1,1-1 1,0 0-1,-1 0 1,1 0-1,0 0 1,0 0-1,-1 0 1,1 0-1,0 0 1,0-1-1,0 0-1,8-1 14,0-1-1,0-1 1,0 1-1,-1-2 1,6-2-14,-10 4 2,15-8 2,0-2-1,1-1-3,-1 0 9,-9 7 10,-1-1 0,0-1 0,-1 0-1,0 0 1,2-3-19,14-20 92,-2-1 37,-22 32-124,0 0 1,-1-1-1,1 1 0,0-1 1,-1 1-1,1-1 0,-1 1 1,1-1-1,-1 1 0,0-1 1,0 1-1,1-1 0,-1 1 1,0-1-1,-1-1-5,1 1 0,0 1 1,-1-1-1,1 0 1,-1 0-1,0 1 0,0-1 1,1 0-1,-1 1 1,0-1-1,0 1 1,-1-1-1,0 0 0,0 0-8,0 0-1,0 0 1,0 0 0,0 0-1,-1 1 1,1-1 0,-1 1-1,-1-1 9,1 0-17,0 1 0,0 0 0,0 0 0,0 1 1,0-1-1,0 1 0,0 0 0,-2-1 17,-2 2-9,1 0 1,-1 0 0,1 0 0,-1 1 0,1 0-1,0 0 1,0 0 0,0 1 0,0 0 0,0 0-1,0 1 1,1 0 0,0 0 0,0 0 0,-5 5 8,-5 5-38,1 2 1,1 0 0,0 1 0,-6 9 37,16-21-9,0 0-1,0 0 1,0 0 0,1 0 0,-1 0 0,1 0 0,0 1 0,1-1-1,-1 1 1,1-1 0,0 1 0,1 0 0,-1-1 0,1 3 9,0 6-28,-1-10 25,1 0 0,-1 0-1,1 0 1,0 0 0,1 0-1,-1 0 1,1 0 0,-1 0-1,1 0 1,0 0 0,2 3 3,-1-4 4,1 0 0,0-1 0,-1 1 1,1-1-1,0 1 0,2 0-4,0 0 13,1 1 1,0-1 0,0 1-1,0-2 1,0 1-1,1-1-13,-4-1 10,0 0 0,0-1 0,1 0 0,-1 1 0,0-1 0,0 0-1,0-1 1,3 1-10,1-2 7,0 0 0,0-1 0,0 1 1,-1-1-1,2-1-7,16-6 8,-16 6-5,0 0 1,0 0-1,-1 0 1,1-1-1,-1 0 0,0 0 1,0-1-4,29-29-55,-26 26 27,-7 5 21,1 0 0,-1 1 0,0-1 0,0 0 0,0-1 7,-1 3 0,-1-1 0,0 1 1,-1 0-1,1-1 0,0 1 1,-1-1-1,1 1 0,-1-1 1,0 1-1,1-1 0,-1-1 0,0-7 20,0 8-16,1-1 1,-1 1-1,0 0 1,0 0-1,-1-1 1,1 1 0,-1 0-1,1 0 1,-1 0-1,0 0 1,-1-2-5,-13-8-28,8 8 13,-18-18-16,-1-2 33,24 23 2,-1 0 0,0 0 1,0 1-1,0-1 1,0 1-1,-1-1 1,1 1-1,0 0 1,-3 0-5,-3-1-5,0 1 0,-1 0 0,1 1 0,0 0 0,-1 0 0,1 1 0,0 0-1,-1 1 1,1 0 0,0 1 0,0-1 0,1 2 0,-1-1 0,-2 2 5,3 0-13,-1 0 0,1 0 0,0 1 0,0 0 0,1 0 0,-1 1 0,2 0 0,-1 0 0,1 1 0,0 0 0,0 0 0,1 0 0,-2 6 13,4-10-9,2 0 0,-1 0 0,0 0 0,1 1 1,0-1-1,0 0 0,0 1 0,0-1 0,1 1 1,0-1-1,-1 0 0,2 1 0,-1-1 0,1 1 1,-1-1-1,1 1 0,0-1 0,2 4 9,-1-2-7,1-1 1,0 1-1,0 0 0,1-1 1,1 3 6,-2-4 0,0-1 0,1 1 0,-1 0 0,1-1 0,0 0 0,0 1 0,4 1 0,-5-4 0,-1 1 0,0-1 0,1 0 0,-1 0 0,1 0 0,-1-1 0,1 1 0,-1-1 0,1 1 0,0-1 0,-1 0 0,1 0 0,-1 0 0,1 0 0,0 0 0,-1-1 0,1 1 0,24-9 0,-21 8 0,0-1 0,0 1 0,0-1 0,0 0 0,0-1 0,0 0 0,-1 1 0,1-2 0,-1 1 0,0-1 0,0 0 0,0 0 0,-1 0 0,1 0 0,-1-1 0,0 0 0,0-1 0,3-2 1,8-10 21,-1-1 1,4-8-23,-15 21 4,0 1 0,0-1 0,0 0 0,-1 0 0,0 0 0,0-1 0,0 1 0,-1 0 0,0-1 0,0 1 0,-1-1-4,-1-2 3,0 1 0,-1-1-1,0 1 1,0 0 0,-1-1-1,0 1 1,0 0 0,-1 1-1,0-1 1,0 0 0,-1 1-1,0 0 1,0 0 0,-3-1-3,-3-2 0,0 0 0,-1 2 0,-13-8 0,5 3 0,11 7-11,0 0 0,-1 1 0,0 0 0,0 0 0,-5 0 11,8 3-9,1 0 1,-1 1-1,0-1 0,0 2 0,0-1 1,0 1-1,0 0 0,0 1 0,-5 0 9,-3 2-13,-1 1-1,1 1 0,1 1 1,-1 0-1,1 0 1,0 2-1,0-1 0,1 2 1,-3 2 13,9-7-8,1 1 0,0 0 0,0 0 0,0 0 1,1 0-1,-1 1 0,-2 4 8,5-6-6,1 0 0,0 0 0,0 0 0,0 1 0,1-1 0,-1 1 0,1-1 0,0 1 0,0-1 0,1 1-1,-1-1 1,1 1 0,0 1 6,3 25-60,5 1 38,-5-21 28,2 0-1,-1-1 1,1 1 0,1-1-1,0 0 1,0 0 0,2 1-6,-4-7-8,0 1 0,1-1 1,-1 0-1,1 0 1,0 0-1,0-1 0,1 1 8,25 10-2,-5-6 30,1-6 37,-23-2-40,0 0-1,0 0 1,0-1 0,1 0-1,2 0-24,-2-1 21,1-1-1,-1 1 1,0-1-1,0 0 1,5-4-21,-4 3 9,-4 3-7,0-1 0,0 1 1,0-1-1,-1 1 1,1-1-1,0 0 0,-1 1 1,1-1-1,-1 0 0,1 0 1,-1 0-1,0 0 0,0-1 1,0 1-1,0 0 1,0 0-1,0-1 0,0-1-2,-1 2 8,1 0 0,0 0-1,-1 0 1,1 0-1,-1 0 1,1 0-1,-1 0 1,0 0 0,0 0-1,0 0 1,0-1-1,0 1 1,-1 0-1,1 0 1,0 0 0,-1 0-8,-1-8 22,0-3 5,-3-10 21,2 17-29,0 1 1,0 0-1,0 0 0,-3-3-19,-12-20 40,16 25-41,0-1 1,0 1-1,0-1 0,0 1 0,-1 0 0,0-1 1,1 2-5,1 1-1,-1 0 1,0-1 0,0 1-1,1 0 1,-1 0 0,0 0-1,0 0 1,0 0 0,0 1-1,0-1 1,-1 1 0,1-1 5,-5 0-30,-1 0 0,1 0 1,-1 1-1,1 0 1,-1 1-1,1-1 0,-4 2 30,3-1-25,-1 1 0,1 1 0,0 0 0,0 0 0,1 0 0,-6 3 25,7-2-13,0 0 0,0 0 1,0 0-1,1 1 0,0 0 0,0 0 1,0 0-1,0 0 13,2 0-6,0-1-1,0 1 1,0 0 0,1-1-1,0 1 1,-1 0 0,2 1 0,-1-1-1,1 0 1,-1 3 6,-1 16-5,2-8-26,0 0 0,1 0 1,1 0-1,3 16 31,-3-29-1,0 1 0,0-1 1,0 0-1,0 1 0,1-1 0,0 0 0,-1 0 1,1 0-1,1 0 1,0 1 5,0 0 0,1 0 0,0 0 0,0-1 0,0 1 1,0-1-1,1 0 0,-1 0 0,4 1-5,-3-2 5,0 1 1,0-1 0,1 0-1,0-1 1,-1 1 0,1-1-1,0 0 1,-1 0-1,1-1 1,0 0 0,0 0-1,0 0 1,-1-1-1,5 0-5,-5 0 2,-1-1-1,1 0 0,-1 0 1,1 0-1,-1 0 0,0 0 0,3-3-1,-2 1 9,1-1-1,-1 1 1,0-1-1,-1 0 1,1-1-9,2-3 27,0-1 0,-1 0 0,0-1 0,0 1 0,2-10-27,-5 12 21,0 0 0,0 0 0,-1-1 0,0 1 0,-1 0 0,0-7-21,0 11 9,-1 0 0,0 0 1,-1 0-1,1 0 0,-1 0 1,0 0-1,0 1 0,0-1 0,0 0 1,-1 0-1,0 1 0,1-1 1,-1 1-1,-3-4-9,-6-6 22,-1 0-1,-4-3-21,6 6 5,8 8-4,0 1 0,1-1 1,-1 1-1,0 0 0,0-1 0,0 1 0,0 0 1,0 0-1,0 0 0,0 0 0,0 1 1,0-1-1,0 1 0,-1-1 0,1 1 0,0 0 1,0-1-1,-1 1 0,1 0 0,0 1 0,-2-1-1,-6 0 2,-29 3-34,31-1 10,0 0 0,0 0 0,1 0 0,-1 1 0,1 0 0,-1 1 0,1-1 0,0 1 0,0 1 0,1-1 0,-6 6 22,5-4-23,0 1 1,1 0-1,-6 7 23,4-3-14,0 0 0,1 1 0,0 0 0,-2 5 14,-2 15-72,11-30 70,0 0 0,0 0 1,-1 0-1,2 1 0,-1-1 0,0 0 0,0 0 0,1 0 0,-1 0 0,1 0 0,-1 0 0,1 0 0,0 0 0,0 0 0,0 0 0,0 0 1,0-1-1,0 1 0,0 0 0,1 0 0,-1-1 0,2 2 2,4 5 0,-1 1 2,-5-7 1,1 0 0,-1 0 0,1 0 0,-1 0 0,1 0 0,-1 0 0,1 0 0,0-1 0,0 1 0,0-1 0,0 1 0,0-1-1,0 0 1,0 0 0,1 0 0,-1 0 0,0 0 0,1 0 0,0-1-3,5 2 6,0-1-1,0-1 0,0 1 1,0-1-1,0-1 0,0 1 1,0-1-1,0-1 0,-1 1 1,1-1-1,0-1 0,5-2-5,11-3 5,-15 5-2,-1 0-1,1 0 0,-1 0 0,0-1 0,5-3-2,27-25 48,-1 9 0,-33 18-32,1-2 0,-1 1 0,0-1 0,-1 0 0,1 0-1,1-3-15,-1-1 7,0 0 0,-1 0 0,0 0 0,0 0 0,-1-1 0,-1 0 0,1-1-7,-1-23 2,-4 27 7,1 0 1,-1 1-1,-1-1 1,0 1-1,-1-4-9,1 6 5,0 0 0,0 0 0,-1 1 0,1-1-1,-1 1 1,-1 0 0,1-1 0,-1 1 0,0 1-1,0-1 1,0 1 0,-5-4-5,5 4 4,-1 1-1,1 1 1,-1-1 0,0 1 0,1 0-1,-1 0 1,-2 0-4,3 0-4,-1 1-1,0 1 1,0-1-1,1 1 1,-1-1-1,-4 2 5,-5 0-18,1 2 0,0-1 0,0 2 0,0 0-1,0 1 19,6-3-4,0 1 4,-1 0 1,1 0-1,1 1 0,-1-1 0,-1 3 0,0-1-8,1 1 0,0 0 1,0 0-1,-1 2 8,0 2-26,0 0 0,0 1 0,1 0-1,0 0 1,1 0 0,-3 10 26,6-14-6,1 1 1,0 0-1,1 0 0,0 0 0,0 0 0,1 0 0,-1 0 0,2 0 0,-1 0 1,1 0-1,1 0 0,-1 0 0,1 0 0,1-1 0,1 6 6,4 7-22,0-1 1,2 0-1,0 0 0,1-1 0,6 8 22,-5-11 1,1 0 1,1-1-1,-1-1 0,12 9-1,-20-18 10,1-1 0,-1 1 0,1-1 0,0 0 0,0-1 0,0 1 0,0-1 0,5 1-10,2 1 16,-4-1 0,-5-1-8,0 0 0,0-1 0,0 0 0,0 0 0,1 0 0,-1 0 0,0-1 0,1 1 0,-1-1 0,1 0 0,-1-1 0,3 0-8,20-8 11,-22 8-4,0 0 1,0-1-1,0 0 1,0 0-1,-1 0 0,1 0 1,-1-1-1,0 0 1,1 1-1,-1-2 0,-1 1 1,1 0-1,0-1 1,-1 0-1,0 0 1,1 0-1,-2 0 0,3-4-7,1-3 27,-2 0-1,1 0 0,-1 0 0,0-4-26,2-5 34,-2 7-21,0 0 1,-2-1-1,0 1 0,0-1 1,-1 1-1,-1-1 0,0-6-13,-3-14 23,-2 0 0,-4-16-23,7 41-15,0 0 0,-1 1 0,0-1 0,-2-3 15,5 10-4,-1 0 1,0 0-1,0 0 1,0 0-1,0 1 1,0-1-1,0 1 1,0-1-1,-1 1 1,1-1-1,0 1 1,-1-1-1,1 1 1,-1 0-1,0 0 1,1 0-1,-1 0 1,0 0-1,0 0 1,0 1-1,1-1 1,-1 0-1,0 1 1,-2-1 3,3 1-6,-1 0 1,0 0 0,1 0 0,-1-1-1,0 1 1,1 0 0,-1-1-1,1 0 1,-1 1 0,0-2 5,1 2-2,0 0 1,1-1-1,-1 1 1,1 0-1,-1 0 0,0-1 1,1 1-1,-1 0 1,1 0-1,-1 0 0,0 0 1,1 0-1,-1 0 1,0 0-1,1 0 0,-1 0 1,0 0-1,1 0 1,-1 0-1,1 0 0,-1 0 1,0 1-1,1-1 1,-1 0-1,1 1 0,-1-1 1,0 0-1,1 1 0,-1-1 1,1 0-1,-1 1 1,1-1-1,0 1 0,-1-1 1,1 1-1,-1-1 1,1 1 1,-2 1 0,1 0 0,0-1 0,-1 1 0,1 0 0,0 0 0,0 0 0,0 0 0,0 0 0,1 0 0,-1 0 0,0 1 0,1-1 0,-1 0 0,1 0 0,0 0 0,0 1 0,0-1 0,0 0 0,0 0 0,1 1 0,-1-1 0,0 0 0,2 2 0,3 9 0,-4-10 0,0 0 0,0 0 0,0 0 0,-1 0 0,1-1 0,-1 1 0,1 0 0,-1 2 0,0-4-3,0 1 0,0-1 0,0 0 0,0 1 0,1-1 0,-1 1 0,0-1 1,1 0-1,-1 1 0,1-1 0,-1 0 0,1 1 0,0-1 0,0 0 3,4 10-45,-4 8 12,-1-16 30,0 0 1,-1 0-1,2 0 1,-1 0-1,0 0 1,0 0-1,1 0 1,0 0-1,0 0 1,0 0 2,3 4-37,1 3-21,-3-6-2,-2 0-36,0-3-70,0 0-313,0-1 260,0 0 35,0 0-32,0 0-83,1 0-284,-1 0 66,1 0 64,0 0 58,-1 0 55,1 0 50,-1 0 47,1 0 41,-1 0 22,1 0 41,0 0-35,-1 0 98,2 0 16,-2 0 10,1 0-43,0 0-95,-1 0-111,1 0-142,0 0-43,-1 0-139,0 0-357</inkml:trace>
  <inkml:trace contextRef="#ctx0" brushRef="#br5" timeOffset="666899.6792">8540 3365 3072,'0'-5'501,"0"0"-96,0 0-84,0-1-74,0-1-34,0 0-73,0 0-43,0-1-32,1 0 201,0 1-51,1 1-7,2-2 44,4-10 156,-3 1-231,6-20 36,9-4-128,-10 18-44,-1 0-3,1 2 0,4-6-38,5-5 9,-1 3 59,-2-2-1,10-23-67,-1-4 64,-18 44-69,1 0 0,6-6 5,-7 9-9,0 0 1,4-10 8,15-43 71,-10 22-19,-8 23-56,-2 0-1,0 0 1,-1-4 4,-1 6-21,0 0 1,2 0 0,0-1 20,6-7-29,-5 9 17,0-1 1,-1 1-1,1-6 12,12-54 20,16-62 66,38-167 40,-38 177-102,-31 110-18,0-1 1,0-11-7,-2 15 19,1 0-1,0 0 1,4-10-19,7-19 136,11-30 25,-12 38-126,0 3-42,-5 13 62,-1-1 0,3-13-55,-5 13 109,8-18-109,5-7 31,1-3 55,2 1-86,-10 27 0,0 1 0,4-3 0,-4 4 65,-8 13-2,0 0-1,-1-1 1,1 1-1,-1-2-62,-1 7 10,0-7 72,1 1-1,0 0 1,1 1-1,2-5-81,5-3 32,-10 14-29,1 0-1,-1-1 1,1 1 0,-1-1-1,1 1 1,-1-1 0,0 1-1,1-1 1,-1 1 0,0-1-1,1 0 1,-1 1 0,0-1-1,0 1 1,0-1 0,1 0-3,-1 2-44,0 0 36,0 0 36,0 3 56,0 8 37,0 3-126,0-13 15,0-2-74,0 0 38,0 0 79,0 0 32,0 0-37,1-8-66,-2 10-18,-2 2 16,-6-2 30,7-2 38,2 0-52,0 0-88,0 0-23,0 0-44,0 0-260,0 0 17,0 0-257</inkml:trace>
  <inkml:trace contextRef="#ctx0" brushRef="#br5" timeOffset="668580.6479">7892 1230 2944,'0'0'651,"0"0"-278,0 0-183,0 0-33,0 0 67,0 0-33,0 0-84,0 0 108,0 0 205,2 0 289,5-2-204,-1-3-77,6-4 180,-6 5-378,-2-3-56,-2 0-44,0-2-33,0-2-2,-1 7-56,1 0 0,0-1 0,0 1 0,0 0 0,0 0 0,0 0 0,1 1 0,0-1 0,3-2-39,-2 1 48,0 0-1,0 0 0,-1-1 0,1 1 0,-1-1 0,1-3-47,10-21 203,1 1-1,11-14-202,14-29 310,-12 14-53,1-2-50,-3 4-68,-1 5-70,-5 13 2,-1 2-34,19-37-35,-25 47-28,-2 0 0,-1-1 0,1-6 26,5-16 13,-1 4 19,-8 15-50,-3 1-3,2-9 14,2 9 61,-8 28-49,7-19 9,-5 16-34,-1 0 0,1 0 0,0 1 0,0-1 0,0 0 0,3-2 20,-1 33 16,5 13-25,-6-11-30,-2-1 0,-2 19 39,0 1-14,1 136 14,1-157 19,0 0 1,2 0-1,6 25-19,9 58 112,-12-91-121,0 0-1,6 8 10,0 1-7,-2-6 54,13 12 158,-16-27-153,0-8 6,0 0 1,0-1 0,0 0-1,4-1-58,-9 2 21,0 0-1,0 0 0,0 0 1,0 0-1,0-1 0,0 1 1,-1 0-1,2-2-20,16-20 91,-16 19-78,1-1-2,0-1 0,-1 0 0,0 0 0,0-1 0,1-5-11,7-13 14,-1 5-9,-2 4 1,0 1-1,4-15-5,0-4 42,-4 13-22,-1 0 0,-1-1 0,-1-2-20,13-111 229,-15 121-223,0-5 4,0-1 1,-1 0-1,-1-4-10,-2-23 1,1-38 2,3 33-97,-1 33-24,0 2-42,1-2-57,-1 1-38,0-17-350,1-5-348,-1 29 611,1-1-35,-2 2 11,1-1-44,-1 3 18,0 0-41,-1-2-128,1-4-326,-1 14 883</inkml:trace>
  <inkml:trace contextRef="#ctx0" brushRef="#br5" timeOffset="669152.168">8959 555 2944,'-7'7'314,"-7"9"327,10-8-356,0 3 91,3-8-362,-1 2 55,0 1 46,-1 5 153,-7 15 452,6-18-551,1-1-58,-6 13 228,0 1-46,1 1-45,1 1-43,2-1-43,3 0-41,1 0-41,4-1-40,6 8 3,-8-22-24,1-1 0,0 0 0,0 1-1,1-1 1,0 0-19,-1-3 10,-1-1 0,1 0 0,0 1 0,0-1 0,0 0 0,0 0 0,0 0 0,0 0 0,0 0 0,1-1 0,-1 1 0,1-1 0,0 1-10,9 1 76,6-3-2,-8-1-32,-4 1-15,2 0 26,1 0 0,-1 0 0,0-1 0,1 0-1,6-3-52,-12 3 19,0 0-1,0 0 1,0 0-1,0-1 1,-1 1-1,1-1 1,0 0 0,-1 0-19,1 0 23,-1-1 0,1 1 0,-1-1 0,0 1 0,0-1 0,0 0 0,0 0 0,0-2-23,3-7 26,-1-1-1,0 1 1,-1-1 0,1-10-26,-1-8 68,-3 26-60,-1-1 0,1 0 0,-1 1 0,-1-1 0,1 1 0,-1-3-8,-15-32 15,5 11-14,9 22-3,0-1 0,0 1 0,-1 1 0,0-1 0,0 0 0,-1 1 0,0 0 0,-5-5 2,-5-5-45,-17-17-21,12 19 75,-2 5 26,3 2-59,18 6 101,-1 1-46,1-1-43,0 1-41,0-1-36,0 1-35,0 0-213,0 0-5,1 1-50,0-1-129,0 2-317,2 0-164,-1 0 395,0-1 169,0 1 86,0-1 140,0 0 87,0 0 100,0 0 112,5 5-939,2 2-307</inkml:trace>
  <inkml:trace contextRef="#ctx0" brushRef="#br5" timeOffset="669893.1403">9284 555 2304,'0'0'502,"0"0"-215,-1 0-18,-1 2-84,1-1-140,-1 1 19,-2 3 17,2-1 31,1-1 5,1 1 54,-1-1 67,1 2 80,-2 3-84,-1-1-57,-3 5 36,-8 26 315,10-20-357,2-10-137,-1 2 27,1 0 0,0 1 0,0 0 0,1 3-61,4 12 63,0-13-53,3 12 30,-2-11 27,5 4 45,-6-8-108,-2-7-14,0 0 1,0 0-1,0 0 0,0 0 1,0 0-1,1 0 0,-1-1 0,1 1 1,1 1 9,10 6 14,6-3 126,-2-7-47,-12-1-76,0 0 0,0-1 0,0 0 0,0 0 0,0-1 0,0 0-17,5-2 17,-5 3-13,0-1 0,-1 0 0,1 0 0,0 0 0,-1-1 0,0 0-1,0 0 1,1 0-4,16-23 53,-14 17-25,8-6 26,-10 12-31,-1-1-1,1 0 1,-1 0-1,2-3-22,-1 0 12,-2 5-9,-1 0 0,0 0 0,1 0-1,-1 0 1,-1-1 0,1 1 0,0-1-1,-1 0 1,0 1 0,0-1 0,1-3-3,-2-4-16,0 19-65,0 0 50,0 18 75,0-18-40,0-6-8,0 1 1,0 0-1,0 0 1,1 0-1,-1-1 1,1 1-1,0 0 1,0-1-1,1 3 4,3 8-11,-3-1 6,-2-10 5,1 0 0,-1 0 0,1 0 0,-1 0 0,1 0 0,-1-1 0,1 1 0,0 0 0,0 0 0,0 0 0,0-1 0,0 1 0,1 0 0,-1-1 0,1 1 0,3 3 0,0 0 0,1 0 0,0 0 0,0-1 0,2 2 0,-4-5 0,-1 1 0,1 0 0,-1-1 0,1 0 0,0 0 0,-1 0 0,1-1 0,0 1 0,0-1 0,0 0 0,0 0 0,7 1 4,-8-1 3,0 1 0,0-1 1,0 0-1,0-1 0,0 1 0,0 0 1,0-1-1,0 0 0,2 0-7,9-4 60,-8 3 4,0-1 1,-1 0-1,1 0 1,4-4-65,-2 0 47,0-1-44,1-4 21,-3 5-12,-1 0-1,0-1 0,0 1 0,3-8-11,-3-11 6,-3 13-6,1-7 0,0 6 20,-1 1-1,0-1 0,-1-6-19,-1 0 21,1 4-10,-2-1 0,-1-13-11,-1 9 6,-8-47 44,6 46-75,-1 0-49,-2-6-60,3-2-116,3 14 49,-1 0-48,-1 1-54,-1 1-58,2 7 87,0 1-43,0-1-105,-2-3-258,5 10 677</inkml:trace>
  <inkml:trace contextRef="#ctx0" brushRef="#br5" timeOffset="671646.3016">10364 514 3456,'1'-10'1399,"-1"12"-763,0 4-62,0 2-75,-1 1-90,0 0-106,0-1-118,-5 27 309,4-15-283,0 1-32,1 6-4,1 0-87,-1-2-1,1 9 56,3 2 37,4 6 8,-1-6-70,4 19 3,-7-38-62,8 47 21,-10-37 0,-1-9 24,0 4-22,0-19 57,0-8 37,-1-62-104,-1 35-70,-2 1-1,-2-10-1,-1-1 4,0-27-4,2 21-20,-3-12 20,-7-50-87,8 34 90,4 37 38,-2-11 20,-1-17-67,1-34-86,5 89 68,1 0 0,0 0 1,2-8 23,-2 16-12,0 0 0,0 0 0,0 0 0,1 0 0,-1 0 1,1 0-1,0 0 0,0 0 0,1 1 0,-1-1 0,1 1 0,1-1 12,18-14-42,-14 9 30,-7 8 8,0 0 0,0-1-1,0 1 1,1 0-1,-1 0 1,0 0-1,1 0 1,-1 0 0,0 0-1,1 0 1,-1 1-1,1-1 1,-1 0 0,1 1-1,0-1 1,-1 1-1,1-1 1,-1 1-1,1 0 1,0 0 0,-1 0-1,1 0 1,0 0-1,0 0 5,1 0-3,7 0-2,0 0 0,0 0 0,-1 1 0,1 1 0,0 0 1,0 0-1,0 0 0,3 3 5,13 4-2,-16-6 6,1 1 0,-1 0 0,9 5-4,-7-2 34,0 1 0,-1 0 0,0 1-1,0 0 1,-1 1 0,4 4-34,-1 4 8,-2 2 44,-8-14-15,0 1-1,0-1 1,-1 1 0,0 0 0,0 0 0,0 0 0,-1 1-1,0 5-36,-3 19 99,-1-16-65,-1 0 0,-1 0 0,-5 11-34,-6 4 74,-31 34 137,13-20-160,11-15-122,-5 10 71,0 9 1,10-10 47,-5-8-16,9 1-35,-1 20-76,13-44 65,-1 2-2,0 5-41,3-14 47,1 1 0,-1 0 1,1 0-1,-1-1 0,1 1 0,0-1 1,-1 1-1,1-1 0,0 1 1,1 0 9,0 1-8,-1 0 0,0 1 0,1-1 0,-1 0 0,0 1 0,0 1 8,0-2-4,-1 1-1,1-1 1,1 0-1,-1 1 1,0-1-1,2 2 5,17 13-5,-9-6 5,-10-10 0,0 0 0,1 0 0,-1-1 0,1 1 0,0 0 0,-1-1 0,1 1 0,0-1 0,0 0 0,0 1 0,0-1 0,0 0 0,0 0 0,0 0 0,1-1 0,-1 1 0,1 0 0,11 1 0,27 7 69,21 7-69,-52-14 42,-2-1-37,7-1-68,-7-1-12,2 0-192,9-3-207,-13 2 233,-2 1 38,0 0-50,0 0-60,0 0-70,1 0-80,0 0-90,0 1-100,1-1-109,19-1-1734,-15-1 1624,7-5-293</inkml:trace>
  <inkml:trace contextRef="#ctx0" brushRef="#br5" timeOffset="672111.0354">10959 825 3712,'0'-5'485,"0"2"-75,0 2-66,0 2-60,0 1 42,0-1-100,0-3-76,0-5-55,1 7 52,2 0-70,6 0-6,-9 0-36,2 0-14,-1 0-1,1 0 0,-1 0 0,0 0 1,1-1-1,-1 1 0,0-1 0,1 1 1,-1-1-1,0 1 0,1-1-20,17-16 273,2-2-17,3 3-147,-11 8-53,0 0-1,-1-1 1,0-1-1,6-7-55,-3 3 45,-6 5-6,0 0-1,-1 0 1,1-1-39,-6 5 28,1 0-1,-1-1 1,0 1 0,2-6-28,4-9 67,6-14 58,-14 33-123,-1 0 0,1 0 0,-1 0 0,0 0-1,1-1 1,-1 1 0,0 0 0,0 0 0,0 0 0,0 0 0,0 0-1,0-1 1,0 1 0,0 0 0,0 0 0,-1 0 0,1 0 0,0 0 0,-1 0-1,1 0 1,-1-1 0,1 1 0,-1 0 0,1 1 0,-2-2-2,1 1 3,0 0 1,-1 0-1,1 0 0,-1 1 1,1-1-1,-1 0 0,1 1 1,-1-1-1,1 1 1,-1 0-1,0-1 0,1 1 1,-1 0-1,0 0 0,-1 0-3,-5 0 10,0 1 0,0 0-1,0 1 1,1-1-1,-1 2 1,-6 1-10,8-1-2,-1 0-1,1 0 1,0 0 0,0 1 0,0 0-1,1 0 1,-1 0 0,0 1 2,-2 4-18,1 0 0,0 0 0,-5 7 18,1 0-24,-23 30-62,26-30 73,0 1 0,-2 11 13,-6 12 5,2-9-22,10-23-2,2 1 1,-1 0 0,1 0-1,0-1 1,1 1-1,0 0 1,1 3 18,-1 23-30,3-16 30,-1-17 4,0 0 1,-1 0-1,1 0 0,0-1 1,0 1-1,0 0 0,0 0 1,0-1-1,0 1 1,0-1-1,1 1-4,0 0 4,-1-1 1,1 0-1,0 0 1,-1 1-1,1-1 0,0 0 1,0-1-1,0 1 1,0 0-1,-1-1 0,2 1-4,18 1 0,-2-1 12,3-1 20,0-1-1,5-1-31,32-7-45,-40 6-1,-1 0-36,2-1-58,1 1-70,-8 1 40,4-1-73,-5 1 14,-2 0-38,-1 0-96,-1 0-30,1 1-98,-1-1-112,-4 1 255,1 0-33,22-11-1736</inkml:trace>
  <inkml:trace contextRef="#ctx0" brushRef="#br5" timeOffset="672875.5702">11499 649 3200,'0'-2'88,"0"1"78,0-1 66,0 1 56,0 0 115,0 0 47,0-1 994,0 3-785,0-1-372,0 1-39,0 0 8,0 1-101,0-1-118,0 1-93,0 0-106,0 0-115,0 9 427,0 5 6,3 12 24,-1-16-100,1 1 64,-1 0 0,0 1 0,-1-1 0,0 5-144,-1 26 130,1 13-10,-4 26-120,0-55 44,-3 33 29,3-1-46,0 13-11,-1-23 26,0 10 66,2-4 89,-1-24 3,-5-1 1,7-29-186,-1 5 182,4-7-90,-1 0-105,-1 0-1,1 0 1,-1 0 0,0 0-1,1 0 1,-1 0 0,0 0-1,1 0 1,-1-1 0,0 1-1,1 0 1,-1 0 0,0 0-1,1 0 1,-1-1 0,0 1-1,1 0 1,-1 0 0,0-1-1,0 1 1,1 0 0,-1 0-1,0-1 1,0 1 0,1 0-1,-1-1 1,0 1 0,0 0-1,0-1 1,0 1 0,0 0-1,0-1-1,5-37 86,4-17 0,3-2-35,1-1-39,2 0-44,1-2-54,-2 1-57,9-33-115,-8 38-194,14-27 452,-12 37-152,4-8 8,0 1 37,-1 8-18,7-11 125,-7 11-64,1-1 16,-19 40 48,0 1 0,0 0 0,0-1 0,1 1 0,-1 0 0,1 0 0,0 1 0,0-1 0,2-1 0,-5 4 2,1-1 0,-1 1 0,1-1-1,-1 1 1,1 0 0,-1-1 0,1 1-1,-1 0 1,1 0 0,-1-1 0,1 1-1,0 0 1,-1 0 0,1 0 0,-1 0-1,1 0 1,0 0 0,-1 0 0,1 0-1,0 0 1,-1 0 0,1 0 0,-1 0-1,1 0 1,0 0 0,-1 1 0,1-1-1,-1 0 1,1 0 0,-1 1 0,1-1-1,-1 0 1,1 1 0,-1-1 0,1 1-1,-1-1-1,2 2 5,-1 0-1,1 1 1,-1-1-1,0 0 1,0 1-1,0-1 1,0 3-5,0-1 7,2 6 45,0 0 1,-1 1 0,0 2-53,0 7 113,-1-1 1,-1 1 0,0-1 0,-4 16-114,3-27 32,-1-1-1,0 1 1,-1-1 0,0 0-1,0 0 1,0 0 0,-1-1-1,0 1-31,-7 13 72,1 2 3,7-15-50,0 0 0,-1 0 1,0 0-1,0 0 0,0-1 0,-1 0 0,-3 4-25,-7 4 40,0-1 1,-1 0-1,-15 8-40,10-8 3,-2-2-49,0-2-69,19-8 63,-1 0-51,1 0-49,-1-1-43,1 0-39,0 0-35,-3 0-352,0-1-260,5 1 481,1 0-37,1 0 112,0 0-33,0 0-465,0 0-530,0 0 479,0 0-385</inkml:trace>
  <inkml:trace contextRef="#ctx0" brushRef="#br5" timeOffset="673661.1565">11999 825 4224,'6'-1'709,"-3"0"-117,0-1-99,-2 0-82,1-1-106,0 1-37,-2 2-218,1 0 1,0-1-1,0 1 0,-1 0 1,1-1-1,0 1 0,0 0 0,0 0 1,0-1-1,-1 1 0,1 0 1,0 0-1,0 0 0,0 0-50,8-1 201,-2-3-58,0-3-28,2-7-16,0 0-27,8-4-18,4 2-66,-14 12-14,-1-1 1,0 0-1,0-1 1,0 1-1,2-4 26,5-8-98,3-5 19,-1 0 82,-2 0 109,-7 11-6,-2-1 37,0-4 72,-4 3-108,-6 3-80,6 10-29,-1-1 0,0 1 1,0 0-1,1-1 0,-1 1 1,0 0-1,1-1 0,-1 1 1,0 0-1,0 0 0,1 0 1,-1 0-1,0 0 0,0 0 2,-3 0-13,1 0-1,0 0 0,0 1 0,0-1 1,0 1-1,0 0 0,1 0 0,-3 1 14,0 0-11,1 0-1,0 1 1,0 0 0,0 0-1,-1 0 12,-5 7-5,0 0 0,0 0 0,-1 5 5,1-4 6,-7 9 21,2 1 0,0 0-1,-6 12-26,-7 8-6,21-30-37,-1-1-1,-4 12 44,10-17-10,0-1 0,0 1-1,0 0 1,1-1-1,0 1 1,0 0 0,0 0-1,1-1 1,0 5 10,-1-5-4,1 0-1,0-1 1,0 1 0,1 0 0,-1-1 0,1 1-1,0 0 1,0-1 4,-1-2 0,1 0 0,0 0 1,0 0-1,0 0 0,0 0 0,0 0 0,1-1 0,-1 1 0,0 0 1,0-1-1,0 1 0,1-1 0,-1 1 0,0-1 0,1 0 0,0 1 0,-1-1 0,21 12 16,-19-10-10,-1-1 0,0 1 0,1-1 0,0 0 0,-1 1 0,1-1 0,0 0-6,0-1 3,0 1 1,-1-1-1,1 0 0,0 0 0,0 0 0,-1 0 0,1-1 0,0 1 0,0-1 0,-1 1 0,1-1 0,2-1-3,13-3 6,5 1 10,-14 3-2,0-1 0,0 1-1,0-2 1,0 1 0,5-3-14,14-7 22,1 1-1,19-5-21,-34 13 3,-1-2 1,0 0-1,0 0 0,-1-1 1,6-4-4,34-23-76,-19 12-30,25-10 106,-32 16-51,-3-1 43,-4-3 40,-2-3 37,-11 12-34,5-7 41,-3 8 11,-8 9-84,0 0-1,0 0 1,0 0 0,0 0 0,0 0 0,1 0-1,-1 0 1,0 0 0,0-1 0,0 1 0,0 0-1,0 0 1,0 0 0,0 0 0,0 0 0,0 0-1,0 0 1,0 0 0,0 0 0,0 0 0,0-1-1,0 1 1,0 0 0,1 0 0,-1 0 0,0 0 0,0 0-1,0 0 1,0 0 0,0 0 0,0-1 0,0 1-1,0 0 1,-1 0 0,1 0 0,0 0 0,0 0-1,0 0 1,0 0 0,0 0 0,0 0 0,0-1-1,0 1 1,0 0 0,0 0 0,0 0 0,0 0-1,0 0 1,0 0 0,0 0 0,0 0 0,-1 0-1,1 0 1,0 0 0,0 0 0,0 0 0,0-1-3,-1 0 11,0 0 0,-1 0 0,1 0 0,0 0 1,-1 0-1,1 0 0,0 0 0,-1 1 0,1-1 0,-1 0 1,0 1-1,1-1 0,-1 1 0,1-1 0,-1 1 0,0 0 0,0 0-11,0 0 10,-1 0-1,1 1 1,0-1-1,0 0 1,0 1-1,0 0 0,0 0 1,0-1-1,0 1 1,0 0-1,0 1 0,0-1-9,-7 6 34,1 0 0,0 1 0,0 0 0,1 0 0,-2 4-34,-10 9 141,-17 11-18,23-18-90,0 0 1,-6 10-34,-6 16-3,25-39-1,-1 0 0,0 1 0,0-1 0,0 0 0,1 1 0,-1-1 0,1 1 0,-1-1 0,1 1 0,-1-1 0,1 1 0,0-1 0,0 1 0,0-1 0,0 1 0,0-1 1,0 1-1,0-1 0,1 1 0,-1-1 0,0 1 0,1-1 0,-1 1 0,1-1 0,0 1 0,-1-1 0,1 0 4,1 4-4,-2-5 6,1 1 0,-1-1 0,0 1 0,0-1 0,1 1 0,-1-1-1,0 1 1,1-1 0,-1 1 0,0-1 0,1 1 0,-1-1 0,1 1 0,-1-1 0,1 0 0,-1 1 0,1-1 0,-1 0 0,1 0 0,-1 1 0,1-1 0,0 0-2,3 2 14,-4-2-13,1 1 2,0-1 1,-1 1-1,1-1 1,0 1-1,-1-1 0,1 0 1,0 1-1,0-1 1,-1 0-1,1 1 1,0-1-1,0 0 0,0 0 1,-1 0-1,1 0 1,0 0-1,0 0 0,0 0 1,-1 0-1,1 0 1,0 0-1,0-1 1,0 1-1,-1 0 0,1 0 1,0-1-1,0 1-3,6-3 19,8 0-21,-12 2-4,-1 1 0,1 0 0,0-1 0,-1 0 0,1 0 0,-1 0 0,1 0 0,-1 0 1,0 0-1,0-1 0,1 1 0,-1-1 0,0 1 0,1-2 6,20-24 9,8-9 57,-15 19-2,10-15-64,11-11 26,-19 21 14,-9 3 80,-8 14-27,0 4-78,-1 0-1,0 1 0,0-1 0,0 0 0,1 1 0,-1-1 0,0 0 0,1 1 0,-1-1 1,0 0-1,1 1 0,-1-1 0,1 1 0,-1-1 0,1 0-14,3 1 147,1 0 95,-5 5-66,0 1-144,0 70 361,0-50-297,0 1-35,0-4-44,0 0-39,0 0-44,0 0-51,1-16-211,1-1-114,2-1-99,0 0-84,-2-4-37,-2 0-398</inkml:trace>
  <inkml:trace contextRef="#ctx0" brushRef="#br5" timeOffset="673949.42">12972 149 4224,'-3'1'162,"-1"0"0,1 0 0,0 1 1,0-1-1,0 0 0,0 1 0,0 0 0,-1 0-162,-4 9 582,4-2-329,0 1-33,-10 12 48,6-11-66,4-4-47,0 0 49,-1 4 162,3-5-136,1 0 35,-4 15 67,0 36 512,4-36-588,0 2-49,1-1-96,0-4 9,0 0 1,2 0-1,-1 0 1,2-1-1,5 18-120,0-1 107,-3-15-43,0 0 0,6 12-64,0-5 45,4 9-17,-3-1-53,-8-20 26,1-1-83,-1 0-78,1 0-75,-2-4 28,0 0-33,3 8-339,-1 0-120,-1 0-113,-3-11 374,-1 0-33,1 11-1060,-1-17 1523</inkml:trace>
  <inkml:trace contextRef="#ctx0" brushRef="#br5" timeOffset="674194.0712">12634 514 6656,'-9'0'899,"3"0"-330,2 0-130,1 0-42,3 0-105,0 0-39,0 1-38,0-1-34,0 1 88,0 0-105,0 0-83,1 1-59,2 2-108,-1-2 103,-1-1 33,0-1 37,0 1 45,1-1 52,9-1 49,0 0-85,2 0-54,5-3-50,-2 1-20,-4 1 25,42-4 31,-22-3-5,-1-1 1,2-3-76,17-5 78,11-3-19,-34 11-62,9-4-80,-18 8-7,0 0-42,-1 0-48,0 0-54,0 1-62,0 0-67,1 1-48,0-1-44,0 1-49,0-1-57,12-4-454,18-6-671,-47 14 1678</inkml:trace>
  <inkml:trace contextRef="#ctx0" brushRef="#br5" timeOffset="677325.8958">13674 41 3456,'1'-15'762,"1"8"-329,0 3-120,0 1-83,-1 2-75,-1-1 24,-5-4 124,5 6-289,-2-2 278,1 2 227</inkml:trace>
  <inkml:trace contextRef="#ctx0" brushRef="#br5" timeOffset="677580.0715">13674 14 7328,'-6'1'212,"1"1"-65,0 2-39,0 4-27,-3 2 0,-6 4 13,6-7-33,1 0-1,0 1 1,0 0-1,-2 4-60,-2 4 142,-2 0 0,-2 2-142,-14 16 182,22-24-142,1-1 0,0 1 1,-1 3-41,-5 11 8,-18 37 95,-16 36 193,7 2 40,19-33-162,-9 81 50,27-135-187,0 1 1,0-1-1,1 1 0,1 12-37,4 20 52,-3-30-50,1 13-33,-1-3-16,2-1-46,2-8-8,2 1-38,1-2-50,0-1-44,-2-5 36,10 21-581</inkml:trace>
  <inkml:trace contextRef="#ctx0" brushRef="#br5" timeOffset="678332.0739">13701 528 4480,'-1'-1'225,"0"0"-68,0-1-36,0 1-16,-1-1 9,1 1 23,0 0 45,0 0 87,0 1 36,0-2 87,0 1 100,0 0 113,0 1-442,0-1-36,-1 1 36,0 1-91,-3 1-22,5-2 25,-1 1-60,1 0-1,0-1 0,-1 1 1,1 0-1,0-1 0,0 1 0,-1 0 1,1-1-1,0 1 0,0 0 1,0 0-1,0-1 0,0 1 1,0 0-1,0 0-14,-2 12 143,-7 5-60,6-14-58,1 0-1,0 0 1,0 0 0,0 0 0,0 2-25,-1 18 118,3-19-95,0 0-1,-1 1 1,0-1-1,-1 0 1,0 3-23,1-4 10,-1 0 0,1-1 0,1 1 0,-1-1 0,0 1 0,1 0 1,0 0-1,0-1 0,0 1 0,0 0 0,1 2-10,2 5 17,0 3 3,1-1-1,0 0 0,1 0-19,-3-9 15,0 0 1,0 0-1,0-1 0,0 1 0,1-1 0,-1 1 0,2 0-15,-3-3 3,-1-1 0,1 1 0,-1-1 0,0 1 0,1-1-1,-1 1 1,1-1 0,-1 1 0,1-1 0,0 0 0,-1 1 0,1-1-1,-1 0 1,1 1 0,0-1 0,-1 0 0,1 0 0,-1 0 0,1 0-1,0 0 1,-1 1 0,1-1 0,0 0 0,-1 0 0,1-1-1,0 1 1,-1 0 0,1 0 0,0 0 0,-1 0 0,1 0-3,0-2 3,1 1 0,-1 0 0,1-1 1,-1 1-1,0-1 0,0 1 1,1-1-1,-1 0 0,0 0-3,10-13 5,12-3 27,-3-7 50,-7 8-27,-3 7-64,1-5-9,-9 5-44,-2 8-39,0 2 53,0 4 21,-4 18 33,-1 6 41,14 24 65,-9-50-109,2 22-21,-2-23 17,0-1-1,1 1 1,-1 0 0,0 0-1,1 0 1,-1 0-1,1-1 1,-1 1-1,1 0 1,-1 0-1,1-1 1,0 1-1,-1 0 1,1-1 0,0 1-1,-1-1 1,1 1-1,0-1 1,1 1 1,-2-1 0,1 0 0,-1 0 0,1 0 1,0 0-1,-1 0 0,1 0 0,0 0 1,-1 0-1,1 0 0,-1 0 0,1 0 1,0-1-1,-1 1 0,1 0 0,-1 0 1,1-1-1,-1 1 0,1-1 0,-1 1 1,1 0-1,-1-1 0,1 1 0,-1-1 1,1 1-1,-1-1 0,0 1 0,1-1 1,-1 1-1,1-1 0,14-25 25,-4 8 12,11-12 7,8-21-29,-4-8-77,-11 22-24,-9 24 0,0 0 0,9-11 86,-6 12-216,2 2-111,-6 5 91,0 0-49,0 0-56,-2-1-62,-2 3 114,0 1-40,-1-2-104,0 0-260</inkml:trace>
  <inkml:trace contextRef="#ctx0" brushRef="#br5" timeOffset="678581.7346">14161 676 3456,'0'-8'1045,"0"6"-415,0 3-296,0 1-63,0 1-77,0 1-92,0-4 12,2 3 6,-1-3-103,0 1-1,0 1 0,0-1 1,0 0-1,0 0 0,0 0 1,-1 0-1,1 1 0,0-1 0,-1 0 1,1 1-1,-1-1 0,0 0 1,1 1-1,-1-1 0,0 1 1,0-1-1,0 1-16,3 12 60,1-7-90,-1-3-47,-1 0-63,-1 2-76,0 0-91,-1-3-1,0 0-75,0 0-60,0-1-49,0 0-367,0-2-522</inkml:trace>
  <inkml:trace contextRef="#ctx0" brushRef="#br5" timeOffset="678745.67">14242 244 3968,'0'0'855,"0"2"-366,0 8-29,0 1-51,0-3-179,0 0-44,0-1-73,0-1-42,0 1-49,0 0-52,0-1-40,0-1-44,0 1-47,0-1-50,0 0-52,0-1-56,0 1-60,0-1-61,0 3-522,0 2-620</inkml:trace>
  <inkml:trace contextRef="#ctx0" brushRef="#br5" timeOffset="678961.2444">14458 433 3456,'1'11'567,"-1"3"155,-3 4-43,1-12-618,-2 4 79,1 0 80,1 3 100,2 2 117,0 4-392,0-1 98,0 1 60,0 25 324,0-30-397,0-1-37,0 3-45,0 1-87,0-4-75,0 1-87,0-1-97,0 1-109,0-1-122,0-6 216,0 0-35,0 0-36,0-1-37,0 1-40,0 0-39,0-2-369,0 3-374</inkml:trace>
  <inkml:trace contextRef="#ctx0" brushRef="#br5" timeOffset="679264.0493">14364 757 3456,'0'-31'762,"2"15"-329,-1 11-240,1 0-39,2-3 62,0 4-122,-3 3-68,0 0-1,0 0 1,1 0 0,-1 0 0,1 0-1,-1 0 1,1 0 0,-1 0 0,1 1 0,-1-1-1,1 1-25,3-1 125,0 0 52,4 0-58,-2-2-45,2-3-29,2-5-27,0-1-3,-2 5 23,0 2-32,5-1 45,5-3-28,-7 2-92,-3 1 14,-5 3 10,1 0-35,-1 0-49,1 0-65,-2 1 21,0 0-39,0 0-45,0 1-48,12-6-1263,-6 0 984,7-8-235,-16 15 819</inkml:trace>
  <inkml:trace contextRef="#ctx0" brushRef="#br5" timeOffset="679631.5246">14769 136 3584,'-8'39'817,"2"-15"-354,2-7-218,1-3-55,1-1-47,1-1-40,0 0-22,2-2-35,3 19 5,-2-12 8,1 4 85,-2-4 24,-1 3 74,2 1 7,4 14 170,-1-5-77,-4-12-163,-1 3 83,0 24 195,0-30-232,2-4 123,2-1-60,-3-9-248,-1 1 1,1-1 0,0 0 0,-1 0 0,1 0 0,0 0-1,0 0 1,0 0 0,0 0 0,0 0 0,0 0 0,0-1 0,0 1-1,0 0 1,0-1 0,1 1 0,-1 0 0,1-1-41,1-3 222,9-5-28,-8 5-181,0 1 0,0-1 1,-1 0-1,0 0 0,1-1 1,-1 1-1,0-1 0,0 0-13,15-16 34,-16 18-35,0 0 1,0 1-1,0-1 0,0 1 0,0-1 0,0 1 1,0 0-1,1 0 0,-1 0 1,11-2-17,-1 3 44,-11 0-11,1 0 0,0 1 0,0-1 0,-1 1 0,1-1 0,-1 1 0,1 0-1,0-1 1,-1 1 0,1 1-16,10 9 197,4 11 145,4 5 8,-3-12-213,-9-9-119,9 5 91,-8-6-95,1-2-64,0-1-100,-4-2-61,0 0-61,0 0-56,1 0-54,0 0-51,0 0-48,-1 0-45,1 0-41,4 0-464,5 0-663</inkml:trace>
  <inkml:trace contextRef="#ctx0" brushRef="#br5" timeOffset="680476.7751">15458 28 3456,'-8'-8'817,"5"4"-354,1 3-230,2 1-44,-1-1-39,1 1-34,0 1 93,-1 0-58,1 2-10,0-1-65,0 3 15,-1-3 25,-4 10 152,2-1-63,1 3-20,1 7 18,0 1-24,0-5-30,-2 0-22,-3 26 135,4-20-168,1-1-38,1 17-29,0 44-38,0-29 75,-2-16 28,-2-3-40,0-13-20,2 1 0,1 8-32,1-17 30,0 1 60,1 5 101,0-15-117,-1 0-1,1 1 1,0-1 0,1 0-1,-1 0 1,1-1-1,0 2-73,-2-6 6,0 0-1,0-1 1,0 1-1,0 0 1,0 0-1,1 0 1,-1 0-1,0 0 1,0 0-1,0 0 1,0 0-1,0 0 1,0 0-1,0 0 1,0 0-1,0 0 1,1-1-1,-1 1 1,0 0-1,0 0 1,0 0-1,0 0 1,0 0-1,0 0 1,0 0-1,1 0 0,-1 0 1,0 0-1,0 0 1,0 0-1,0 0 1,0 0-1,0 1 1,0-1-1,0 0 1,1 0-1,-1 0 1,0 0-1,0 0 1,0 0-1,0 0 1,0 0-1,0 0 1,0 0-1,0 0 1,0 0-1,0 0 1,1 1-1,-1-1 1,0 0-1,0 0 1,0 0-1,0 0 1,0 0-1,0 0 1,0 0-1,0 1 1,0-1-1,0 0 1,0 0-1,0 0 0,0 0 1,0 0-1,0 0 1,0 0-1,0 1 1,0-1-1,0 0 1,0 0-1,0 0-5,8-8 156,1-1-35,10-8 32,-5 4-106,1 1-46,17-12-98,-13 11-56,0 1-1,11-5 154,-7 7-49,0 1 67,-21 8-18,0 1-1,-1 0 1,1 0 0,0-1-1,-1 1 1,1 0 0,0 0 0,-1 1-1,1-1 1,0 0 0,-1 0-1,1 1 1,0-1 0,-1 1-1,1 0 1,-1-1 0,1 1-1,-1 0 1,2 0 0,4 3 1,-4-3 4,-1 0 1,1 0 0,0 0 0,-1 1-1,1-1 1,-1 1 0,1-1-1,0 2-5,-1-1 18,0 0-1,-1 0 0,1 0 0,-1 0 0,1 0 0,-1 0 1,0 0-1,0 1 0,0-1 0,0 1 0,0 0-17,1 13 217,-9 2 31,3-11-99,1 2 120,-1-1-64,-1 0-55,-1-1-47,-5 6-2,-16 9-12,24-19-80,0-1 0,0-1 0,-1 1 0,1 0 0,0-1 0,-1 0 0,0 1 0,1-1 0,-1-1 0,1 1 0,-1-1-9,-41 1 23,23-2-17,13 1-2,-23 0 15,12-2-41,3-3-45,0-1-64,2-2-12,5 2-21,3 0-62,3 2 72,0 1-34,-1-1 4,1 0-44,-1 2-46,0 0-49,1 1-52,-1 1-55,0-1-59,0 1-61,5 0 88,0 0 49,0 1 45,0-1 42,0 0 38,1 1 38,0 0-155,0 0 127,0 0 76,0 1 43,2 2-129,-2-3 127,0 0-57,0 0-103,4 4-464,0 0 71,-2-2 256</inkml:trace>
  <inkml:trace contextRef="#ctx0" brushRef="#br5" timeOffset="680777.576">15971 474 5120,'0'-3'323,"0"0"67,0 1 233,0 0 914,0 2-1185,0 0-36,0 1-48,0 0-59,0 0-68,0 0-81,0 1-90,0-1-101,0 1 364,-2 1 36,1-2-231,0 0-1,0 0 1,0 0 0,0 0 0,1 0 0,-1 1-1,0-1 1,1 0 0,-1 0 0,1 1 0,-1 0-38,-1 9 163,2 3-38,-2-1-73,-2 0-54,3-10-8,0-1 0,0 1 0,0 0 0,0-1 0,1 1 0,-1 0 0,1-1 0,0 1 0,0 0 0,0-1 0,0 1 0,1 2 10,3 9-33,2 2-11,-5-5-81,-1-9 182,0 0-115,0 0-102,0-1-90,1 1-151,-1 0-90,1 0-185,0 0-438,0-1-8,0-1 432,0 0 183,0 0 84,0 0 152,0-1 85,0 0 100,0 0 112,1-2-958,-2-5-328</inkml:trace>
  <inkml:trace contextRef="#ctx0" brushRef="#br5" timeOffset="680926.4678">15971 136 3712,'0'-15'817,"0"7"-354,0 6-231,0 0-46,0 2-45,0 0-44,0 0-20,0 2-37,0 13 44,-1 9 91,1 0-65,-1-8-121,1-3-79,1 0-92,-1-2-55,1-1-89,0-1-100,1 0-111,1 4-327,5 3-549</inkml:trace>
  <inkml:trace contextRef="#ctx0" brushRef="#br5" timeOffset="681567.4397">16336 487 3968,'0'-2'721,"0"0"-69,-1 0-66,1 0-62,-1 0-60,0 1-56,0 0-52,0 0-49,0 0-47,0 1-42,0-1-39,-1 1-36,-1 0 48,0 1-104,-1 0-79,-6 4-183,6-2 162,0 0 109,3-2 6,0 0 42,-9 7-113,1 0-1,-1-1 1,0 0-1,-2 0-30,-24 18 95,17-6 30,1 6 45,13-20-124,3-3-24,0 0 1,0 0 0,0 0-1,0 0 1,0 0 0,1 1-1,-1-1 1,1 1-23,0 0 26,0 1 0,0-1 1,0 1-1,1-1 0,0 1 1,0-1-1,0 4-26,2 2 159,2-5-60,3-2-47,1-3-34,16-9-27,-17 6 31,24-16 20,16-11 103,-28 17-113,10-5-6,-21 14-21,0 0 1,-1 0 0,4-4-6,-6 1 14,-1 4 5,7 3-20,-13 15-35,-10 23 50,10-16 56,2-7-12,0 17 82,-2 0 46,-3-5-4,0-1-38,-2 11-6,1 1-69,1 8 21,-1-1 54,-1-2 43,4-30-94,-1-1-1,0 1 0,-1-1 1,-1 0-1,0 0 0,-1 1-92,-9 18 214,14-26-192,0-1-1,0 1 1,-1-1 0,1 0-1,-1 0 1,1 0-1,-1 0 1,0 0-1,0-1 1,0 1 0,-1-1-1,1 0 1,0 0-1,-1 0-21,-23 7 109,-3-6-38,-1-7-41,0-5-49,2-4-53,2-4-61,18 10 19,-9-6-188,0 6-190,10 4 234,1 1-41,1 0-108,2 1 153,1-1-40,-1 1-43,0-1-47,-1-1-114,2 0 128,0 1 23,1 1-43,-1 0-51,0 0-43,0 1-139,-2 0-357</inkml:trace>
  <inkml:trace contextRef="#ctx0" brushRef="#br5" timeOffset="682173.5518">16876 460 4352,'0'0'966,"0"0"-418,0 0-125,0-1-174,0 0-35,-2-10 443,2 11-607,0-1 0,0 1 1,-1-1-1,1 1 0,0-1 0,0 1 0,-1-1 1,1 1-1,-1-1 0,1 1 0,0-1 1,-1 1-1,1-1 0,-1 1 0,1 0 1,-1-1-1,1 1 0,-1 0 0,1-1 1,-1 1-1,0 0-50,-2 2 616,-1 2-49,-5-1-86,3-3-274,0 1-63,0 1-36,-3 1-30,-4 2 14,-10 0-19,-30 6 0,46-9-54,0 0-23,0 0 0,0 1 0,1 0 0,-1 0 0,1 1 0,0 0 0,0 0 0,0 0 0,0 2 4,4-5-1,-1 1-1,0 1 0,-1-1 1,0 1-1,1 0 0,0 0 0,0 0 1,0 0-1,0 0 0,0 1 0,1 0 0,-1-1 1,0 4 1,-7 10-46,-4 11-70,11-8 80,3-19 38,0 0 0,0 0 0,0 0-1,0 0 1,1 0 0,-1 0 0,0-1 0,1 1-1,-1 0 1,0 0 0,1 0 0,-1 0 0,1-1-1,-1 1 1,1 0 0,0 0 0,-1-1-1,1 1 1,0 0 0,0 0-2,1 0 10,0 0 0,1 1 1,-1-1-1,0 0 0,0 0 0,1-1 0,-1 1 1,2 0-11,1 0 16,-1 0 1,0-1-1,0 1 1,1-1 0,-1 0-1,1 0 1,-1-1-1,0 1 1,5-2-17,9-7 53,0 4 5,-12 4-44,1-1-1,-1 0 1,0 0-1,2-2-13,-2 2 6,-1-1-1,1 0 0,-1-1 1,0 1-1,0-1 0,4-4-5,-8 7 1,0 0 0,0 0 1,1 0-1,-1 0 0,0 0 0,1 0 0,-1 0 0,1 0 0,-1 0 0,1 1 0,0-1 0,-1 1 0,1-1 0,-1 1 1,1-1-1,1 1-1,11 0-18,-14 4-40,0-2 54,0 15-35,0 5 87,0-13-12,-1 1 1,0 0-1,0-1 1,-1 1-1,-1-1 1,-2 8-37,-4 10 111,1 13 107,-4 10 72,-2-18-147,-15 8-1,6-11-81,17-20-42,0-1 1,-1 0-1,0 0 0,0-1 1,-1 0-1,0 0 1,-7 3-20,-10 7 56,-1-2 0,-1-2-56,-22 14 40,-2-1-251,39-21 136,-1 0-32,3-2-16,-1 1-36,1-1-42,-1 0-48,0-1-53,1-1-61,-1 0-66,1 0-72,0-1-172,5 1 306,2-1 147,0 0-33,-1 0-152,1 0-93,-1-1-2,1 1-87,0-1-100,1-1-109,-4-1-363,-2-5-477</inkml:trace>
  <inkml:trace contextRef="#ctx0" brushRef="#br5" timeOffset="682611.2152">17012 649 5632,'4'-5'743,"-2"1"-78,-2 1-88,-1 0-95,1 1-99,1 0-116,1 0-125,0 0-120,1 0-34,24-2 913,-20-1-666,0-1-36,0-1-51,1 0-47,18-9 68,41-22 131,-65 37-295,1 0 0,0-1 1,-1 1-1,1-1 0,-1 0 0,1 0 0,-1 0 0,0 0 0,0 0 0,1-2-5,0-1 3,0 0-1,0 0 1,-1-1 0,0 0-1,1-2-2,-2 4 44,3-8-67,0-2-117,-6 2-98,2 11 225,0 1 0,0-1 1,-1 1-1,1 0 0,0-1 0,-1 1 0,1 0 1,0 0-1,-1-1 0,1 1 0,0 0 0,-1 0 1,1-1-1,-1 1 0,1 0 0,-1 0 0,1 0 1,-1 0-1,1 0 0,0 0 0,-1 0 0,1 0 1,-1 0-1,1 0 0,-1 0 13,-17 6-363,2-3 230,-7 1 11,19-3 106,0 1 0,0-1-1,0 1 1,0 0 0,-2 1 16,-7 6-14,1 0-1,0 0 1,1 1-1,0 1 1,1 0 0,0 0-1,-1 3 15,-17 23-69,-12 25 69,18-24 23,16-26 3,0 1 1,1-1-1,0 1 0,1 0 0,-2 10-26,6-22 7,-1 1-1,1 0 1,0 0-1,0 0 1,0 0-1,0 0 1,0 0-1,0 0 1,0 0-1,1 0 1,-1 0 0,1 0-1,-1 0 1,2 1-7,5 8 77,4 0 40,-7-7-67,5 3 67,0-3-38,-6-3-61,1-1 0,-1 1 1,0-1-1,1 1 0,-1-1 0,4-1-18,0 1 21,1 0-11,0 0-1,0-1 1,1-1 0,-1 1-10,18-7-40,-5-1-72,-1-2-100,-4 0-59,-2-1-103,0-2-117,-8 7 196,0 0-35,1-1 70,-1 0-54,-1 2 55,-1 0-35,1-1-39,0 1-42,0 0-45,1 0-49,-1 0-53,1 0-55,21-21-1882</inkml:trace>
  <inkml:trace contextRef="#ctx0" brushRef="#br5" timeOffset="682908.0042">17349 528 4608,'-3'3'546,"0"2"-51,0-1-52,0 1-51,0 0-52,0-1-52,1 1-53,0-1-53,0 1-37,-1 1 248,2 0-80,1 0-64,0 0-47,-1 8 268,-4-3-32,4-10-388,0 1 0,1-1 0,-1 0 1,0 1-1,1-1 0,-1 0 0,1 1 1,0-1-1,-1 1 0,1-1 1,0 0-1,0 1 0,0-1 0,0 1-50,0 14 256,0 38 169,0-44-304,0 0 37,0-8 34,0-2-85,2-2-54,5-9 3,3-11-66,-2 3-20,4-4-25,16-37-188,-22 47 248,0 1 1,6-10-6,-2 7 34,0 0 1,1 1-1,1 0 1,0 1-1,1 0 1,0 1 0,15-10-35,-17 15 17,1-1 0,0 2 0,12-6-17,25-6-64,-26 7-11,-12 5-17,0 0-67,8-1-233,0 0-117,-2 0-41,0 1-66,1-2-52,0-2-37,8-4-316,14-10-624</inkml:trace>
  <inkml:trace contextRef="#ctx0" brushRef="#br5" timeOffset="684261.6022">18336 406 2944,'-6'5'434,"0"-2"-82,0 0-74,0-2-64,-2 1-22,-1 2-67,3 0-47,-1 1-28,0 1 4,1-3 28,-1 0 38,-3 1 61,-7 2 16,-26 16 262,25-11-235,2-1 5,7-5-82,1-1 0,-1-1 0,0 1 0,-2-1-147,-24 10 479,13-4-197,-12 6 165,0-1 77,6 0 40,15-3-104,11-9-298,4 0-52,5 4-29,1-2-35,4-3-45,4 0-60,-4-2 39,-4 1 2,0 0 1,0 0 0,0 0 0,0 1 0,3 1 17,68 20-64,-70-18 101,-2 2 60,-7-5-84,1 0 0,-1 0 0,0 0 0,0 0 1,1 0-1,-1 1 0,0-1 0,0 0 0,0 0 0,0 0 0,0 0 0,0 0 0,-1 0 0,1 0 0,0 0 0,0 0 0,-1 0 0,1 0 0,-1 0 0,1 0 0,-1 0 0,0 0-13,-4 8 152,0-1 0,-1 0 1,0 0-1,-1 0 0,-3 2-152,-23 23 436,15-15-230,-4 1-50,-5-2-71,-7 5-17,23-13-59,1 1-76,-1 0-85,1 0-95,5-4 52,0-1-38,-1 1-147,-2 2-242,6-7 472</inkml:trace>
  <inkml:trace contextRef="#ctx0" brushRef="#br5" timeOffset="684543.3512">18579 95 4864,'0'-6'719,"0"3"-119,1 4-112,-1 2-108,0 1-101,-1 1-98,0 0-91,0 0-86,-5 10 228,5-11-137,0 0-1,0 1 0,1-1 0,-1 0 1,1 4-95,0 9 326,-2-8-116,0 2 43,1-5-149,-2 6 98,0 0-42,0 2-10,2 9 18,-1 7-42,-5 13-6,5-30-48,1 0 0,-1 10-72,3 10 104,0 11 16,-5-11-115,0-17-11,-2 12-46,5-4-61,1-18 110,0 1-64,1-1-57,-1 1-80,0-1-99,0 1-117,0-3 161,0-1-35,-1 0-39,1 1-39,-1-1-43,0 0-44,0 0-47,-1 0-49,-1 3-172,-1-1 36,-11 11-1251</inkml:trace>
  <inkml:trace contextRef="#ctx0" brushRef="#br5" timeOffset="685095.8194">18376 487 5120,'4'-4'520,"1"1"-63,-1 1-60,1 0-56,0 0-50,0 1-48,0 1-42,0-1-39,3 2 29,1 0-71,1 1-44,6 2-39,-1 0-5,-5-2 36,-2-1 40,0-1 66,16 0-28,12-1-43,-4 4-85,-12 2-9,-11-3-5,0 0 1,0-1-1,0 0 1,5 0-5,-2-1-19,1 1 1,-1 0 0,9 3 18,-7-1-23,-1-1 1,1-1-1,11 0 23,36-1-4,-16 0 61,-24-3 9,-12 0 24,1-2 53,-7 4-65,3-2 3,-2 0 8,-2 1 7,-2 0 44,-1-2 56,-2 1 68,2 2-212,0 0 0,0 0 1,0 0-1,-1 0 0,1 0 0,-1 0 1,1 0-1,0 0 0,-1 1 0,1-1 0,-1 1 1,-1-1-53,1 1 31,0-1 1,1 1 0,-1 0 0,0 0-1,0 1 1,0-1 0,1 0 0,-1 0-1,0 1 1,-1 0-32,-30 8 151,-11 5-22,35-11-103,0 0 0,1 1-1,-6 3-25,2 0-7,0 1 0,1 0 0,0 1 0,0 0 0,1 0 0,-2 4 7,11-11 2,0 0 1,0-1 0,1 1 0,-1 0 0,0-1 0,1 1-1,0 0 1,-1-1 0,1 1 0,0 0 0,0 0 0,0 0-1,0-1 1,0 1 0,0 0 0,0 0 0,1 0 0,-1-1-1,1 1 1,-1 0 0,1-1 0,0 1 0,-1 0 0,1-1-1,0 1 1,0-1 0,0 1 0,0-1 0,1 0 0,-1 1-1,0-1 1,1 0-3,-1 0 2,0-1 0,0 0 0,0 1 0,0-1 0,0 0 0,0 0 0,0 0 0,0 0 0,0 0 0,0 0 0,0 0 0,0 0 0,0 0 0,0-1 0,0 1 0,1-1-2,18-3 68,23-6 113,-16 0-120,24-13-98,-12 5 36,-21 5 81,-17 11-62,0 1 0,0 0 0,1 0 0,-1 0 1,0 0-1,1 0 0,-1 0 0,1 0 0,-1 0 1,2 0-19,17-1 144,-15 2-16,-5 2 0,0 9-150,0 0 51,0 26 222,0-20-173,0 0-84,0-8-45,0 0-40,0 3-119,0 0-112,0-6 113,0 0-33,0-1-37,0 1-39,0 1-673,2-3 88,-2-3 789,0-1-1,1 0 1,-1 1 0,0-1-1,1 0 1,-1 1 0,0-1-1,1 0 1,-1 1-1,1-1 1,-1 0 0,0 0-1,1 0 1,-1 1-1,1-1 1,-1 0 0,1 0-1,-1 0 1,1 0 0,-1 0-1,1 0 1,-1 0-1,1 0 1,-1 0 114,3 0-626,0 0-39,0 0 3,0 0-53,-1 0 281,-2 0 63,1 0-15,-1 0-124</inkml:trace>
  <inkml:trace contextRef="#ctx0" brushRef="#br5" timeOffset="685442.2407">19173 528 4224,'0'0'911,"0"2"-393,0 2-179,-1-1-84,-1 1-26,-1 2 35,-1 0 68,2-1-2,1 0 58,1-3-145,0 1 38,0 3 134,0-4-273,0 0 1,0 0-1,0 0 1,0-1 0,0 1-1,0 0 1,-1 0-1,1 0 1,-1 0-1,1 0-142,-5 7 309,2-2-74,1 0-30,0 15 209,2-11-227,-2 5-68,-7 7 7,8-21-113,1 0 0,-1 0 0,1 0 0,0 0 0,-1 0 0,1 0 0,0 0 0,0 0 0,1 1-13,-1 1 27,0-5-24,0 1 0,0 0 0,0 0 0,0 0-1,0 0 1,0 0 0,0 0 0,0 0 0,0 0 0,0 0 0,0 0 0,0 0 0,0 0 0,0 0-1,0 0 1,1 0 0,-1 0 0,0 0 0,0 0 0,0 0 0,0 0 0,0 0 0,0 0 0,0 0-1,0 0 1,0 0 0,0 0 0,0 0 0,0 0 0,0 0 0,0 0 0,0 0 0,0 0 0,1 0-1,-1 0 1,0 0 0,0 0 0,0 0 0,0 0 0,0 0 0,0 0 0,0 0 0,0 0-1,0 0 1,0 0 0,0 1-3,8-14 108,-1-3-96,3-5-57,16-11-9,-22 28 49,1-1-1,-2 0 1,1 0 0,0 0 0,-1 0 0,2-4 5,-2 4-12,1-1 1,0 1-1,0 0 1,0 0-1,1 0 1,0 1-1,0 0 1,5-4 11,11-10-20,-17 13 29,1 0-1,0 1 1,0-1 0,0 1 0,0 1 0,0-1 0,1 1 0,0-1 0,2 0-9,15-6-63,-17 7 62,-5 3 3,0-1 0,0 1 0,-1 0 0,1 0 0,0 0 0,-1-1 0,1 1 0,0 0 0,0 0 0,-1 0 0,1 0 0,0 1 1,0-1-1,-1 0 0,1 0 0,0 0 0,0 1 0,-1-1 0,1 0 0,0 0 0,-1 1 0,1-1 0,-1 1 0,1-1 0,0 1 0,-1-1-2,5 5-45,-4-4 21,1 0-75,3 0-202,-2-1 301,-1 0-50,2 0-49,-1 0-52,1 0-53,0 0-53,0 0-54,1 0-57,-1 0-56,0 0-59,1 0-58,-1 0-61,1 0-61,-1 0-63,0 0-64,0 0-64,-1 0 422,-1 0 58,2 0-16,1 0-131</inkml:trace>
  <inkml:trace contextRef="#ctx0" brushRef="#br5" timeOffset="685691.9048">19741 257 5760,'0'0'1264,"0"0"-886,0 0-36,0 0 22,0 1-68,0 0-65,0 2-61,0 2-36,-3 8 111,-1-9 63,-1 1 29,4 8-26,1-7-191,0 1 39,-1-1-21,-1 0 35,-6 17 63,-2 1-73,-5 15-14,10-24-122,1-1 0,0 1 1,0 2-28,1 4 15,1-7-38,0 1 0,-2-1 0,0 3 23,1-7 14,0 0-59,0 0-56,2 0-51,-1-1-46,1 1-44,0 0-40,1-1-34,0-2 186,0-1-62,-1 0-57,0-1-51,0 0-45,0 0-41,-2 4-481,-1 5-536,3-9 947,0 1 61,1 0-20,0 4-141,0-10 554</inkml:trace>
  <inkml:trace contextRef="#ctx0" brushRef="#br5" timeOffset="685891.4369">19444 501 7552,'0'0'1025,"0"0"-378,0 0-146,0 0-50,0 0 30,0 0-92,1 1-85,2 0-81,0 0-192,1 1 38,4 0 158,0 0 79,15 1 499,-16-3-592,0 1-42,3-1-40,-1 0-105,43 1 224,-11 0-128,-21-1-117,1 0-52,5-2-118,-14 1 30,0 0-39,2-1 83,-1 0-96,1 0-139,0 0-89,2 0-162,10 1-355,-14 0 660,-1 1-56,1-1-51,-1 0-49,0-1-45,0 1-39,10-2-618,-4 0 97,-8 2 553,0 1 65,1-1-19,5 1-146</inkml:trace>
  <inkml:trace contextRef="#ctx0" brushRef="#br5" timeOffset="686139.5944">20038 501 6912,'-4'3'837,"1"2"-36,-1 1 171,0-1-278,2-3-397,1 1-38,-2 1 84,2-3-222,0 1-38,0-1-39,0 1-41,0-1-44,0 0-47,-7 5 709,5-5-287,1 2-51,2 1-135,-1 2-41,1 8 178,0 3-62,0 1-86,0-4-110,-2 6-286,0-11 21,0-3-35,1-1-98,2-1 142,-1-1-34,2 1-36,0 1-41,-2-5 78,0 1 52,0-1 46,1 0 41,-1 1 22,0-1 43,0 1 31,0 0 42,1 0 25,-1 0-51,0 0-49,1 0-67,-1 0-42,0-1-72,0 1-80,0-1-93,1 1-10,-1-1-77,0 0-85,0 0-91,0 1-97,0-1-104,1 0-110,-1 0-116,2-3 548,0 1 93,1-1 128,1-1-124</inkml:trace>
  <inkml:trace contextRef="#ctx0" brushRef="#br5" timeOffset="686393.7709">20038 68 4992,'0'0'1115,"0"0"-481,0 0-314,0 1-65,0-1-64,0 2-66,-1 3-61,-3 3-41,1-1-6,2-3 28,8 14-34,-4 16-57,-3-22-2,0 1-44,-1 2-85,1 0-102,0-7 95,1-1-34,-1 1-38,1 0-39,1 4 77,0 0-55,-1 1-51,1 1-50,0-1-52,-1 1-43,1-1-41,0-1-37,-1-3 219,1 0 45,1 1-11,2 5-97</inkml:trace>
  <inkml:trace contextRef="#ctx0" brushRef="#br5" timeOffset="687039.9876">20119 663 4992,'0'0'211,"-2"-1"38,-3 1 142,3 0-216,0 1 72,1 0-10,0 1 60,1-1 71,0 1 81,0 2-333,0-2-39,0 6 32,0-3-38,0-1 17,0 0 27,0 0 47,0-1 17,0 1 47,0 1 53,0 0 59,-1 0-32,0 0-50,-3 3 147,-2 3-3,-7 27 251,10-24-455,1 2 24,0-11-164,-2 9 2,3-9 3,-1 2 66,0 0 88,4-7-103,-1 0-108,0 0 0,0 0 0,0-1 0,0 1 0,-1 0 1,1 0-1,0-1 0,0 1 0,0 0 0,-1-1 0,1 1 0,0-1 0,0 1 0,-1-1 1,1 1-1,-1-1 0,1 0 0,0 0-4,12-17 6,0-1-1,-5 6-46,0 0 0,5-13 41,-6 12-29,0 0-1,1 0 1,6-7 29,38-35-128,-34 31 64,2 9 0,-13 9 22,-7 7 42,0-1-1,0 1 0,0 0 0,1-1 0,-1 1 0,0 0 1,0 0-1,0 0 0,0-1 0,1 1 0,-1 0 0,0 0 1,0 0-1,1-1 0,-1 1 0,0 0 0,0 0 0,1 0 1,-1 0-1,0 0 0,0 0 0,1 0 0,-1-1 0,0 1 1,1 0-1,-1 0 1,7 12-17,-2-5-15,-5-6 28,1 0-1,0 1 1,0-1-1,-1 0 0,1 0 1,0 1-1,-1-1 0,0 1 1,1-1-1,-1 0 1,0 1-1,1-1 0,-1 1 1,0-1 4,0 1 4,0-1 0,0 0 1,0 1-1,0-1 1,1 0-1,-1 1 0,1-1 1,-1 0-1,1 0 0,-1 1 1,1-1-1,0 0 1,-1 0-5,6 10 17,-2 7-9,-3-14-10,0 0 0,0 0 1,0 0-1,1 0 0,-1-1 0,1 1 0,1 1 2,1 2-94,0-1 47,7 10-12,-6-11-46,-2-2-6,1 0-51,0-1-60,1 1-71,11 1-419,3-5 59,1-3 81,1-1 98,-4 1 176,-2 1 89,16-4-100,-7-1 83,-5-1 62,-1-1-1,1-1 165,-3 1-49,12-7 39,-13 8 66,-1-2 61,-5 3 1,0 0 38,-2-1 41,0-1 45,-1 3 21,4-8 155,-4 4-106,-2 3-14,-2 0 48,-3 6-214,-3 2 24,1 0-111,0 0 0,0 0 0,0 1 0,1 0 0,-1-1 0,0 1 0,-1 1-45,-3 1 74,1 0-1,0 0 1,0 1-1,0 0 1,-1 2-74,-28 26 341,17-11-74,9-9-136,3-5 11,1 0 0,0 0 0,0 1 0,-3 7-142,1 19 309,3-22-107,4-12-187,0 1 1,0-1-1,-1 1 1,1-1 0,0 1-1,0-1 1,0 1-1,0-1 1,0 1-1,0-1 1,-1 1-1,1 0 1,1-1-1,-1 1 1,0-1-1,0 1 1,0-1 0,0 1-1,0 0-15,7 7 138,-6-6-121,0-1-1,1 0 1,-1 0 0,0 0 0,0 0 0,0 0 0,1 0 0,-1 0 0,0-1 0,1 1 0,-1 0 0,1-1 0,-1 1-1,1-1 1,-1 1 0,1-1 0,-1 0 0,1 0 0,0 0 0,-1 0 0,1 0 0,-1 0 0,1 0 0,-1 0 0,1 0 0,-1-1-1,1 1 1,0-1 0,-1 1-17,7-3 34,-1-1 1,1 1-1,-1-1 0,0 0 0,5-5-34,18-16 53,-10 7-68,1 0-43,12-6-92,-1 3-48,-22 14 76,7-4-26,-6 2 71,-5 0 24,-2 5 38,4 3 78,0 4 213,-7-2-238,0 0-1,-1 0 0,1 0 1,0 0-1,-1 0 0,0 0 1,1 0-1,-1 0 0,1 0 0,-1 0 1,0 0-1,0 0 0,0 0-37,0 35 819,0-19-479,0 0 42,0 14 174,-3 0-81,-6 18 482,-1-1-88,1-15-362,-1-1-77,0-8-100,-5 0-74,-3-2-63,-2-1-53,-14 10 0,-15 7-42,17-17-113,1-3-60,0-2-76,-1-3-91,0-1-107,-1-1-122,16-6 184,-1 0-36,-1-1-39,0 1-40,1 0-151,-7 1-86,6-1 155,4-1-6,7-2 202,0 0-33,-5 2-302,7-2 265,0 0-35,0 0-37,0 0-40,0 0-42,0 1-44,-1 0 55,-1-1-55,2 1-61,-1-1-63,1-1-66,-1 0-71,0 0-74,-1-1-77,3 0 414,-1 0 77,0 0-20,-4 0-167</inkml:trace>
  <inkml:trace contextRef="#ctx0" brushRef="#br5" timeOffset="688008.5629">21700 352 4736,'0'0'1060,"0"0"-456,0 0-297,0 0-56,0 0-51,0 0-46,0 0 262,0 0-233,0 2 300,-1 2-210,-2-1-56,-1 1-47,-1 0-42,-7 4 28,0-1-92,-3 2-32,-15 12-8,19-13-19,-1 0-1,0-1 1,-11 5-5,-92 51 58,94-48 6,10-4 9,3-1 18,0-1 36,-1 3 86,-1-2 78,8-8-181,4 1 9,1 0-53,7 8 37,4-3-37,16 0 19,3 0-53,-1 5-23,-2 2 91,-12-3 43,-1 2 80,-6 3 82,-7 1-71,-5 1-62,-5 0-48,3-13-93,1-1 0,-1 0 0,-1 0 1,-1 3-32,1-4 16,1 1 0,-1-1 0,0-1 0,0 1 0,-1 0 0,1-1 0,-2 1-16,-30 14 80,23-9-68,3-2-38,-1 0-51,-11 2-180,-1 0-51,3 4-32,13-8 164,0-1-65,0 0-65,-4 1-246,-7 4-409,12-5 709,0 0-36,0 0-41,1 1-47,-3 1-207,0-1-105,0 1-117,4-4 354,-1 0-33,0 1 77,0 0 52,-5 2-243,3-2 241</inkml:trace>
  <inkml:trace contextRef="#ctx0" brushRef="#br5" timeOffset="688595.1222">21835 582 4736,'-2'-3'138,"-1"1"97,2 0 67,-3-2 791,5 3-577,-1 0-298,2 1-40,0-1-16,1 1-108,-3 0 170,1 1-35,-1 0 98,1 0-141,-1 0-47,0 2-8,0 1-51,0-3 16,0-2 60,0 15 474,0-1-109,-1 0-95,1 0-81,-1 1-26,-1 1-72,1-5-62,-1 0 0,-1 0-1,-1 2-144,-6 23 187,0-1-45,-5 21 15,10-39-111,-1 0 0,-1-1 0,-7 15-46,-9 11 93,5-1 86,16-34-142,-1 0-1,-1 0 0,1-1 1,-1 1-1,0-1 0,-4 4-36,-2 4 76,-6 10 36,9-18-49,1 1-10,6-6-52,0 0-1,0 0 1,0 0 0,0 0 0,0 0-1,0 0 1,0 0 0,0 0 0,0 0-1,0 0 1,0 0 0,0 0 0,0 0-1,0 0 1,0 0 0,1 0 0,-1 0 0,0 0-1,0 0 1,0 0 0,0 0 0,0 0-1,0 0 1,0 0 0,0 0 0,0 1-1,0-1 1,0 0 0,0 0 0,0 0-1,0 0 1,0 0 0,0 0 0,0 0-1,0 0 1,0 0 0,0 0 0,0 0-1,0 0 1,0 0 0,0 0 0,0 0-1,0 0 1,0 0 0,0 0 0,0 1-1,0-1 1,0 0 0,0 0 0,-1 0-1,1 0 1,0 0 0,0 0 0,0 0-1,0 0 1,0 0 0,0 0 0,0 0-1,0 0 1,0 0 0,0 0 0,0 0-1,0 0 1,0 0 0,0 0-1,0-9 80,0 3-97,0 0 1,1 1-1,0-1 1,0 0-1,0 0 1,1 1-1,-1-1 1,3-3 16,12-24-177,-3 8 1,5-13-301,-1-3 43,18-40-361,-8 32 218,0 9 223,0 0 92,11-15-23,-29 42 227,1 1 0,-1 0 0,2 0 0,0 1 0,3-2 58,-8 8-21,1 0-1,-1 0 0,1 1 1,0 0-1,1 0 22,-4 2-2,0 0 0,1 1-1,-1 0 1,0-1 0,1 1-1,0 1 1,-1-1 0,5 1 2,6 1 24,0 3 115,-2 5 87,-4 6 62,-4 2 141,-4-12-261,0 1 0,0 0 0,-1-1 0,0 1-1,0 4-167,-1 2 318,-2 0 75,-10 42 929,6-33-921,5-19-350,1 1 1,-1-1-1,0 0 1,0 0-1,-1 0 1,1 0-1,0 0 1,-1 0-1,0 1-51,-9 5 111,-5 4-17,-6 8 0,18-15-72,0 0-34,-5 6-107,0-2-109,-5 1-155,12-8 266,-1-1 0,0 1-1,0-1 1,1 0-1,-1 1 1,-1-1 117,-10 1-648,9-2 323,-1 1-37,-1 2-212,-1 1-16,5-2 247,-1 1-36,3-2 91,0 0 61,1 0 48,-1 0 38,-5 3-251,5-2 188,0-1 56,1 0-36,0 0-42,0 1-51,0-1 1,0 0-44,0 1-50,1-1-55,-1 1-59,1 0-62,0-1-69,0 1-72,0-2 354,0 0 46,0 0-13,0 0-103</inkml:trace>
  <inkml:trace contextRef="#ctx0" brushRef="#br5" timeOffset="688959.5919">22348 568 5120,'0'0'1115,"0"0"-481,0 0-312,0 0-55,0 0-45,0 0-36,0 0 264,-2 0-217,-2 0 234,0 1-55,-1 0-51,2 0-47,-1 1-44,0 0-40,-4 2 127,3 0-156,-1 1-56,0 0-25,-4 4 6,-2 2 76,8-7-93,0-1 33,-11 9 74,3-1-38,6-5-83,1 0 1,-1 1-1,1 0 0,1 0 1,-1 1-1,1-1 0,-1 5-95,-5 15 229,9-20-178,0 0 0,0 0 0,0 0-1,1 1-50,0-4 36,0-1 0,1 1 1,-1 0-1,1-1 0,0 1 0,0 1-36,11 17 173,-9-19-150,-1 0 0,1 0 0,0 0 0,0 0 0,0-1 0,1 0 0,-1 1 0,1-1 0,-1 0 0,1 0 0,0-1-23,0 1 17,0 0 1,0-1 0,0 0 0,0 0 0,0 0 0,0-1-1,1 1 1,-1-1 0,0 0 0,0 0 0,1-1 0,-1 1-1,0-1 1,0 0 0,0 0 0,0 0 0,0-1 0,0 1-1,0-1 1,0 0 0,-1 0 0,2-1-18,6-5 40,0 0 0,0-1 0,-1-1 0,-1 0 0,1 0 0,7-11-40,-6-6 27,-6-6-49,-3 14 1,2-7-9,-1 13 6,-1 1 0,-1-1 1,0-7 23,-3-10-50,-5-9-68,5 27 78,1 10 32,-9-41-119,9 39 112,0 1 1,-1 0-1,1-1 0,-1 1 1,0 0-1,0 0 0,0 0 1,0 0-1,-2-1 15,-4-1-130,5 4 103,0 1 1,0 0 0,0 0 0,0 0-1,0 0 1,0 0 0,0 1 26,-3-1-123,4 0 41,1 0 1,-1 0 0,0 0 0,0 1 0,1-1-1,-1 1 1,0-1 0,1 1 0,-1-1 0,0 1 81,-6 6-626,3-2 155,2 0-87,-1 2-107,3-4 286,-1 0-36,1 0-37,-1 1-40,1-2 44,-1 1-57,-2 3-572,2-2 409,1 1 211,0-1 61,1 3-19,0 2-141</inkml:trace>
  <inkml:trace contextRef="#ctx0" brushRef="#br5" timeOffset="689225.2977">22740 28 4480,'0'2'293,"1"-1"-142,-1 0-36,1 0 128,-1 2 4,-1-1-20,0 2 78,-1 0 95,0 3 115,2-7-515,-12 28 342,1-7-55,0-3 155,0 0 156,8-9-375,1 1-34,-2 9 119,-7 5 59,1-5-121,-3 16 21,-5 19-7,9-26-141,-8 27 40,3 0-44,5-1-48,6 1-51,2-32-2,-1-1-107,-1 0-88,0-1-68,1-4 1,1-8 193,0-1-52,2-1-59,-1 0-64,2 0-72,-1 0-77,1-1-86,-1 1-90,1-1 9,0 0-73,-1 0 183,-1-1 59,1 2-20,-1 2-135,0-9 530</inkml:trace>
  <inkml:trace contextRef="#ctx0" brushRef="#br5" timeOffset="689425.33">22281 541 5888,'0'-5'880,"1"0"-110,1 1-103,0 1-94,1 0-84,0 1-77,0 0-67,1 1-58,3-1 71,0 1-91,16 2 343,-17-1-372,0 0 74,8 0-104,-3-2-45,0 0-40,-1 0-35,12-3 7,9 3-90,-12 2-181,6 0-21,-8 0 2,-1-1-39,0-1-89,6-1-453,-6 0 189,2 1-52,0 0-66,2 1-81,-13 1 415,1 0-41,16 0-1033,-15 0 873,-2 0 101,0 0 64,0 0-18,3 0-144</inkml:trace>
  <inkml:trace contextRef="#ctx0" brushRef="#br5" timeOffset="689960.2516">22713 865 7936,'-8'-1'1762,"5"-1"-633,2 1-262,1-1-100,0 0-352,0 1-59,1 0-67,0 0-74,1 0-81,0 0-89,0 1-97,0 0-105,0 0 381,-2 0-184,0 0-51,0 0-34,0 0-45,0 0-135,0 0-462,0 0 37,1 0 99,0 0 87,0 0 74,0 0 6,0 0 72,1 0 3,1 0-90,-2 0 87,-1 0 71,1 0 8,-2 0-40,2 0-290,0 0 75,-1 0-25,1 0-173</inkml:trace>
  <inkml:trace contextRef="#ctx0" brushRef="#br5" timeOffset="690174.8224">22943 852 6016,'9'0'808,"-3"0"-297,-2 0-116,-1 0-40,0 0 24,-1 0-74,0-1-69,0 0-68,4-2-31,4-2-27,-8 4-80,3-2 322,-2 3-202,1 0-43,-1 0-38,1 0-37,2 0-63,-1 0-109,-4 0-88,0 0-461,-1 0 325,0 0 184,0 0-69,0 0-78,0 0 19,0 0-43,0 0-918,0 0 759,0 0 90,0 0 56,0 0-17,0 0-128</inkml:trace>
  <inkml:trace contextRef="#ctx0" brushRef="#br5" timeOffset="690410.9661">23254 838 8704,'0'6'1417,"1"-3"-530,-1-2-207,1-1-73,0 0-272,0 0-39,-1-1-43,1 0-48,0 1-51,0-1-55,0 0-61,0 0-63,0 0-103,0 0-114,0-1 273,0 1 114,-1 1-277,0 0 49,0 0 41,0-1 35,0 0 85,0-1 163,0 0-162,0 1-53,0 0-99,0 0-7,0 1-34,0-1-51,0 1-49,0-1-52,0 1-59,0 0-62,0 0-67,0 0-71,0 0-78,0 0 330,0 0 83,0 0 67,0 1 55,0-1 41,0 3 68,0-2-64,0 0-88,0 0 8,0 0-39,0-1-46,0 1-50,0 0-57,1-1-62,-1 1-225,0-1 241,0 0-35,1 0-36,-1 0-40,0 0-39,0 0-43,2 0-8,0 0 75,1 0-21,2 0-164</inkml:trace>
  <inkml:trace contextRef="#ctx0" brushRef="#br5" timeOffset="691026.1004">23402 136 6144,'-5'-14'808,"3"5"-297,-1 3-116,2 1-40,0 1 25,0 2-67,0 1-57,-1 1-48,1 0-174,0 0 62,0 0 52,-1 1 45,1-1 66,0 0 33,-2 2 757,3-1-629,-1 1-6,1-1-192,1 1-109,-1-1-106,0 0-35,1 1-40,-1-1-43,8 15 463,-1 0-48,0 1-42,0 0-39,2 9 48,0 1-63,0 0-51,-1 0-36,21 61 196,-16-52-132,2 4-68,6 20 167,6 17 142,-6-27-207,2-2 80,3 5 9,-12-16-153,-7-13-52,9 30 97,-4-1-40,-9-37-114,-1 1 0,0 0 0,-2-1 0,0 1 0,-2 14-46,-1-7 37,-2 0-58,-1 0-71,-2 0-82,-1 0-95,-1-1-106,-2-1-120,6-12 199,0 0-34,1-3 236,1-1-33,-1 1-36,0-1-34,0 0-36,1 1-35,-1-1-36,0 0-37,0-1-36,-1 1-36,1 0-38,0 0-37,0 0-37,-1-1-39,0 1-38,1 0-38,-3 2-45,0 0 94,-2 2-29,-5 4-209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24T17:51:01.8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601 963 9728,'-11'-6'1309,"4"2"-482,2 1-189,2 0-63,0 0-105,1 1-82,1-1-77,-1 1-67,1 0 1,0 0-102,-2 1-73,-5 0-96,-8 1 151,-1 0-42,1 0-49,-7 2-54,2 2-56,16-2 50,0 0 0,0 0 0,0 0-1,1 0 1,-1 0 0,1 1 0,-4 3 26,2-1-9,1-1-1,0 1 1,0 1 0,-1 0 9,-41 52-235,35-45 172,-1 1-52,2 0 0,-11 16 115,7-4-167,-7 18 167,6-12-52,-44 87-65,31-52 61,3 2 0,3 0 0,4 2 0,2 0 0,3 1 0,3 11 56,-15 194-35,17-87 87,8-32 72,5-5 97,18 96 368,1-82-122,-12-98-331,-7-51-112,1 0 0,1-1 0,0 0 0,1 0 0,1 0-24,-3-6 8,5 9 2,0-1 1,2 0-1,9 13-10,-17-27-1,0 0 0,0-1 0,0 0 0,0 0 0,1 0 0,-1 0-1,1-1 1,0 0 0,0 0 0,0 0 0,1 0 0,-1-1 0,0 0 0,1 0 0,0 0 0,1-1 1,-6-1-2,37 5-63,-33-5 51,-1 0 0,1-1-1,0 1 1,-1-1-1,1 0 1,0 0 0,-1 0-1,2-1 15,9-6-67,1-1 0,-1 0 0,8-7 67,0 0-140,0 0-123,-2-2-103,-3-3-71,1 0-86,-5 8-32,-1 2 1,2 0-1,3-2 555,-1 2-482,-1-1-63,-1-1-86,1-1-106,3-4-263,-7 7 235,1 3-121,6-2-580,-19 10 1466</inkml:trace>
  <inkml:trace contextRef="#ctx0" brushRef="#br0" timeOffset="832.3369">1532 2257 6272,'-6'-12'842,"2"6"-310,1 1-121,0 1-42,-2 1 84,1 1-99,2 1-158,0-1-41,-12-22 785,12 19-712,0-2 63,1-1-51,1 0-47,-2 0-43,-2 0-76,-1 0-46,-2-10-44,6 15 13,0 1 0,0 0 1,0 0-1,0 0 1,0 0-1,0 0 0,-1 0 1,1 0-1,-1 0 1,0 0-1,1 1 1,-1-1-1,0 1 0,0-1 1,0 1-1,-1-1 3,-4-1 4,1 0 0,-1 0 0,0 1-1,-6-1-3,4 0-5,0 0-1,0 0 1,-6-3 5,-5-2-48,2 4 33,14 3 20,-1 1 0,1 0 0,0 1-1,0-1 1,0 1 0,-1 0 0,1 0 0,0 0-1,0 0 1,0 1 0,1 0 0,-4 1-5,-2 2-5,0 0 1,1 0 0,0 1 0,0 0 0,1 0 0,-1 1 4,1 0-12,1 0 0,0 0 0,0 1-1,1-1 1,0 1 0,1 0 0,-1 1 0,2-1 0,-4 9 12,-1 10-10,0 1-1,1 7 11,4-16-20,0 1 0,1 0 0,1 0 0,1 0-1,1 0 1,1-1 0,1 1 0,0 0 0,4 10 20,1-2-61,1-1 1,1 0-1,11 19 61,-19-41 0,0-1 0,1 0 0,0 0 0,0 0 0,0 0 0,0-1 0,1 1 0,0-1 0,-1 0 0,1 0 0,0 0 0,2 1 0,19 9 85,-23-12-73,0-1-1,0 0 1,0 1 0,0-1-1,0 0 1,0 0-1,0 0 1,-1 0 0,1-1-1,0 1 1,0 0-1,0-1-11,30-10 219,-28 10-186,0 1-3,-1-1 1,0 0 0,-1 0-1,1 0 1,0 0-1,0 0 1,2-2-31,-3 1 11,0 0-1,0 1 1,-1-1-1,1 0 1,-1 0-1,0 0 1,1 0-1,-1-1 1,0 1-1,0 0 1,0-2-11,33-95 76,-20 58-51,-6 10 41,-3-1 41,0 3 29,0 6 16,-3 12-47,1 1-1,-2-1 1,0 0 0,0-2-105,-1-37 542,0 6 105,0 41-634,0 3-52,0 0-89,3 5 48,3 12 31,0 4-57,1 5-75,3 0-38,0 4-144,-5-2 76,1 6-23,-1-20 94,1 1 0,0-1 1,2 1 215,9 21-484,-15-29 358,13 28-532,-4-13 154,-1-5-3,2-3-114,-3-6 176,1-2-74,-3-2 49,-3 0 77,0-1-36,6 6-989</inkml:trace>
  <inkml:trace contextRef="#ctx0" brushRef="#br0" timeOffset="1075.5581">2131 1452 6656,'0'-11'876,"0"4"-322,0 2-128,0 2-42,0 0 22,0 1-82,0 2-82,0-1-78,0 1-88,0 0-36,0 0-7,0 0 28,0 0 97</inkml:trace>
  <inkml:trace contextRef="#ctx0" brushRef="#br0" timeOffset="1347.2253">2115 1468 10016,'-23'15'-221,"19"-11"175,0 0 0,0 1 0,0 0 0,1-1 1,0 2-1,-1 1 46,-12 15-375,-13 16 375,4-7-156,5-1 84,-27 51 8,26-36 11,9-28 72,0 0 42,2 13 116,9-26-144,0 0-1,0 0 1,0 0 0,0-1-1,-1 1 1,0-1-1,0 2-32,-7 9 161,5-2-67,3-11-93,1 0 1,0 0 0,0 0 0,0 0-1,1-1 1,-1 1 0,0 0 0,0 0-1,0 0 1,1-1 0,-1 1 0,0 0 0,1 0-1,-1-1 1,1 1 0,-1 0 0,1-1-1,-1 1 1,1 0 0,-1-1 0,1 1-1,-1-1 1,1 1 0,0-1 0,-1 1 0,1-1-1,0 1 1,0-1 0,-1 0 0,1 1-1,0-1-1,31 16-10,-19-13-48,9-3 17,-7-1 22,92 1-103,-103 0 123,0 1 0,0-1 0,0 1 0,0-1 0,0 1 0,-1 0 0,1 0-1,0 1 1,-1-1 0,1 1 0,2 1-1,-4-2 8,0 0-1,0 0 1,1 0 0,-1-1-1,0 1 1,0-1-1,1 0 1,-1 0-8,-1 0 1,0 0 0,1 0 0,-1 0 0,0 0 1,0 0-1,0 1 0,0-1 0,0 0 0,0 1 0,0-1 1,0 0-1,0 1 0,0-1 0,-1 1 0,1-1 0,0 1 1,0 0-1,0-1 0,0 1 0,-1 0 0,1 0 0,0-1 1,-1 1-1,1 0 0,-1 0 0,1 1-1,0-1 3,0 0 0,-1 0 0,0 1 0,1-1-1,-1 0 1,0 0 0,1 1 0,-1-1 0,0 0 0,0 0 0,0 2-3,-1-1 11,1 0 0,-1 0 0,1 1 1,-1-1-1,0 0 0,0 0 1,0 0-1,-1 1-11,-4 11 70,4-5-29,-4 8 30,-18 4 9,-1 9-10,0 1-81,11-15-58,-13 17 69,9-10-77,1-3-60,6-10-78,-1 2-145,7-6 130,2 0-42,0 0-121,0-1-96,1-1-30,1 0-49,-6 6-1271,4-8-801</inkml:trace>
  <inkml:trace contextRef="#ctx0" brushRef="#br0" timeOffset="1859.6168">2226 600 7680,'0'0'1025,"0"0"-378,0 0-146,0 0-50,0 0 29,0 0-97,0 1-97,0 1-97,2 9 19,2-4-99,1-2-62,0 1-59,-4-4 14,1 0-1,0 0 1,-1 0-1,1 0 0,-1 0 1,0 1-1,0-1 1,0 1-1,0-1 0,0 1 1,0-1-1,-1 1 1,1-1-1,-1 1 0,0 0 1,0-1-1,0 3-1,2 13 8,2 2-1,7 20-7,8 17-50,-7-21-20,0 3-35,9 53-114,5 2 27,-14-46 107,6 24-6,0-5 43,5 40 11,-8-36 40,-3-24 93,2-8 75,3-1 108,-9-22-54,-3-5 35,-3-9 3,-1 0-57,1-1-51,0 0-42,0-1-28,-1-1-33,6-5 65,-5 4 12,11-24 319,1-10-85,-3-3-115,-7 21-176,-2 0-40,2-16 51,-2 5 20,2 0-1,5-18-102,-8 41 15,5-17 19,9-30-18,-8 34 18,1-1 47,2-1 64,-6 14-63,2-6 62,0 6-20,2 4 16,2 1 48,-8 2-167,1 0 11,-1 0 0,1 0 0,-1 1-1,1-1 1,-1 0 0,1 1 0,-1-1-1,1 1 1,0 0-32,0 1 19,-1-1 1,1 1-1,-1-1 0,0 1 1,1 0-1,-1 0 0,1 1-19,26 33 91,-7-7-105,3-5-105,2-3-181,-9-9 56,-4-2-4,1-1-52,-3-1 1,1-1-52,0 1-58,1-1-64,8 2-415,-15-7 551,0 0-36,0-1 26,0 0-39,1-1-45,0 1-50,0-1-47,1 0-54,2 0-168,6 0-435</inkml:trace>
  <inkml:trace contextRef="#ctx0" brushRef="#br0" timeOffset="3579.0717">427 4087 7040,'-7'0'346,"-1"0"91,0 0 50,-11 0 719,7 0-540,7 0-380,-1 0-52,0 0-61,1 0-72,3 0 304,2 0-296,0 0-26,2 0-19,-1 0-64,0 0 0,0 0 0,-1 0 0,1 0-1,0 0 1,0 0 0,-1 1 0,1-1 0,0 0 0,0 1 0,-1-1 0,1 0-1,0 1 1,0 0 0,11 15-46,-4-5 19,-1-2 11,-3-4 4,0 0 0,-1 0 0,1 1 0,0 1 12,17 48-144,-10-32-42,9 14 186,10 19-80,-15-14 86,-1 0 0,-2 1 0,5 35-6,3 14 24,-2-30-19,0 4 9,-9-20 31,-8-39-33,0 0 0,0 1 0,-1-1 0,0 5-12,0 12 86,0 0 26,0-24-109,0 0 0,0 0 0,0 0 0,0 1 0,0-1 1,0 0-1,0 0 0,0 0 0,0 0 0,0 0 0,0 0 1,1 1-1,-1-1 0,0 0 0,0 0 0,0 0 0,0 0 1,0 0-1,0 0 0,0 1 0,0-1 0,-1 0 0,1 0 0,0 0 1,0 0-1,0 0 0,0 1 0,0-1 0,0 0 0,0 0 1,0 0-1,0 0 0,0 0 0,0 0 0,0 0 0,-1 0 1,1 1-1,0-1 0,0 0 0,0 0 0,0 0 0,0 0 1,0 0-1,0 0 0,-1 0 0,1 0 0,0 0 0,0 0 0,0 0 1,0 0-1,0 0 0,-1 0 0,1 0 0,0 0-3,-10-3 132,3-4-53,-5-16 2,12 22-79,-14-43-3,10 29-19,-1-1 1,-1 2 0,-2-5 19,-9-12-46,-19-24 46,0-1-18,-5-20 17,4-1 0,-4-18 1,21 46 7,6 13 108,-2-10-115,-4-14 104,11 36-45,7 18-63,0 0 0,1 0 0,0-1 0,0-3 4,1 6-1,0 1 0,0-1 0,0 0 0,1 0-1,-1 0 1,1 1 0,1-5 1,10-15 72,0 2 40,-2 1 12,4-2 50,6 0 39,2-4 77,-13 14-32,0 0 0,5-10-258,1-5 224,1-3 395,19-24-619,-11 21 109,2-1-48,11-13-39,13-25-70,-36 47 20,8-11-56,-1 10-52,0 0-48,1-6-58,-1-1-47,-1 2-33,1 0-35,-10 16-46,0 0 0,12-10 403,8-1-673,-14 13 284,3-4-87,-7 5 118,1 1-60,0 0-79,0 0-103,-6 7 254,-1-1-33,1 1-36,0 0-39,0 1-43,0 0-44,0 0-47,1 1-50,6 0-508,4 2-471</inkml:trace>
  <inkml:trace contextRef="#ctx0" brushRef="#br0" timeOffset="3878.4205">569 4418 8704,'-1'0'326,"-2"0"398,1 0-87,0 0-80,2 0-74,0-1-67,0 1-61,1 0-54,0-1-49,3-1 90,0 0-91,13-10 289,-13 7-428,5-4 4,9-6-14,-13 11-101,0 0-1,0-1 1,-1 1-1,1-1 1,-1 0-1,0 0 1,-1-1 0,1 1-1,-1-1 1,0 1-1,0-2 0,10-18-45,5 0-60,-3 9-77,-1 0-58,-1-2-47,10-18-328,-9 12 179,7-7-161,0-1-59,-8 11 213,14-21-495,-16 27 624,1 1-67,0-1-68,2 0-68,0-2-114,0 1-79,0-1-80,0-1-79,17-23-1015,-15 19 925</inkml:trace>
  <inkml:trace contextRef="#ctx0" brushRef="#br0" timeOffset="5080.546">1910 3377 6400,'-5'0'761,"0"1"-120,1 0-111,1 1-99,-1 0-92,1 0-79,1 1-71,-1-1-60,1 0 26,2-2-28,-3 3 225,-1 1-246,-2 3-4,3-4 26,2 0-54,2 6-10,-1-6-20,-1 14 46,0 2-104,1-15-1,1 0-1,-1 0 1,0 0-1,1 0 1,0 0 0,1 2 15,5 21-75,6 19-121,-4-30 147,-1-1 71,-4-2 58,5 6 95,-7-16-149,0-1 0,0 1-1,1-1 1,-1 0 0,1 0 0,0 0 0,0 0-26,19 15 203,-21-16-174,1 1 1,0-1-1,0 1 0,-1-1 1,1 0-1,0 0 0,0 0 1,0 0-1,0 0 0,1 0 1,-1-1-1,0 1 0,0 0 1,0-1-1,1 0 1,-1 0-1,0 0 0,0 0 1,1 0-1,-1 0 0,0 0 1,0-1-1,1 1 0,-1-1 1,0 1-1,0-1 0,0 0 1,0 0-1,0 0 0,0 0 1,0 0-1,0-1 0,0 1 1,0-1-30,15-12 213,-2-3-41,-3 0-54,-2 0-67,-7 10-23,0 0 0,-1 0 0,0 0 0,0-1 0,-1 1 0,1 0 1,-1-3-29,1-9 43,4-5 0,-4 14-20,0 1 1,-1-1-1,1 0 0,-2 1 1,0-3-24,0-299 75,2 317-84,0-1 1,0 0-1,1 0 1,-1 0-1,1 0 0,0 0 9,29 47-94,-20-32 58,4 9 8,7 18 28,1 2 3,-3-16-31,21 19-36,-5 9 91,2 2 79,-22-21-37,-10-21-36,9 18 28,-6-17 20,-1 0 1,1 8-82,-5-12 73,-1 0 0,0 0 0,0 13-73,-4-25 20,1-1-1,-1 1 1,0-1-1,-1 1 1,1-1-1,-1 1 1,0-1-1,-1 1 1,1-1-1,-1 0 1,0 0-1,0 0 1,-1 0-1,1 0 1,-2 1-20,-17 18 83,-3 0-55,9-9-38,-13 7-13,-3-5-44,9-9-142,-22 6 209,21-7-208,-16 7 208,2 6-140,16-8 18,-5 0-69,24-11 176,-38 17-289,23-7 86,9-4 33,-1 1-61,1 2-75,0 1-86,1-1-47,3-4 198,-1 1-48,3-3 64,-1 0-40,1 0 12,0-1-37,0 1-40,0-1-46,1 0-55,0 0-41,0 1-137,1 2-357</inkml:trace>
  <inkml:trace contextRef="#ctx0" brushRef="#br0" timeOffset="6064.3831">2605 2872 6784,'-6'-1'863,"2"0"-122,1-1-117,1-1-113,1 0-106,1-1-102,-1 0-95,2-1-91,-1 2-86,0 0-37,0 0 358,0 3-268,0 3-29,0 1 12,0 2-95,0 3-80,0 11-239,0-14 267,2 5-21,2-1 63,3 3 27,-2 16-15,6 2 10,-11-29 17,8 26 58,-1-10 41,2 3 116,-8-17-182,0 0 1,1 0-1,0 0 0,0 0 0,0 0 0,1 1-34,-2-4 10,0 0 0,0 0 0,0 0 0,0 0 0,0 0 0,0 0 0,1 0-1,-1-1 1,0 1 0,0 0 0,1-1 0,-1 1 0,1-1 0,-1 1 0,0-1 0,1 0-1,-1 1 1,1-1 0,-1 0 0,1 0 0,-1 0-10,12 0 71,4 0-33,-15 0-39,0-1 1,0 1 0,0 0-1,0-1 1,0 1-1,0-1 1,0 0-1,0 0 1,0 1-1,0-1 1,-1 0 0,1-1-1,0 1 1,-1 0-1,1-1 1,0 1-1,0-1 1,10-9 44,10-11 42,-12 5-93,-5-9 2,7 2 2,-9 20-11,-1 0 0,0 0 1,0 0-1,0-1 0,0 1 0,0-3 14,3-29-37,6 12 16,-6-2-49,-2 19 49,0 0 1,0 0-1,5-6 21,1-3-66,-4 3 29,6 7 32,-7 0 5,-3 5 0,-1 1 0,0-1 0,0 1 0,1 0 0,-1-1 0,0 1 0,0-1 0,1 1 0,-1 0 0,1-1 0,-1 1 0,0 0 0,1 0 0,-1-1 0,1 1 0,-1 0 0,1 0 0,-1-1 0,0 1 0,1 0 0,-1 0 0,1 0 0,-1 0 0,1 0 0,-1 0 0,1 0 0,-1 0 0,1 0 0,-1 0 0,1 0 0,-1 0 0,1 0 0,6 0 0,-6 0 0,1 0 0,0-1 0,-1 1 0,1 0 0,0 1 0,-1-1 0,1 0 0,0 0 0,-1 1 0,1-1 0,-1 1 0,2 0 0,2 5 0,-5-5 0,0-1 0,0 1 0,1-1 0,-1 1 0,0-1 0,0 0 0,1 1 0,-1-1 0,0 0 0,1 1 0,-1-1 0,1 0 0,-1 1 0,0-1 0,1 0 0,-1 0 0,1 1 0,-1-1 0,1 0 0,-1 0 0,1 0 0,-1 0 0,1 0 0,-1 0 0,1 0 0,-1 0 0,1 0 0,-1 0 0,1 0 0,-1 0 0,1 0 0,0 0 0,46 0-123,-47 0 124,1 0-1,-1 0 1,1 0-1,-1 0 1,1 0 0,-1 0-1,1 0 1,-1 0 0,1 0-1,-1 0 1,1 0-1,-1 0 1,1 0 0,-1 0-1,1 0 1,-1-1-1,1 1 1,-1 0 0,1 0-1,-1-1 1,0 1 0,1 0-1,-1-1 1,0 1-1,1 0 1,-1-1 0,0 1-1,1 0 1,-1-1-1,0 1 1,1-1 0,-1 0-1,4-5 33,7 1-1,-3-9-10,1 7 8,3-4 48,-4-2 43,0 3-53,9-2-20,0 0-15,-2-9 37,-6 9 2,1 0 42,0-1 50,-3-7 12,-7 12-80,1 0-1,-1 1 1,-1-8-96,0-9 275,0 7-63,-2 2-36,-8-14 77,-5 2-108,-3 1-82,-13-20-64,20 27-57,-2 0-33,-34-42-281,30 39 226,-7-5-57,-13-4-34,10 9 43,9 5 23,17 15 144,-18-17-225,6 8 38,1 3-13,-1 3-61,12 5 245,-16-5-481,13 3 306,0 1-43,1-1 0,-1 0-46,1 0-55,-1 0-62,2 1 3,0 0-45,-1 1-139,-1 0-351</inkml:trace>
  <inkml:trace contextRef="#ctx0" brushRef="#br0" timeOffset="6926.9657">3220 1357 5632,'-9'0'1264,"7"0"-886,0 0-36,0 0 22,1 0-72,1 0-70,0 0-71,0 0-39,0 0-64,0 0 155,0 0-153,0 3-26,0-1-23,0-1 0,1 1-1,-1 0 1,0 0-1,1-1 1,-1 1 0,1-1-1,0 1 1,-1 0-1,1-1 1,1 2-1,0 1 0,0 0 0,0 1-1,0-1 1,-1 1 0,1 2 0,11 29 0,0 0 0,2-1 0,8 10 0,5 16 0,67 176-16,-67-165-45,5 13 26,-10-18 98,-13-41-12,1 2 60,0 0 89,-1-3 47,-6-17-177,-1 1 70,0-1 42,0 0 37,-2-4-45,1 0 0,-1-1 0,1 1 0,0-1 0,0 1 0,1-1 0,0 2-174,-2-5 217,-1 0-49,1-1-43,-1 0-37,0-1-1,1-7-57,-1 6 50,0-23 16,1-2-90,-1-4-70,0-42-179,-2 54 197,0 0 35,-3-13-42,2 18 12,1 0 0,0 0 0,1-1 41,1-19-105,0 7 56,1 16 36,2 10 30,5 16 86,1 1 19,6 2-33,-2-4-48,1 5-43,8 10-4,-15-19 14,0 0 0,-1 0 0,0 0 0,-1 1 1,1 0-1,-2 0-8,-2-4-5,1-1 0,-1 1 1,1-1-1,0 0 0,0 0 1,3 3 4,5 3-51,4 1-46,-9-6-34,5 2-8,3 4-16,-3-4 19,-2-2-27,0-1-65,-3-1 43,0-1-38,1-1-42,-1 1-49,1-2-52,0 1-57,0-1-62,0-1-68,-2 0 126,0 0-41,2 0-133,5 0-345</inkml:trace>
  <inkml:trace contextRef="#ctx0" brushRef="#br0" timeOffset="7498.1483">4103 1862 4992,'-3'3'395,"1"0"-84,-5 6 509,6-6-612,0-1 36,0 1 51,1-1 61,0 1 69,0 1 83,0-5-257,5-1-64,-1 0-130,7-4 64,-10 5-110,1-1 1,-1 1-1,0-1 1,0 0-1,1 1 0,-1-1 1,0 0-1,0 0 0,-1 0 1,1 0-1,0 0 0,0 0-11,11-20 32,5-6-26,14-46 42,-26 64-55,-1-1 0,-1 0 0,1 0 0,-1-2 7,4-25 18,-4 24 13,9-47 174,-8 43-111,-1-7 92,-3-8 19,0 10-63,-1 21-107,1 0 0,0 1 0,0-1 1,-1 0-1,1 0 0,0 1 0,-1-1 0,0 1 0,1-1 0,-1 0 0,0 1 1,0-1-1,-1 0-35,2 1 16,-1 0 1,0 1-1,1-1 1,-1 1-1,1-1 1,-1 1-1,0-1 1,1 1 0,-1-1-1,0 1 1,0 0-1,1 0 1,-1-1-1,0 1 1,0 0-1,0 0-16,-10 2 148,6 1-140,0 0 0,0 0 0,0 1 1,0-1-1,0 1 0,-2 4-8,0-1 0,1 1 1,0 0 0,-5 8-1,0 3-10,1 2 0,1-1 1,-2 8 9,-3 15 0,2 1 0,-2 25 0,4-23 10,3-14 23,0 17-33,5-9-29,5 0-39,8 5 26,-7-26 31,1-6 46,4-4 51,4-3 54,-3-4 58,-2-2-52,1-3-19,4-3 11,0 0 0,-3 2-6,-1 0 0,1-1 0,7-5-132,-9 4 65,-1 1 1,0-1-1,4-4-65,13-13 88,3 0-69,1-1-65,-2-1-58,4-7-65,-1 0-78,-3 2-46,-1 3-48,-2 4-790,13-20 1131,-20 22-446,0 0-98,-7 9 181,0 0-50,1-1-57,0 0-62,-4 6 103,1 0-32,12-13-1038</inkml:trace>
  <inkml:trace contextRef="#ctx0" brushRef="#br0" timeOffset="7993.963">4687 1484 5888,'-4'0'541,"-2"0"788,4 0-601,3 0-472,-1 0-38,1 0-43,0 0-50,1 0-58,0 0-63,0 0-71,1 0-77,-3 0 208,3-3-38,1-1-23,-2 2-4,1 0-1,-1-1 1,1 1-1,-1-1 1,0 1-1,0-1 1,0 0-1,-1 1 1,2-4 1,-1-3-22,4-8-26,7 5 27,-2 3 37,-1-3 45,-1-1 59,-1 2 3,1-3 42,-5 8-106,0 1 0,0-1-1,0 0 1,-1-1 0,2-5-59,3-22 212,-6 24-121,0 0 0,1 0 0,3-8-91,-2 8 74,-1 0 0,-1-1 0,1-3-74,3-17 167,0 14-56,-5 13-85,0 0-1,1 0 0,-2 0 0,1 0 0,0 0 1,-1-3-26,0 5 9,0 0 0,0 0 1,-1 1-1,1-1 0,-1 0 1,1 0-1,-1 0 0,0 1 1,1-1-1,-1 0 1,0 1-1,0-1 0,0 1 1,-1-1-1,1 1 0,0-1 1,-1 0-10,-13-9 231,0 6-74,0 5-64,1 5-52,-8 10-51,-8 16-86,-49 76-43,56-76 88,2 2-1,0 0 1,-3 11 51,13-21-39,1 1 1,-5 21 38,-2 25 7,14-50 9,-2 5-5,1 0 1,0 22-12,4-37-4,0 1-1,1-1 1,0 1 0,1 0-1,0-1 1,1 0 0,0 0-1,0 0 1,1 1 4,12 22 64,-2-10 32,0-5 42,3-3 71,-15-13-164,0-1 0,1 1 1,-1-1-1,1 0 1,0 1-1,-1-1 0,1 0 1,1 0-46,-1-1 48,0 1-1,0-1 1,0 0 0,0 1-1,0-1 1,3-1-48,0 0 88,1 0-1,-1-1 1,0 0 0,1 0 0,5-3-88,16-8 249,-1-2-36,-1 0-36,-1-1-35,-18 12-113,25-17 60,-2-2-39,31-26-37,-40 31-26,21-17-40,2-3-84,0-3-93,0-2-99,-1-2-110,-3-2-115,-3 0-125,-20 23 291,-2 0-35,8-15-323,-13 23 392,-1 0-38,1 1-54,1-1-68,-3 6 125,0 0-40,1 0-47,1 0-50,2-3-248,7-6-473</inkml:trace>
  <inkml:trace contextRef="#ctx0" brushRef="#br0" timeOffset="8347.9473">5081 1 6656,'-5'0'844,"1"1"-125,1 2-117,1-1-109,1 2-102,0 0-92,1 0-86,0 0-78,1 2-61,-1-3 109,2 2 152,5 9-70,-1 1-43,0 0-39,0 1-35,3 9 17,0 0-58,7 27-13,2 2-73,67 231 30,-76-255-33,28 127 19,-18-70 1,4-2-38,3 7 41,-11-31-46,-3-10-50,-2 0-70,1 1-165,-5-30 94,-3-9 25,0 0-61,1 0-74,1 0-88,-4-7 173,1 0-42,0-1-37,-1 1-33,1 3-222,-1 0-55,2 8-723,1 6-740,-2-14 1222,0-3 249,0-2 66,2 1-44,1 1-219</inkml:trace>
  <inkml:trace contextRef="#ctx0" brushRef="#br0" timeOffset="16994.3688">1153 3045 1152,'0'0'298,"0"0"-127,0 0-10,0-2-60,0-9-5,0 9 85,0 2 118,0 0-89,0 0 76,0 0 102,0 2 93,0 3 215,0-1-84,0-1-227,0 0-37,0 2 250,0 1-116,-1-1-97,1 0-106,-2-1-48,0 2 35,-9 9 300,6-10-419,0 1-35,-4 5 27,7-9-129,1 1 1,-1 0 0,1 0 0,0 0 0,0 0 0,0 0-1,0 0 1,0 0 0,1 0 0,-1 0 0,1 0 0,0 0-1,0 2-10,0 7 5,-1-5-5,1 0 1,0 0-1,1 0 0,-1-1 0,2 6 0,4 3 0,-5-11 0,1-1 0,-1 0 0,0 1 0,0-1 0,-1 1 0,1-1 0,-1 1 0,0-1 0,1 1 0,-2-1 3,1 0 1,0 1 0,1-1-1,-1 0 1,1 0 0,-1 0-1,1 0 1,0 0 0,0 0-1,0-1 1,0 1 0,1 0-1,-1 0 1,1-1 0,0 1-1,0 0-3,3 7 9,-1 0-1,0 0 0,0 0 1,-1 1-1,-1-1 0,1 3-8,1 5 14,2 14-8,-2-16-4,-2-9-5,0-1 0,0 1 0,-1 0 0,0-1 0,-1 1 0,1 0 3,-1 0-16,1-1 1,0 1-1,0 0 0,0-1 1,1 1-1,0 0 16,3 9-2,0 16 55,-1-17-12,2 8-10,0 4-39,20 50 3,-5 33-11,-8-78-67,15 15 72,-21-36 12,0 0 0,-1-1-1,-1 2 1,3 4-1,1 12-207,-2-8-71,-5-12 81,-2-6 81,1 0-37,0 0-45,0-1-56,1 1-209,0-1-98,0 0-80,0 1-371,-4 2-156,-7 5-517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01:51.123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  <inkml:brush xml:id="br1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933.67688"/>
      <inkml:brushProperty name="anchorY" value="1467.37976"/>
      <inkml:brushProperty name="scaleFactor" value="0.5"/>
    </inkml:brush>
    <inkml:brush xml:id="br2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39.03267"/>
      <inkml:brushProperty name="anchorY" value="353.35254"/>
      <inkml:brushProperty name="scaleFactor" value="0.5"/>
    </inkml:brush>
    <inkml:brush xml:id="br3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1149.49304"/>
      <inkml:brushProperty name="anchorY" value="421.20248"/>
      <inkml:brushProperty name="scaleFactor" value="0.5"/>
    </inkml:brush>
    <inkml:brush xml:id="br4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158.06529"/>
      <inkml:brushProperty name="anchorY" value="125.98674"/>
      <inkml:brushProperty name="scaleFactor" value="0.5"/>
    </inkml:brush>
    <inkml:brush xml:id="br5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684.52539"/>
      <inkml:brushProperty name="anchorY" value="73.93525"/>
      <inkml:brushProperty name="scaleFactor" value="0.5"/>
    </inkml:brush>
    <inkml:brush xml:id="br6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1389.61646"/>
      <inkml:brushProperty name="anchorY" value="-239.73848"/>
      <inkml:brushProperty name="scaleFactor" value="0.5"/>
    </inkml:brush>
    <inkml:brush xml:id="br7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297.04745"/>
      <inkml:brushProperty name="anchorY" value="-769.57007"/>
      <inkml:brushProperty name="scaleFactor" value="0.5"/>
    </inkml:brush>
    <inkml:brush xml:id="br8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500.09708"/>
      <inkml:brushProperty name="anchorY" value="-1732.00415"/>
      <inkml:brushProperty name="scaleFactor" value="0.5"/>
    </inkml:brush>
    <inkml:brush xml:id="br9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1376.75867"/>
      <inkml:brushProperty name="anchorY" value="-2028.11768"/>
      <inkml:brushProperty name="scaleFactor" value="0.5"/>
    </inkml:brush>
  </inkml:definitions>
  <inkml:trace contextRef="#ctx0" brushRef="#br0">5213 1775 4096,'0'0'0,"-4"-2"2304,2 1-2432,1 1 240,0-1-100,0 1-39,0-1-37,0 1-39,-1-2 731,-1 1-328,1 1-189,-1 0 45,0 2 260,2-2-351,0 1-13,0 1 34,0 2-44,1 0 33,0 2 21,0-3 68,1-1 24,-1 3 244,0 1-43,0-1 107,0-1 86,3-1 15,0-1-69,0-2 101,-1 0-439,1-2-6,1-1 152,0 0-112,-1 1-59,-2 1-178,0 0-27,2 0 77,3-3-42,0 1 79,2 0-58,1 1-16,-1 1 43,-2 0-54,2 0 91,-3 1 86,2 0-22,-1 0 90,-2 0-170,-1 1-21,-1-1 0,-1 0 26,2 0-48,0 0-21,0 0 43,-1 0 21,-1 0-43,0 0-21,-1 0 118,0 0-38,0 0 53,0 2-10,0 1 5,3 0 0,-1-1-75,4 3-53,-1-1 48,2-1 16,2-1-117,1 0 37,-1 2 21,1-1-10,1 0 5,0-1 0,2 2 74,-1 0 92,2-1-97,2 2 38,0 0-49,1 1-63,1-1-59,3 3 48,2-2 91,-1 1 10,1-1-144,1 2 86,1-2-32,1 2 5,0-2 0,4 1 74,0-1-58,-1 2-16,1 1 43,-1 1-54,-1 1 17,0 4-6,2 1 0,0 1 0,2-1 0,3-1 74,4 0-132,2 2 42,2 0 21,-3 2-10,2-1 5,0 3 0,0 1 0,0 2 0,-1 1 0,1-1 0,1 0 0,3 3 74,3 1-58,-1 0-16,2 3 43,1 3-54,1 5-95,1 2 100,-2-1 1,0 0 0,0-1 5,-1 4 74,-1-3-58,2 3-16,0-1 43,1 1 21,-1-1-117,-3 5 37,0 3 21,1 2 64,-1-2-53,-2 2 96,-2 0-101,-1 0-6,-4-1 38,-1-1-54,-3-1 91,0 0 85,1 3-21,-2 2 16,2 3-37,-3 1 10,-1 0-5,-1-1 0,-5 0-74,-1-2 58,-3 0 53,-3 2 134,-2 3-107,-2-1-32,-1 0-64,0-1 10,-4 1-84,0-3 95,-2-1-32,0-2 49,-5-27-162,0-1-8,2 26 68,-2-1 37,-2 1 22,0 1-38,-1 1 54,-3 0-91,0-1 101,-3-1-32,1 0 123,-2-2-69,-2 1 101,1-2-176,-4 0-21,-1 4 74,0 2-32,-4 1 49,-3 0-12,-3 0-68,-2 0 58,-3 2-96,-5 3 101,-2 0-32,-4 5 49,19-32-162,-2 0-8,-21 35 68,-4 0 37,1-2 22,-3 0-38,-3-3-58,-2-3 53,-2-2-59,-2-2 16,-3 2 70,-3 1-59,-4 1 96,-4 1-101,-4-1 106,-2-1-106,-2-1 106,-4-2-32,-4 0 49,1-2-12,-3-2 6,-1 1 0,-1 1 0,1 0-74,0-2-54,-1 0 122,-1-6-42,0-2-133,2-3 80,0 0-33,-1-2 81,0-2-59,-1-3-16,-1-2 43,-3-5-54,3-4 91,-4-2 11,1-2-38,0-2-58,1-1-59,-2-4-27,-1-2 75,2 1 48,0-3-85,0 1 31,2-2 28,-3-2 63,1-2-53,-1-1 96,-1-4-101,0-1-6,-2 0 38,-2-2-54,-1-3 16,0-1 70,3-3 16,-2-3 37,0-1-80,-2 0-48,2-1 48,2-1-59,2 0 16,-1-1 70,-2-3 16,2-2 111,0-1-138,4-3-26,2-2 4,4 0-47,-3-2 85,3-6 11,2-1-38,-1-2 54,2-4-91,1 0-11,5-2 38,4 1 21,1-3-43,2 2-21,3 2 43,4 3 21,4-3-43,0 0-21,4-2 117,4 1-37,1-2-133,5 1 5,-1-1 27,1-2-17,1 0 44,2-3-12,-1-3 81,4 0 16,2-4-38,1-2-58,3 1 53,5-2 16,3-1-43,6 1 91,0-1-176,3-3 53,2-3 17,5-4 63,1-4-53,3-1-16,4-2-69,4-3-22,3-3 75,0-3 48,3-2-11,0-2-26,2-1 48,2-2 21,1-4-118,5-2 38,1-3 22,2 2 63,4-2-128,2 1 43,1 1-165,4 2 80,4 3 117,3 5 112,2 1-134,1 0 17,5 1-6,0 2-5,0 3 0,-1 1 75,-22 44-158,1 1-5,22-41 30,3 0-6,2 2 32,5-1 32,-1 3-6,3 3 6,3 0 75,0 4-134,0 5 43,2 4 22,-1-2-12,1 3 6,4 1 0,-1 2 0,2 1 75,0 2-134,1 3 43,-3 1-53,1 3 10,-1 2 70,2 2 53,0 2-123,0 1 43,-1 0 22,-1 1 63,-2 0-128,-2 0-31,-2 2 154,1 4-16,1 1-102,0 4 76,-1 0-28,-2 5 81,0 0-134,-2 3 43,0 2 22,-1 2-12,-3 2-106,0 1 107,0 1 0,1-1 74,0 4-128,1 0 43,0 2-53,1 0 10,-3-1 145,3-1-6,-27 4-142,0 1-10,25-8 8,0 3 6,0-1 100,1 3-26,2 0 91,1-2-171,0 3-21,1-2 74,-2 2 43,-27 4-148,-1 1-8,28-4-68,-1 1 123,1 1-11,-1-1 85,0 1-16,-1 0 86,1-1 90,0 1-170,0-3-54,-2 2 49,-4-2-28,-2 1-68,-2 1 95,-5 2-69,-4 0 21,-3 2 70,-2 1 53,-3 0-123,-2 0 43,-2 0-165,-2 1 80,-11-1-90,-1 0-13,7 0-223,-8 0 11,-1 0-48,7 0-453,-11 0 450,0 0 59,0 0-48,-1 0-48,4 0-370,-2 0-150,-1 0 271,0 0 54,-1 0-58,1 0-58,2-1-694,1 0-187,-1-1-166,1 1-106,-5 0 865,0 1 369,1 0-48,-1-1-46,0 1-48,0 0-46,1-1-48,-1 1-45</inkml:trace>
  <inkml:trace contextRef="#ctx0" brushRef="#br1" timeOffset="176461.7385">4835 1465 3584,'0'0'0,"-2"-7"2048,1 3-2074,0 0 174,0 1-104,1-1-104,-2 1 713,1-1-368,0 1 54,-1-1 54,2 1-453,-1 0 218,0 0-44,1 0-44,-1-4 562,0 1-80,1 4-564,0 0 134,0-1-36,0 1-36,-1-3 427,2 1-69,-1 0 80,0 1 80,0 1-585,0 0 127,0 0-44,0 0-44,1-1 168,-1 0-134,0-1 136,0 3-144,3 3 69,3 5-101,-4-3 115,1 2 5,5 7-94,-2-5 184,0 1 2,13 11 108,2 3 10,-10-11-286,1 1-24,3 3 170,1 0-22,-1 4-143,2 1 19,12 20 52,-2-3-80,-5-3 85,-2-6-106,-4 1-6,-2-3 38,-3-2-54,-1-1 17,0-2-118,-2-3 106,1-2 1,-3-2 0,-1-3 5,-2-2 0,-1-2 0,-1 0 0,-1-4-122,0 1-18,0 2 103,0-4-310,0-1-21,0 2 323,0-1-59,-1-2-362,1 0 163,0 1-66,0-1-66,0-1 421,0 1-413,0 0-39,0 0-37,0 0-39,0-1-233,0 0 12,0 0-74,0 0-74,0 0 877,0 0-381,0-1 110,0 1 110,0 0-1090,0-1 811,0 1-54,0 0-53,0-1-53,0 1-55,0 0-52,0 0-54</inkml:trace>
  <inkml:trace contextRef="#ctx0" brushRef="#br2" timeOffset="177106.4413">5321 1356 4480,'0'0'0,"0"-2"2432,0 1-2496,0 1 217,0-1-130,0 0-130,0 0 945,0 1-477,0-1 78,0 0 78,0 1-573,-1-1 288,1 0-48,-1 1-48,0 0 130,-1 1-170,-1 0 323,1 0-59,-1 1-284,0 1 24,0-1 207,-1 0-43,1 2-195,0-1 11,-4 6 261,2-2-294,0 0-3,-2 2 133,-1 2-13,-12 13-14,-1 2-92,-5 5 65,-2 3-70,-6 3-58,-3 2 53,-2-1 91,0 0-102,0-2 75,3-3-59,2-2 54,5-1-91,15-17-111,2-1-29,-8 10 82,15-17-277,1 0 106,0-1-54,0 0-54,-4 5 262,2-2-101,4-5-535,0 0 438,1 0-36,-1 0-37,1 0-36,-1-1-37,1 1-36,-1 0-37,-3 4-717,1-1-419,2-3 1455,0 0-242,0 0 110,1-1 110,0 0-976,1 0 733,-1-1-46,1 1-45,-1-1-46,1 1-45,-1-1-46,1 1-44</inkml:trace>
  <inkml:trace contextRef="#ctx0" brushRef="#br3" timeOffset="178832.5293">5511 1343 4736,'0'0'0,"-3"0"2560,3 0-2794,-1 0 353,1 0-36,0 0-37,-1 0-36,1 0-37,0 0-36,-1 0-37,1 0 887,-1 0-500,0 0 66,0 0 66,0 0-233,0 0 134,0 0-93,0 0-123,3 0 356,1 0-40,2-1-347,3-1 35,11-6 132,5-3-176,-7 1 94,3-1-6,30-20-40,4-6-11,0 1-69,-1 2-101,-7 4 58,-2 2 11,-3 8-5,-31 15-202,0 0 67,0 1-40,0 0-40,9-3 197,1 0-77,-15 5-654,0 1 479,0-1-44,0 0-43,-1 1-44,1-1-43,0 1-44,0-1-43,4 0 779,1-1-640,-1 1 106,0 0 106,0-1-1061,-1 1 482,1-1-120,-1 1-120,0 0 1099,0 0-513,0-1 116,0 1 116,16-6-1674</inkml:trace>
  <inkml:trace contextRef="#ctx0" brushRef="#br4" timeOffset="179390.0134">6889 330 4352,'0'0'0,"0"-3"2432,0 3-2636,0 0 323,0-1-32,0 1-35,0-1-32,0 1-35,0 0-32,0-1-35,-1 1 822,0 0-458,1 0 60,-1 0 60,1 1-519,-1-1 247,0 1-52,0 0-52,0 2 165,-1 1-163,0 3 274,-1 1-18,0 5-241,-1 2 37,-5 22 112,-2 7-133,-7 17 21,9-29-135,-1 2-13,-12 34 73,1-2-10,1-6 0,15-45-254,1 0 84,-1-1-50,1 0-50,-5 13 251,1-2-96,7-18-597,-1-1 455,0 0-38,1 0-41,-1 0-38,1 0-41,-1 0-38,1 0-40,-3 5 716,2 1-588,-1-1 100,0-1 100,2-6-1000,0 1 740,0 0-48,0-1-50,0 1-48,0-1-50,0 0-48,0 0-49</inkml:trace>
  <inkml:trace contextRef="#ctx0" brushRef="#br5" timeOffset="179718.9078">7253 32 4352,'0'0'0,"0"-4"2432,0 2-2651,0 1 333,-1 0-34,1 0-35,0 0-34,0 0-35,-1 0-34,1 0-35,-1-1 930,1 0-501,-1 0 80,0-1 80,0 2-561,1-1 287,-1 0-44,0 0-44,0 0 124,0 1-158,-1 3 244,0 1-64,-5 19 162,3-6-300,-1 5-22,1 1-31,0 3-45,1 9 185,-1 5-5,2-1-213,0 6 21,-2 45 64,3 1 16,0 0-96,1-47-145,0 0-35,0 35 105,0-59-459,0-1 171,0 0-90,0 0-90,0-2 654,-1 0-330,1 0 54,-1 0 54,1-8-767,0-1 546,-1 1-42,1-1-41,0 0-42,-1 0-41,1 1-42,0-1-41,-2 5 777,1 1-638,0 0 117,-1-2 118,2-6-968,-1 0 736,1 0-44,-1 0-43,0 0-44,1-1-43,-1 0-44,0 0-42</inkml:trace>
  <inkml:trace contextRef="#ctx0" brushRef="#br6" timeOffset="179956.0378">6605 762 5632,'0'0'0,"0"0"3072,1-1-3267,-1 1 367,0 0-97,1-1-69,-1 1-70,1-1-69,0 1 899,0-1-532,0 0 44,1 1 44,0-1-380,0 0 181,0 0-38,0 1-38,12-3 471,-5 1-449,2 0-21,24-4 304,-15 2-368,3-1 0,28-6 91,-38 8-491,1 0 137,-1 0-82,1 0-82,0 0 569,0-1-292,1 1 44,-1 0 44,-7 1-794,1 0 553,-1 1-46,1-1-44,-1 0-46,1 1-44,-1-1-46,1 0-44,6-1 835,1-1-683,0 1 122,0-1 122,-10 3-1048,2-1 789,-1 1-48,1-1-48,-1 1-48,0 0-48,0-1-48,0 1-47</inkml:trace>
  <inkml:trace contextRef="#ctx0" brushRef="#br7" timeOffset="180498.9806">7645 519 6144,'0'0'0,"-4"7"3328,1-5-3640,2 0 464,-1-1-48,1 1-48,-1 0-48,0 0-48,0 0-48,0 0-48,-2 2 1011,0 0-608,-2 1 58,1 1 58,0-2-551,0 2 254,0-1-60,-1 0-60,-15 19 268,-2 6-79,0 4-144,3 1-1,6-3-4,6-8-6,8-4 0,1-19 0,-1-1 0,0 1 0,1 0 0,-1 0 0,1-1 0,-1 1 0,0 0 0,1-1 0,-1 1 0,1-1 0,0 1 0,-1 0 0,1-1 0,-1 0 0,1 1 0,0-1 0,-1 1 0,2-1 0,-1 1 15,0 0 0,1-1-1,-1 0 1,1 1 0,0-1 0,-1 0 0,1 0 0,-1 0 0,1 0 0,1 0-15,20-1 32,7-10 155,4-10 31,-2-2-42,-3-3-128,-2-1 38,-7 2-97,-5 5 22,-6 5-11,-6 10 138,-1 1 22,-1 2-96,0 4 230,-2 2 10,1 3-268,0 3 40,1 15 46,1 4-4,2 5-60,-1-25-315,-1 0 84,0 1-54,1-1-54,0-1-85,0 0-44,0 0-60,0 0-60,1-1 560,-1 0-260,1 0 60,0-1 60,-2-4-1189,0 0 822,0 1-68,0-1-69,0 0-68,1 0-69,-1 0-68,0-1-69,13 9-3490</inkml:trace>
  <inkml:trace contextRef="#ctx0" brushRef="#br8" timeOffset="181265.0223">8078 519 4736,'0'0'0,"-3"2"2560,3-1-2794,-1 0 353,1-1-36,0 1-37,-1 0-36,1-1-37,0 1-36,-1 0-37,1 0 794,-1 0-470,0 1 48,0 0 48,1-1-386,-1 0 188,1 0-36,-1 1-36,0 0 479,0-1-61,1 2-381,-1 0 29,1-1 248,0 1-143,0-1 38,0 1 38,0 6-126,0 2 69,1 1-44,0 3-88,0-1-3,1 3-61,1 4 133,0 1-13,2 22 60,-2-23-177,1 0-19,0-1 220,1-1 0,0-2-215,0-1 35,2-4 239,1-2-11,2-7-197,1-4 37,0-6-31,2-4-45,-6 1-48,0 1 1,-1 0-1,4-7-12,4-15-49,0-6-35,-3 5-129,2-13 213,7-38-59,-13 44-288,0-1-21,-2 2 323,-1 2-59,-2 19-321,0 1 150,0-1-58,-1 2-58,1 0 469,-1 1-228,0 1 44,0 0 44,0 1-710,0 1 287,0 0-102,0 1-102,0 0 817,0 1-398,0 1 76,0 1 76,-1 3-716,1 1 531,-1 0-34,1 0-34,-1 0-34,1 0-34,-1 1-34,0 0-34,1-2 662,0 0-546,0 2 110,-1 0 110,1 1-859,-1 0 656,0 0-38,0 1-37,1-1-38,-1 1-37,0 0-38,0 0-36</inkml:trace>
  <inkml:trace contextRef="#ctx0" brushRef="#br9" timeOffset="181640.5153">8429 640 5376,'0'0'0,"0"0"2944,1 1-3180,0-1 376,-1 1-95,1-1-71,0 1-71,0-1-71,0 0 876,1 0-536,-1 0 40,1 0 40,2 0-234,0 0 66,1 0 226,0 0-66,2-2-202,0 0 2,4-2 170,2 0-34,2-7-185,2-1 5,19-15 32,-3-4-21,2-12-11,-7-3 149,-8 1-117,-12 25 184,-2 1 16,-3 2-197,-1 2 37,-2 12-24,0 0 0,0 0 0,0 1 0,-1-1 0,1 0 0,-1 0 0,1 0-48,-3-4 41,-2 2 3,-2 4 133,-2 2-13,-3 4-150,-1 3 10,-18 18 216,-2 12-176,15-17 86,-1 3-2,1 1-133,0 2 13,-13 30 207,4 2-171,8-5 48,9-6-54,9-43-21,1 1-1,0 0 0,0 0 0,0 0 1,1 3-37,0-7 3,-1 1 1,1 0-1,0 0 1,0-1-1,0 1 1,0 0-1,0-1 1,1 1 0,0 0-4,3 1-154,0 0 44,1-2-36,1 0-36,9-1 160,2-4-74,-7 0-589,0-1 229,1-1-112,0 0-112,0-2 828,1 0-415,0-2 70,1 0 70,-7 5-812,0 0 592,0-1-42,1 0-42,-1 0-42,1-1-42,-1 1-42,1 0-42,7-6 804,1-1-661,0 0 128,0 0 128,-11 8-1020,3-1 777,-1-1-46,-1 1-44,1 0-46,0 0-44,-1-1-46,1 1-43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04:55.948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3609.25342"/>
      <inkml:brushProperty name="anchorY" value="-3985.71289"/>
      <inkml:brushProperty name="scaleFactor" value="0.5"/>
    </inkml:brush>
    <inkml:brush xml:id="br1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2685.51758"/>
      <inkml:brushProperty name="anchorY" value="-4080.00146"/>
      <inkml:brushProperty name="scaleFactor" value="0.5"/>
    </inkml:brush>
    <inkml:brush xml:id="br2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1971.72729"/>
      <inkml:brushProperty name="anchorY" value="-4639.48926"/>
      <inkml:brushProperty name="scaleFactor" value="0.5"/>
    </inkml:brush>
  </inkml:definitions>
  <inkml:trace contextRef="#ctx0" brushRef="#br0">560 449 6144,'0'0'0,"2"-4"3456,-1 3-3639,0 0 393,-1 0-42,1 1-39,0-1-42,-1 0-39,1 0-42,0 0-39,0 0 980,1 0-528,-1-1 58,1 1 58,-1-3 120,0 1 141,0-3 863,-1 4-1520,-1 1 87,0 0-52,0 0-52,-2 0 243,-2 1-165,-7 4-63,-2 1-77,-2 1-2,-4 3-62,-28 15 25,-9 6 59,-6 6-139,-1 5-31,0 6 79,5 0 43,8-3-85,8-3-43,11-8 85,14-6-32,17-26 44,1 0-1,-1 0 1,1 1-1,-1-1 1,1 0-1,-1 0 0,1 1 1,0-1-1,0 0 1,0 1-1,0-1 0,0 0 1,0 2-1,0-2 0,0 0-1,1 0 1,-1 0 0,1 0-1,-1 0 1,0-1 0,1 1-1,-1 0 1,1 0 0,0-1 0,-1 1-1,1 0 1,0-1 0,-1 1-1,1 0 1,0-1 0,0 1-1,0-1 1,2 2 0,0-1 0,0 1 0,0-1 0,0 0 0,0 0 0,0 0 0,1-1 0,33 8 0,9 0-112,6 1 107,1-1 74,-2 0 17,-5 4 116,-9 2 86,-4 0-90,-9 1 74,-14-6-271,-2 0-13,1 8 44,-5 3 48,-6 2 11,-5 1-38,-3 0 54,2-11-255,-2-1-24,-12 11-175,16-17 35,0 0 55,-1 0-46,0-1-46,-5 5-262,0 0-149,5-6 175,1 1 36,0-1-54,-1 0-54,-4 2-525,-1-1-170,10-3-666,0 0 1057,-1 0-114,1-1-116,0 1-114,-1 0-116,1-1-114,0 1-115</inkml:trace>
  <inkml:trace contextRef="#ctx0" brushRef="#br1" timeOffset="284.7582">236 206 7552,'0'0'0,"-7"-2"4224,5 2-4750,1 0 671,-1 0-68,1 0-71,-1-1-68,1 1-71,-1 0-68,1 0-71,-5 0 1179,0 0-699,2 4 7,-1 1 109,1 2 106,1 3 78,-1 4-258,0 3 34,-4 26 292,3-5-427,0 6-37,1 4-64,0 7-64,-5 63-59,2 3 75,1-2 70,2-8-60,4-84-203,0-1 61,1-1-40,-1 0-40,0 22 188,2-2-80,-2-36-493,0 2 376,0-1-32,1 0-35,-1-1-32,0 1-35,1-1-32,-1 0-35,1 8 606,1 0-498,-1-1 84,0-2 84,0-7-920,-1 0 675,1-1-48,0 1-45,-1-1-47,1-1-47,-1 1-46,1-1-47,0 1 1205,0-1-844,0-1 36,-1 1 36,1-1 36,0 0 36,0 0 36,0 0 36,-1 0-1177,1-1 809,0 0-44,0 0-44,0 0-44,-1-1-44,1 1-44,0-1-43</inkml:trace>
  <inkml:trace contextRef="#ctx0" brushRef="#br2" timeOffset="555.4761">411 17 6016,'0'0'0,"-2"-5"3328,1 4-3712,1 0 500,0 0-87,-1 0-87,0 0-123,1 0-120,-1 0 1481,1 0-902,-1 0 70,1 0 69,-1 0 69,0 1-111,0 0 301,0 5-36,0 1-80,1 5-12,-1 3-56,1 14-75,0 4-45,-1 4-177,1 7-75,0 58 157,0 10-106,0 5-75,1-1-101,-1-6 133,-3-8 26,3-77-672,-1-1 187,0 0-106,0-2-106,1 0 721,-1 0-373,0-2 54,1 0 54,-1-10-1173,0 0 802,1 0-68,-1 0-68,1-1-68,-1 0-68,0 0-68,1 0-68,0 0 1631,0 0-1151,-1-1 44,1 0 44,0 0 44,-1 0 44,1 0 44,0-1 44,0 0-1768,-1 0 1199,1-1-76,0 0-75,0 1-76,0-2-75,0 1-76,0 0-74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04:53.739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2347.74756"/>
      <inkml:brushProperty name="anchorY" value="-2624.17383"/>
      <inkml:brushProperty name="scaleFactor" value="0.5"/>
    </inkml:brush>
    <inkml:brush xml:id="br1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1381.12378"/>
      <inkml:brushProperty name="anchorY" value="-2658.87817"/>
      <inkml:brushProperty name="scaleFactor" value="0.5"/>
    </inkml:brush>
    <inkml:brush xml:id="br2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641.40466"/>
      <inkml:brushProperty name="anchorY" value="-2084.7312"/>
      <inkml:brushProperty name="scaleFactor" value="0.5"/>
    </inkml:brush>
    <inkml:brush xml:id="br3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1883.3363"/>
      <inkml:brushProperty name="anchorY" value="-2671.55298"/>
      <inkml:brushProperty name="scaleFactor" value="0.5"/>
    </inkml:brush>
    <inkml:brush xml:id="br4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2526.57715"/>
      <inkml:brushProperty name="anchorY" value="-3312.03076"/>
      <inkml:brushProperty name="scaleFactor" value="0.5"/>
    </inkml:brush>
  </inkml:definitions>
  <inkml:trace contextRef="#ctx0" brushRef="#br0">339 228 3840,'0'0'0,"0"-5"2176,0 4-2283,0-1 210,0 1-126,0-1-126,0-1 790,0 0-301,0-1 129,0 3 43,-3 5-144,-1-1-16,0 1 0,-3 3-248,-2 1 16,-13 13 254,10-9-318,-1 3-16,3-6 251,1 0-105,-1 0 44,0 1 44,-10 10-131,-2 2 93,1-1-72,-1 0-72,2-2-38,-1-1-66,-13 13 44,6-6-101,8-5 16,7-6 63,8-3-20,6-10 10,-1 0 0,0 0 0,0-1 0,0 1 0,0-1 0,1 1 0,-1 0 0,0-1 0,0 1 0,1-1 0,-1 1 0,0-1 0,1 1 0,-1-1 0,1 1 0,-1-1 0,1 1 0,12 6 0,7 4 0,6 0 0,4 4 74,1 2-58,-3-1 96,-3 3-101,-4-1 181,-5 3-165,-9 1 202,-6 2-208,-9 1 102,-5 1-70,1-11-102,-2 0-19,7-9-219,-1 1 67,-1 0-56,0 0-56,1-1 409,-1 0-206,0 1 34,-1-1 34,5-4-798,1 0 544,-1 1-46,0-1-48,0 1-46,0-1-48,0 0-46,0 0-48,-3 1 865,-1 0-705,0 0 122,0-1 122,6-1-1268,-1 0 929,1-1-62,-1 1-63,1 0-62,-1-1-63,1 0-62,0 1-62</inkml:trace>
  <inkml:trace contextRef="#ctx0" brushRef="#br1" timeOffset="436.66">677 255 5760,'0'0'0,"-5"0"3200,3 1-3551,2-1 479,-1 0-50,0 0-49,-1 1-50,1-1-49,0 0-50,0 1-49,-2-1 1002,-1 1-585,0 0 164,-1 2-407,0 0 91,1-1 245,1-1-142,0 1 34,-1 1 34,-4 1-185,-1 2 50,-3 4 278,-2 2-58,1 4-300,-2 2 8,2 2 0,0 2-88,-7 20 103,16-19-151,2 0-8,3-19 90,0 1 0,0-1 0,0 1 0,0-1 0,0 1 0,1 0 0,0-1 0,1 3-6,-2-3 9,2 1 0,0-1 0,0 1 0,0-1-1,0 1 1,4 2-9,-3-3 3,0 0 0,0 0-1,1-1 1,-1 0 0,1 0-1,2 1-2,-1 0 28,0-1 0,1 0 0,-1-1 0,7 2-28,-6-2 3,0-1 0,0 1-1,0-1 1,4-1-3,-4 1 39,1-1 0,0-1 0,7-1-39,20-5 11,-5-5-6,-6-5 38,-21 14-26,-1 0 0,1 0 0,-1 0 0,1-1-1,-1 1 1,1-4-17,-1 3 21,-1 0-1,1 0 1,-1-1-1,0 0 1,0 1-1,0-1-20,-1 0-5,0 0-1,0 0 1,0 0 0,0 0-1,-2-4 6,1 4 12,0 0 0,-1 0-1,1 0 1,-1 1 0,-2-4-12,1 2-3,0 1 1,-1 0-1,1-1 0,-5-2 3,-18-18-106,-3 3 100,-2 4-74,16 12-206,0 1-46,1 1 296,0 1-56,11 3-527,0 0 392,-1 1-36,1-1-35,0 0-36,0 1-35,-1-1-36,1 1-35,1 0-58,0 0-22,-1 0-36,1 1-38,0-1-36,-1 1-38,1-1-36,1 1-38,-6 1-1034,2 1-352</inkml:trace>
  <inkml:trace contextRef="#ctx0" brushRef="#br2" timeOffset="1021.7432">1055 350 3712,'0'0'0,"0"2"2048,-1 1-2012,1-1 154,-1 1-92,0 0-92,0 0 931,0 1-422,-1 1 106,1 0 106,-1-1-875,0 2 422,0-1-84,-1 1-84,2 0 164,-1 0-164,0 0-36,0 1-36,-3 7 324,0 2-82,1-2-272,0 0-8,-2 9 132,5-6-96,4-15 94,2-1 10,4-7-212,3-4 8,15-20 126,3-10-68,2-1 84,0 0-58,-4 5 96,-4 7-101,-6 8 181,-3 10-16,-9 9 175,0 2 45,-1 3-331,-1 2 51,-1 1-1,0 3-75,-1 5 246,0 2-2,-1 23 63,0-21-250,-1 2-29,-1 16 50,6-14 68,-3-23-186,-2 2 0,0-1 0,1 1 0,-1-1 0,1 1 0,-1-1 0,1 0 0,-1 1 0,1-1 0,-1 0 0,1 1 0,-1-1 0,1 0 0,-1 0 0,1 1 0,-1-1 0,1 0 0,0 0 0,-1 0 0,1 0 0,-1 0 0,1 0 0,0 0 0,-1 0 0,1 0 0,-1 0 0,1 0 0,1 0 2,0-1-1,0 0 1,0 1 0,0-1-1,0 0 1,0 0-1,0 0 1,0 0 0,-1-1-1,2 1-1,23-23-106,2-11 100,2-6 76,-3-4 15,-1 2-32,0 3-133,-3 6 0,-2 7 139,-3 11 64,-5 9 26,-12 7-137,0 0 0,-1 0 0,1 0 0,-1 0 0,1 0 0,0 1 0,-1-1 0,1 0 1,-1 0-1,1 0 0,0 1 0,-1-1 0,1 0 0,-1 0 0,1 1 0,-1-1 0,1 1 0,-1-1 0,1 1-12,7 12 64,-3 7-21,-3-15-303,0 1 79,-1 1-54,0 0-54,1 5 259,0 0-106,0-6-592,-1 0 254,1 0-108,-1-1-108,1 1 822,0-1-408,0 0 72,0 0 72,-1-3-726,1 0 540,-1 0-36,0 0-36,1 0-36,-1 0-36,1 0-36,0 0-36,1 2 701,0-1-577,1 0 116,0 0 116,0-1-793,0 0 409,1 0-60,-1-1-60,0 1 12,0-2-83,0 1-46,0-1-45</inkml:trace>
  <inkml:trace contextRef="#ctx0" brushRef="#br3" timeOffset="1104.4651">1825 241 5760,'0'0'0,"0"0"3200,0 0-3513,1 0 454,-1 0-46,0 0-48,0 0-46,1 0-48,-1 0-46,1 0-48,-1 1 866,1 0-558,0-1 34,-1 1 34,0-1-2403,1 0 1820,-1 0-42,0 1-41,0-1-42,0 0-41,1 0-42,-1 0-41,0 1-42,0-1-41,0 0-41,0 0-43,1 0-40,-1 1-43,0-1-39,0 0-44</inkml:trace>
  <inkml:trace contextRef="#ctx0" brushRef="#br4" timeOffset="1382.704">1865 255 10816,'0'0'0,"5"-2"640,1 0-511,0 1-29,10-5 321,5-4-117,6-6-90,3-4-49,-16 9 30,2-1 5,14-13 232,-3-2-112,-3 1 10,-7 1-79,-5 3 16,-5 2-11,-6 5 0,-2 14-239,1 0 0,0 1 0,-1-1 0,1 0 0,0 1 0,-1-1 0,1 0 0,0 1 0,-1-1 0,1 0 0,-1 1 0,1-1 0,-1 1 0,0-1 1,0 1-18,0-1 23,0 1 0,0-1 0,0 1 1,0-1-1,0 1 0,0 0 0,0-1 1,0 1-1,0 0 0,-1 0 1,0 0-24,-20 8 181,-5 10-16,12-7-183,-2 2-22,-15 19 77,-1 6-117,4 6 27,4 10 63,22-42-13,-1 1-1,1 0 1,0 7 3,3-13-23,-1 1 1,1 0-1,0 1 1,1-1 0,0 4 22,0-8-1,0 2 0,0-1 0,1 0 0,-1 1 0,1-1 0,3 4 1,3-2-607,0-1 200,1 0-114,2-2-114,12 1 184,5-3-277,-15-3-112,3 0 183,0-1-78,0-2-78,0 1 149,1-1-151,1-1-34,-1 0-34,0-1 359,0-1-161,0 0 42,1 0 42,17-7-596,-1-1 149,-20 9 648,1 0 2,-1 0 44,-1 0 44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12:06.161"/>
    </inkml:context>
    <inkml:brush xml:id="br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5206.98682"/>
      <inkml:brushProperty name="anchorY" value="-15269.41992"/>
      <inkml:brushProperty name="scaleFactor" value="0.5"/>
    </inkml:brush>
    <inkml:brush xml:id="br1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5951.46484"/>
      <inkml:brushProperty name="anchorY" value="-16016.92285"/>
      <inkml:brushProperty name="scaleFactor" value="0.5"/>
    </inkml:brush>
    <inkml:brush xml:id="br2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813.59424"/>
      <inkml:brushProperty name="anchorY" value="-16541.77148"/>
      <inkml:brushProperty name="scaleFactor" value="0.5"/>
    </inkml:brush>
    <inkml:brush xml:id="br3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7583.79932"/>
      <inkml:brushProperty name="anchorY" value="-17328.40039"/>
      <inkml:brushProperty name="scaleFactor" value="0.5"/>
    </inkml:brush>
    <inkml:brush xml:id="br4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920.2627"/>
      <inkml:brushProperty name="anchorY" value="-16949.5332"/>
      <inkml:brushProperty name="scaleFactor" value="0.5"/>
    </inkml:brush>
    <inkml:brush xml:id="br5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307.25232"/>
      <inkml:brushProperty name="anchorY" value="-5154.03027"/>
      <inkml:brushProperty name="scaleFactor" value="0.5"/>
    </inkml:brush>
    <inkml:brush xml:id="br6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58.26733"/>
      <inkml:brushProperty name="anchorY" value="-4560.79834"/>
      <inkml:brushProperty name="scaleFactor" value="0.5"/>
    </inkml:brush>
    <inkml:brush xml:id="br7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342.42542"/>
      <inkml:brushProperty name="anchorY" value="-5218.55322"/>
      <inkml:brushProperty name="scaleFactor" value="0.5"/>
    </inkml:brush>
    <inkml:brush xml:id="br8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2144.92969"/>
      <inkml:brushProperty name="anchorY" value="-5751.0459"/>
      <inkml:brushProperty name="scaleFactor" value="0.5"/>
    </inkml:brush>
    <inkml:brush xml:id="br9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487.89209"/>
      <inkml:brushProperty name="anchorY" value="-5116.04541"/>
      <inkml:brushProperty name="scaleFactor" value="0.5"/>
    </inkml:brush>
    <inkml:brush xml:id="br1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255.52946"/>
      <inkml:brushProperty name="anchorY" value="-5363.25293"/>
      <inkml:brushProperty name="scaleFactor" value="0.5"/>
    </inkml:brush>
    <inkml:brush xml:id="br11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897.3952"/>
      <inkml:brushProperty name="anchorY" value="-4648.77197"/>
      <inkml:brushProperty name="scaleFactor" value="0.5"/>
    </inkml:brush>
    <inkml:brush xml:id="br12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1600.04773"/>
      <inkml:brushProperty name="anchorY" value="-4568.19043"/>
      <inkml:brushProperty name="scaleFactor" value="0.5"/>
    </inkml:brush>
    <inkml:brush xml:id="br13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401.41122"/>
      <inkml:brushProperty name="anchorY" value="-5013.13135"/>
      <inkml:brushProperty name="scaleFactor" value="0.5"/>
    </inkml:brush>
    <inkml:brush xml:id="br14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334.20926"/>
      <inkml:brushProperty name="anchorY" value="-6368.26563"/>
      <inkml:brushProperty name="scaleFactor" value="0.5"/>
    </inkml:brush>
    <inkml:brush xml:id="br15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024.65161"/>
      <inkml:brushProperty name="anchorY" value="-7155.70361"/>
      <inkml:brushProperty name="scaleFactor" value="0.5"/>
    </inkml:brush>
    <inkml:brush xml:id="br16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347.56924"/>
      <inkml:brushProperty name="anchorY" value="-6499.6626"/>
      <inkml:brushProperty name="scaleFactor" value="0.5"/>
    </inkml:brush>
    <inkml:brush xml:id="br17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996.36444"/>
      <inkml:brushProperty name="anchorY" value="-7177.67578"/>
      <inkml:brushProperty name="scaleFactor" value="0.5"/>
    </inkml:brush>
    <inkml:brush xml:id="br18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968.1814"/>
      <inkml:brushProperty name="anchorY" value="-5754.75244"/>
      <inkml:brushProperty name="scaleFactor" value="0.5"/>
    </inkml:brush>
    <inkml:brush xml:id="br19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318.30341"/>
      <inkml:brushProperty name="anchorY" value="-6865.25928"/>
      <inkml:brushProperty name="scaleFactor" value="0.5"/>
    </inkml:brush>
    <inkml:brush xml:id="br2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324.939"/>
      <inkml:brushProperty name="anchorY" value="-6230.25928"/>
      <inkml:brushProperty name="scaleFactor" value="0.5"/>
    </inkml:brush>
    <inkml:brush xml:id="br21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2287.51782"/>
      <inkml:brushProperty name="anchorY" value="-4848.78857"/>
      <inkml:brushProperty name="scaleFactor" value="0.5"/>
    </inkml:brush>
    <inkml:brush xml:id="br22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3251.31396"/>
      <inkml:brushProperty name="anchorY" value="-4585.32324"/>
      <inkml:brushProperty name="scaleFactor" value="0.5"/>
    </inkml:brush>
    <inkml:brush xml:id="br23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2418.96167"/>
      <inkml:brushProperty name="anchorY" value="-5789.71387"/>
      <inkml:brushProperty name="scaleFactor" value="0.5"/>
    </inkml:brush>
    <inkml:brush xml:id="br24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1964.09937"/>
      <inkml:brushProperty name="anchorY" value="-5717.56396"/>
      <inkml:brushProperty name="scaleFactor" value="0.5"/>
    </inkml:brush>
    <inkml:brush xml:id="br25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922.69562"/>
      <inkml:brushProperty name="anchorY" value="-6226.25635"/>
      <inkml:brushProperty name="scaleFactor" value="0.5"/>
    </inkml:brush>
    <inkml:brush xml:id="br26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321.66077"/>
      <inkml:brushProperty name="anchorY" value="-6962.62256"/>
      <inkml:brushProperty name="scaleFactor" value="0.5"/>
    </inkml:brush>
    <inkml:brush xml:id="br27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120.89258"/>
      <inkml:brushProperty name="anchorY" value="-7789.37842"/>
      <inkml:brushProperty name="scaleFactor" value="0.5"/>
    </inkml:brush>
    <inkml:brush xml:id="br28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815.76855"/>
      <inkml:brushProperty name="anchorY" value="-8672.88281"/>
      <inkml:brushProperty name="scaleFactor" value="0.5"/>
    </inkml:brush>
    <inkml:brush xml:id="br29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2498.99243"/>
      <inkml:brushProperty name="anchorY" value="-11031.44043"/>
      <inkml:brushProperty name="scaleFactor" value="0.5"/>
    </inkml:brush>
    <inkml:brush xml:id="br3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776.95154"/>
      <inkml:brushProperty name="anchorY" value="-10647.00098"/>
      <inkml:brushProperty name="scaleFactor" value="0.5"/>
    </inkml:brush>
    <inkml:brush xml:id="br31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2423.67236"/>
      <inkml:brushProperty name="anchorY" value="-11566.85449"/>
      <inkml:brushProperty name="scaleFactor" value="0.5"/>
    </inkml:brush>
    <inkml:brush xml:id="br32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563.33643"/>
      <inkml:brushProperty name="anchorY" value="-11369.5498"/>
      <inkml:brushProperty name="scaleFactor" value="0.5"/>
    </inkml:brush>
    <inkml:brush xml:id="br33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2391.5354"/>
      <inkml:brushProperty name="anchorY" value="-12503.60547"/>
      <inkml:brushProperty name="scaleFactor" value="0.5"/>
    </inkml:brush>
    <inkml:brush xml:id="br34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3038.70508"/>
      <inkml:brushProperty name="anchorY" value="-13255.89844"/>
      <inkml:brushProperty name="scaleFactor" value="0.5"/>
    </inkml:brush>
    <inkml:brush xml:id="br35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3699.16699"/>
      <inkml:brushProperty name="anchorY" value="-13961.37207"/>
      <inkml:brushProperty name="scaleFactor" value="0.5"/>
    </inkml:brush>
    <inkml:brush xml:id="br36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4334.16699"/>
      <inkml:brushProperty name="anchorY" value="-14632.28027"/>
      <inkml:brushProperty name="scaleFactor" value="0.5"/>
    </inkml:brush>
    <inkml:brush xml:id="br37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5991.36426"/>
      <inkml:brushProperty name="anchorY" value="-16646.29297"/>
      <inkml:brushProperty name="scaleFactor" value="0.5"/>
    </inkml:brush>
    <inkml:brush xml:id="br38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735.37061"/>
      <inkml:brushProperty name="anchorY" value="-17355.98633"/>
      <inkml:brushProperty name="scaleFactor" value="0.5"/>
    </inkml:brush>
  </inkml:definitions>
  <inkml:trace contextRef="#ctx0" brushRef="#br0">5445 3058 5120,'0'0'0,"0"-2"2816,-1 1-3018,1 0 353,0 0-36,0 1-37,-1-1-36,1 0-37,0 1-36,-1-1-37,1 0 764,-1-1-450,0 1 36,1-1 36,-2 0 27,1-1 83,-1-1 420,1 3-664,0 0-48,-1 0 44,0 0-88,-7 5 84,-2 4-5,-2 4-86,-2 3 22,1 5 26,-1 5-10,0 3 5,1-1 0,3 0-75,0-4-53,3-1 48,5-4 16,2-5-117,4-3 37,5-5-54,1-2 12,3-3 143,4 0-5,-8-1-176,1-1-16,11-5-155,-1-2-149,2-2 22,2-1-172,-2-2-31,-10 7 182,-2 0-29,12-7-500,-12 9 243,-1-1-59,-4 3 18,0 0 75,-1 0-90,1 1-90,3-3-146,-1 1-211,0 1 174,-1 0 102</inkml:trace>
  <inkml:trace contextRef="#ctx0" brushRef="#br1" timeOffset="418.6153">5621 3166 3968,'0'0'0,"0"2"2304,0 1-2328,0-2 194,0 1-116,0 1-116,0 1 856,0 0-270,0 7 286,0 0 129,0-4-654,0-1-21,0 7 248,0-2-160,0-7-276,0 0-40,0 2 55,0-3 21,0-1-96,2-5 101,1-2-181,3-7 54,1-4 15,1-5 64,0-3-53,2-2-16,1-2 118,2 0-38,0 3 128,-3 2-144,1 4-27,0 7 6,1 5-49,-3 5 86,-4 2-162,0 2-6,5 4 29,-7-5-187,-1 1 75,1 0-42,0 0-42,3 1-173,0 0-136,-3-1 110,0 0 29,0 0-46,0 0-46,1 0-294,-1-1 34,0 1-94,1 0-94,-1-1 578,0 0-311,1 0 36,-1 0 36,0 0 46,-1 0 33,1 0 38,0 0 38</inkml:trace>
  <inkml:trace contextRef="#ctx0" brushRef="#br2" timeOffset="781.5773">5904 3098 6016,'0'0'0,"0"0"3328,0 0-3610,0 0 445,0 0-46,0 0-46,0 0-46,0 0-46,0 0-46,0 0-46,0 1 896,0 0-554,0-1 38,0 1 38,2 0-188,-1 1 59,2 1 278,-1-2-385,1 0-37,2 1 101,5-1-69,4-1-32,2-2 43,1-4 21,3-2-43,-1-3-58,-1-1 53,-1-1-59,-4-1 17,-4-3 68,-3 0-132,-6 6-33,-4 3 80,-4 6 43,-6 6 64,-2 6 27,0 7-75,-4 4 64,2 7-96,-1 1-11,5 2-74,1-4-22,4 0 150,5-3-11,3-13-177,1-1-19,1-2-3,2-1-61,0-1-231,1-2-69,2 0 63,1-2-99,1 0-231,1-1-69,3-1 28,0-2-104,1 0-159,2-2-73,-13 4 448,1-1 251,0 1-34,0-1-32,1 0-34,-1 0-32,0 0-34,0 0-31</inkml:trace>
  <inkml:trace contextRef="#ctx0" brushRef="#br3" timeOffset="1169.6088">6364 3031 5376,'0'0'0,"-3"0"3072,3 0-3325,0 0 406,-1 0-42,1 0-42,0 0-42,-1 0-42,1 0-42,-1 0-42,0 0 839,0 0-511,-1 0 38,1 0 38,-2 1-84,1 1 75,-8 3 392,-2 3-192,-1 3 38,3-3-365,-2 1-13,0 1-92,-1 2-48,-13 13-27,2-1 1,5 1 90,6-2 80,5-6-91,6-1 38,6-5-49,4-4 49,4-6-91,4-5-11,3-4 113,4-6-38,2-1-22,-1-5-63,-2 1-59,-2 0 48,-6 4 16,-4 4-5,-4 4 5,-3 6-112,-4 5 32,-5 6 133,-3 7-5,0 1-101,-1 4 74,6-11-148,0-1-13,-3 10-158,6-15-25,0 0 68,0-1-50,0 1-50,-1 3-245,1 0-160,1-6-329,0-1 559,0 1-62,0 0-65,1-1-62,-1 1-65,0-1-62,0 1-64,1-1 1589,-1 0-1117,1 1 46,0-1 45,-1 0 46,1 0 45,0 0 46,0 0 45,-1 0-772,2 1 422,0-1 38,-1 0 38</inkml:trace>
  <inkml:trace contextRef="#ctx0" brushRef="#br4" timeOffset="1532.0731">6634 3031 4992,'0'0'0,"-7"2"2816,5-1-3018,1 0 353,0-1-36,-1 1-37,1 0-36,-1-1-37,1 1-36,-1 0-37,-1 0 784,-1 1-456,1-1 40,-1 1 40,-3 1 10,-1 1 90,-10 6 520,9-5-583,0 1-13,-12 6 393,10-6-522,0 1-27,2-1-151,-1 1-77,-7 4 79,5 0 26,6-2-69,3-1 96,9-1-101,3 1-6,4-3 38,2 3-54,-3 0 17,1 2 68,-4-1-58,-5 0-16,-2 2 43,-5 0 21,-4 1 32,-6 1 32,7-5-156,-2 0-8,-11 8-7,0 0 22,-2-2 58,15-11-246,0 0 77,1 0-40,-1 0-40,-5 2-141,0 0-131,6-3 80,1 0 26,-1 1-44,1-1-44,-4 1-355,1 0-139,4-2 198,0 0 67,0-1-66,0 0-66,2 1-97,0-1 294,0 0-50,0 0-47,0 0-50,1 0-47,-1 0-50,0 0-46</inkml:trace>
  <inkml:trace contextRef="#ctx0" brushRef="#br5" timeOffset="-52116.7066">2932 248 3200,'0'0'0,"-2"4"1792,1-2-1921,1-1 216,-1 0-66,0 0-67,1 1-74,-2 0 622,1 1-252,0 1-199,0-1 37,-1 4 93,1-3 64,0 0 43,1-2-10,0-1 10,0-1-1974,0 0 1098,0 0-114,0 0-113,0 0-113,0 0-115,0 0-112,0 0-114</inkml:trace>
  <inkml:trace contextRef="#ctx0" brushRef="#br6" timeOffset="-49769.4682">2919 302 7296,'0'0'0,"-3"11"480,2-2-448,-1 1-32,-1 12 85,1 3 32,-2 2-106,0 1 106,0 3-31,-1 2 122,1 4 5,0 1 43,1-1-80,-1 1 64,0-3-171,-2 1-26,1 1 74,-2-2 43,1 0-85,1-1-43,-1-4 11,1-2 26,-1-2 27,0-3 32,2 0-80,1-3-48,1-1 123,-2-3 31,1-1-154,0-1 16,-2 0-10,1-1 68,1 0-58,0 0 96,-2 1-26,2 2 122,-1 2-70,2 4 102,1-1-26,0 0-28,0-6-26,1-1-32,0-4 6,0 0-81,1-4-53,-1 2 48,0-3-59,0-1 17,0-1 68,0-2-58,0 0 96,3-1-176,2 0 54,1 0 15,1 0-10,0-1 5,1 1 0,2 0 0,-2 3 0,1-1-112,-2 1 106,1 0 1,1-2 74,-1-2-53,1-2-16,0 1-69,2 0 53,1-3 91,1 1 10,0 1-144,0-3 11,1 2 27,2 0-16,1 1-70,-1 2 96,3 0 6,-1-3 0,2 2 5,2-1 0,-1 1 0,1-2 0,2 0-112,-2 1 106,0 0 1,-1-1 0,1 3 5,-2 1 74,1 0-132,1 3 42,-1 1 21,1 2-10,-1 0-107,0-2 106,2 0 1,-2-5 74,1 0-53,2-4-16,-3 0 43,2 1-54,0-3-95,-1-1 100,-2 1 1,0-1 0,2 1-107,1 1 106,2 0 1,0 1 0,2 1-107,-1-1 106,-1 0 1,-3 2 74,0 0-53,-3 2 96,2 0-101,-2-2-6,1 0-74,-1 0 53,2-1 16,-2-1 69,-1 2-127,-1 0 42,-1 1 21,-2 1-10,3 1 5,-1 0 0,0 0 0,-1 0 74,0 0-132,0 0 42,-1 0 21,-1 0 64,1 0-127,-1 0 42,1 0 21,-4 0 64,1 0-127,0 0-33,0 0 80,1 0 43,3 3 64,3 0-160,1 0 91,-3-1-32,-1 0 5,-2-1 0,0 2 0,0 0 0,-3 2 0,0 0 0,-2 2 74,0-1-132,-2-1 42,2-1 21,-2-2 64,-2-1-53,-1 0-16,-1-1 43,-1-1-54,-1 1 17,0 0-6,-3-3 0,0 0 0,0-2 0,0-1 74,2 2 17,0 1-150,0-2 11,-2 1 27,0-2 58,0 0-90,1 2-43,1 1 160,0-2-16,0 1-101,1-1 74,0-1-26,0 2 79,0 1-132,0-2 42,1 1 96,-1-1 80,0 2-218,0 0-2,0-4 34,2-1-38,1-2 112,0-2-32,-1-1-22,3 0 49,-2-1-54,1 1 17,1-1 68,-1-3-132,0 1 42,2-3 21,-2 0-10,3-2 5,-2-1 74,0-2-58,-2-4-16,1-1-69,0-3 53,2-1 16,-1-1-5,0 0 5,-2 2 0,1 1 0,0 2 0,-1 1 0,3 3 0,-2 1 0,-1 2 0,0 0 0,-1 3 74,1-2-58,1 2-16,-2-2-69,1 2 53,1 1 16,-1-1 69,3 1-127,-1-2 42,2-2 21,-1-1-10,-1-2 5,1-4 0,2 0-112,-5 14 166,1 0-2,1-15-14,-1 4-86,-1 3 69,-2 3-26,-3 3 79,-1 5-132,-2 4 42,-1 3 21,-1 3-122,-2 1 111,1 1 1,-1 1 74,1 0-127,0-1 42,1 4 21,0-1 64,-2 0-53,-1-1-16,-2 3-69,0-2 53,-1 3 16,2 2-5,0 0 5,-3 0 74,0-1-58,-4 2-16,1 0 43,-3 1-54,-3 2 91,2 1-64,-1 0-16,-2-2 118,-1 0-38,0-3-134,-2 1 81,0-3-107,0 2 27,0 0 63,-3 2-20,0-1 10,0 0 74,1 2-132,-3-3 42,2 1 21,-1 1-10,-1-1 5,0-3 74,4 1-132,1-2 42,1-1 21,3-1-10,0-1 5,0 1 0,-1 0 0,-1 0 0,-1-1 0,0-1 0,2 0 0,0-1 0,2 0-112,0 0 32,-1 3 58,-1 0-20,-1-1-65,0-2 22,-2-2 63,0 1-20,-3-4-65,-2 1 96,-4 0 6,-1 1 0,-3 1-107,3 1 32,19 1-211,0 0-37,1-1 27,1 1-91,2 2-83,0-1-53,8 0-80,0 1 87,0-1-78,1 1-78,-1 0 87,1 0-131,-1 0-46,1 0-46,1 1 440,-1-1-203,1 1 48,0 0 48,1-1-14,0 1 68,0-1 36,1 0 36</inkml:trace>
  <inkml:trace contextRef="#ctx0" brushRef="#br7" timeOffset="-47186.604">3135 531 896,'0'0'0,"13"-11"640,-5 6-697,-2 1 70,0-1-42,2 0-42,19-14 226,-11 9-410,1 0-29,19-8-196,-6 3-48</inkml:trace>
  <inkml:trace contextRef="#ctx0" brushRef="#br8" timeOffset="-45489.5923">2864 775 2304,'0'0'0,"0"0"1408,0 0-1428,-1 0 120,1 0-72,-1 0-72,0 0 555,-1 0-163,1 0-259,-1 0 35,0 0 207,0 0-269,0 0-18,-2 0-1,3 0-1297,1 0 796,0 0-84,-1 0-84,1 0-84,-1 0-84,1 0-84,-1 0-83</inkml:trace>
  <inkml:trace contextRef="#ctx0" brushRef="#br9" timeOffset="-44831.3422">2824 775 5440,'0'0'0,"-2"0"32,-4 0-37,0 0 47,-1 0 22,-3 0 32,-1 2 32,-1 1-5,2 0-70,-4-1 59,1 2-21,-2 0 42,8-2-161,0 0-8,-8 3 68,-1-1 37,-4 3-127,-2-2-33,-2 2 155,1 0-16,-1 0 11,-1 2-70,0-1-53,2 0 48,2 2 16,0-1 69,2 0-53,-2 1-16,2 1 43,-1 0 21,1 2-117,-2-2 37,-1-1 21,1 1 64,-2 1-53,3 0 96,1-3-176,2 2 54,-2-1 15,2-1-10,0 0 5,2 1 74,0 1 17,-2 0-38,0-1-58,1 0 53,0 1-59,-1 0 17,0 4 68,0 3-58,1 1 96,-2 2-176,4-1 54,-3 2 15,4-2-10,-3-1 79,4 1 17,0-1-38,0-2 54,0-1-91,-1-1 101,0 0-106,0-2-6,3 4 113,-1-1-38,0 2-134,3 1 81,-1-1-32,2-2 5,-1 0 0,1-1 0,3-1 0,-2-3 74,1-1-132,2 1 42,-2 0 21,0-2 64,2 1-53,0 0 96,1 1-176,2-2 54,-1-4-214,1-1-32,0 0 25,0 0-77,0-2-254,0 0 117,0 0-85,0 0-87,0-1-58,0 0 192,0 0-44,0 0-43,0-1-44,0 1-43,1 0-44,-1 0-42</inkml:trace>
  <inkml:trace contextRef="#ctx0" brushRef="#br10" timeOffset="-43660.382">1567 1302 3584,'0'0'0,"-2"-3"2048,1 3-2208,1 0 217,-1 0-130,0 0-130,0 0 655,-1 0-328,0 0-44,0 4 133,1-1-69,3 3 22,1 2 106,0-1 80,-1 2-91,0 1 112,2 1-31,-1 2-28,-1-7-252,-1 1-22,2 9 120,-2 0 42,0 0 17,0 3-38,-1 2-21,0-1-106,-1 2-49,1 1 43,0 2 16,3 0-43,2-1-21,1 3 43,1 0-54,3-2 17,1 0 68,1-2-58,-2-6-16,1-2 43,-3-2-54,1-1-95,-6-6 160,1 0-2,3 6-14,2-2 26,-2 0-75,-1-3 59,1-1-171,-2-3 123,2-6-80,-1-4 22,1-4 68,-1 0-20,1 0 10,-1-1 0,-1 2 0,-2 0 0,2 2-112,1 0 106,0 2-186,2-2 16,1 2-85,-1 2 16,1-2-11,1 1 0,1 2 74,1-3 129,4 2-70,2 0 70,1 2 58,3 0 59,-2 1-48,2 1 96,-2 0-176,-1 0 54,-4 0 15,-2-2 64,-1-1 97,-4-2 127,-1-3-26,-6-2 95,-1 5-300,-1-1-6,-1-7 24,-3 0 37,-5-1 48,-2 0-165,-3 0 16,-2-3 64,-4 1 86,-2-3-22,-2-3 16,-2-4 37,-3-2 102,0-1-102,-3-3-37,-2-2-64,0 0-101,-1 1-54,4 4 43,24 22-173,1 1 62,-1 0-34,1 0-34,-6-4-141,1 0-112,6 6-327,0 0 154,1 0-118,0 1-118,1 1 192,0 0-218,0 0-58,0 1-58,1 1 821,-1 1-342,1 0 112,0 0 112,1 0-271,0 0 236,-1 1 38,2 0 38</inkml:trace>
  <inkml:trace contextRef="#ctx0" brushRef="#br11" timeOffset="-39604.5515">392 2180 1536,'0'0'0,"0"0"896,0 0-868,0 0 63,0 0-38,0 0-38,0 0 386,0 0-77,0 0 241,0 0 75,0 0-446,0 0-14,0 0 161,0 0-117,0 0 16,0 0-166,0 0 44,0 0 90,0 0 5,0 0-32,0 0-21,0 0-32,0 0 80,0 0-138,0 0 42,0 0 96,0 0 5,0 0 43,0 0-155,0 0-63,0 0 10,0 0 21,0 0 27,0 0 32,0 0-5,0 0 5,0 2-75,0 1 59,-3 0-96,1 2 101,-1 2 43,-2 5 64,0 2-48,2 6-16,0 7-32,1 5 80,-2 4 11,1 3 37,0 4-155,-2-2 11,1 1-48,0-3-69,1-4 128,2-3-43,-3-5-134,1-1 81,2-21-373,0 1 115,1-1-66,-1 1-66,0 3-249,0 0-216,0-4 152,1-1 40,0 0-72,-1 0-72,1-3-54,0 1 248,0 0-46,0-1-45,0 1-46,0-1-45,-1 1-46,1-1-44</inkml:trace>
  <inkml:trace contextRef="#ctx0" brushRef="#br12" timeOffset="-39138.3133">0 2315 2944,'0'0'0,"0"-2"1664,1 1-1723,-1 0 153,1 0-92,0 0-92,0 0 587,1 0-221,3-2 268,3 2 128,2-3-16,1 1 90,-4 0-579,-1 0-19,13-5 145,-7 3-230,1 0-35,14-9-17,6-1 117,-1-1-123,4 0 112,0 0-181,3 1-21,-2 3 74,0 1 43,-28 8-220,0 1 70,-1-1-36,1 0-36,7-1-90,-2 0-112,1 0-48,-1 1-48,-2 1-100,-1 0-56,0 1 292,-1 0-16,-2 0-285,-2 1 37,7 0-632,-7 0 854,-1 0 14,-1 0-34,0 0 82,-1 1 57,0-1 43</inkml:trace>
  <inkml:trace contextRef="#ctx0" brushRef="#br13" timeOffset="-38401.8387">784 1910 3200,'0'0'0,"0"-3"1792,0 2-1954,0 1 197,0-1-118,0 0-118,0 0 676,0-1-283,0 3-5,-1 0 50,-1 2 11,1 1 48,-1 1 48,-3 11 301,0 4-16,-2 6-58,-2 3-22,5-13-427,0 1-30,-5 19 174,2 4 76,-1 5-188,1 4 134,-1 3-154,2-2 116,-1-1-186,1-2 54,1-3 90,-1-1 5,1-4-106,2-7-1,0-5-42,1-6 43,4-4-166,1-5 49,2-6 15,3-8 64,5-7-53,4-6 96,2-6-101,-1-4-6,0-2 38,-1 2-54,-2 2-95,0 5 26,-4 6 58,0 5 54,-3 6-10,0 5-28,-1 4-63,-3 4-22,-1 4 75,-1 1 48,1 0-10,0 0 84,-3-13-299,1 0 77,0 0-40,-1 0-40,1 3-73,0 1-123,0-4-91,-1-1 75,0 1-64,1-1-64,-1 0-271,0 0 3,0 0-104,1 0-103,-1 0 608,1 0-334,0-1 34,0 1 34,-1-1 65,1 0 24,0 0 40,-1 0 40</inkml:trace>
  <inkml:trace contextRef="#ctx0" brushRef="#br14" timeOffset="-38194.2878">1000 2423 2048,'0'0'0,"0"2"1280,0-1-1394,0 0 140,0 0-84,0-1-84,1 2 438,1-1-208,3 4-29,-2-2 81,0 1 8,0 1 40,1 0 40,1 0-203,0 1 3,3 9 73,-1 1-101,-2 0 11,-5-12-352,1 0 110,0 0-66,0 0-66,0 4-214,-1 0-211,0-5 675,1 0-129,-1 0 36,0 0 36,0 3-183,0 0 125,0-2-16,-1 0 72</inkml:trace>
  <inkml:trace contextRef="#ctx0" brushRef="#br15" timeOffset="-38073.4653">1054 2153 4224,'0'0'0,"-9"-5"2304,7 4-2593,1 0 368,-1 1-38,1-1-38,-1 0-38,0 0-38,1 1-38,-1-1-38,-3-2 664,-1 0-379,5 3-1773,0-1 1078,0 0-106,-1 1-106,1-1-106,0 1-106,0-1-106,0 1-105</inkml:trace>
  <inkml:trace contextRef="#ctx0" brushRef="#br16" timeOffset="-37979.2155">1014 2126 6624,'0'0'0,"2"2"96,1 4-75,0-1 22,-1 3-161,0-1 118,-2-5-597,0 0 197,1 0-112,-1 0-112,0-1-18,0 0 156,0-1-48,0 1-46,0 0-48,0 0-46,0 0-48,0 0-45</inkml:trace>
  <inkml:trace contextRef="#ctx0" brushRef="#br17" timeOffset="-37500.8843">1351 2274 3072,'0'0'0,"-4"3"1792,2-2-1974,1 0 203,-1 1-122,0-1-122,-3 5 537,-2 2-292,-2 4 111,4-6 123,-1 2 48,1 0 9,-1 1 83,-7 9 191,0 3-6,5-11-421,0 0-32,-6 6 85,0-2-111,3 0-65,6-4-32,6-1 75,5 1-138,6-2 42,3 0 21,4 2-10,3-2 5,2 0 0,0 2-112,-3-2 106,-1 1 76,-6-2 15,-1 1-32,-10-1 54,-5 0-91,-6-1-85,-6-1 58,11-3-219,-1-1 75,-1 0-42,1 1-42,-6 0-140,0 1-133,5-2-37,0 0 72,0-1-69,0 1-68,3 0-7,0-1 167,0 0-36,-1 1-36,1-1-36,0 0-36,0 1-36,0-1-35</inkml:trace>
  <inkml:trace contextRef="#ctx0" brushRef="#br18" timeOffset="-36601.9943">2040 1991 3968,'0'0'0,"0"-3"2176,0 3-2435,0-1 338,0 1-34,0 0-36,0-1-34,0 1-36,0 0-34,0-1-36,0 0 629,0-1-350,0 1-223,0 0 27,3 2 21,-2 0-225,1 0-40,3 4-193,-4-4 29,1 0 96,-1 0-64,0 1-64,2 1-350,-1 1-206,0-1 312,-1 0-40</inkml:trace>
  <inkml:trace contextRef="#ctx0" brushRef="#br19" timeOffset="-36899.2846">1905 2328 3456,'0'0'0,"-2"0"2048,1 0-2308,1 0 329,0 0-34,-1 0-34,1 0-34,0 0-34,-1 0-34,1 0-34,0 0-762,-1 0 430,1 0-82,-1 0-82,1 0-82,0 0-82,-1 0-82,1 0-81</inkml:trace>
  <inkml:trace contextRef="#ctx0" brushRef="#br20" timeOffset="-36803.028">1892 2369 6624,'0'0'0,"0"4"576,0 1-462,0 0-26,0 1 7,0 1-67,0 11-17,0 2 5,0 2-16,0-12-156,0 1-24,-3 9-210,3-16-188,-1 1 138,0-1-96,0 1-96,1-4-54,0 1 189,-1 0-46,1 0-46,0 0-46,-1-1-46,1 1-46,-1-1-45</inkml:trace>
  <inkml:trace contextRef="#ctx0" brushRef="#br21" timeOffset="-29304.0956">2311 2220 3456,'0'0'0,"2"-2"2048,-2 1-2135,1 1 224,0-1-52,-1 1-53,1-1-45,-1 1-35,3-2 795,-1 1-235,4-4 261,-2 1 246,-2 2-770,-1 0-13,1 0 35,-1 1-83,-2 1-92,0 1-48,-1 0 5,-3 4 75,-3 3-117,-5 2-6,6-4 87,-1 0 8,-10 7 183,-1 0-54,-2 1 145,11-7-318,0 0 0,-11 7 24,0 3-38,3-1 33,0 1-128,3-1 37,3-1-54,3-3 12,7-1 68,2-3 54,4-2-48,4-2-16,5 0 43,5 0-54,1 1 17,0 0-6,2 1-112,-4 0 106,-2 1 1,0-1 74,-5 2-53,0-2 96,-2 2-101,-6 0-6,-4 3 38,-4 0 21,-7-1-43,-2 1-21,-4-1 43,-6-1-54,-2-2-95,-2 0 100,22-6-188,0 1 67,-1-1-34,1 0-34,-7 2-89,-1-2-104,8 0 3,0 0 47,-1 0-44,1-1-44,-7 1-298,0 0-136,8 0 265,-1-1 32,1 1-42,0 0-42,4-1-79,-1 0 236,0 1-36,1-1-36,-1 1-36,1-1-36,0 0-36,0 1-35</inkml:trace>
  <inkml:trace contextRef="#ctx0" brushRef="#br22" timeOffset="-25852.339">3108 2031 3072,'0'0'0,"2"0"1664,0 0-1816,-1 0 183,0 0-110,1 0-110,-1 1 789,0-1-400,1 1 64,-1 0 63,3 0-172,0 1 149,-1 0-29,1 1-59,1 5 258,-3-4-366,0 2-24,1 5 215,-2 5-198,-3 3-63,-1 5-28,-3 12 70,1 9-64,-2 6-16,-2 2 43,1 1-54,-1-2 166,5-28-26,0-1 35,-1 18 135,-2-8 165,4-19-383,1-2 3,-2 6 103,4-7-128,1-8 58,4-6-176,5-5 49,3-7 90,2-6 5,3-5-144,2-2 11,1-2 27,-1 4 58,-2 2-90,-1 4 32,-5 2 26,0 8-10,-4 4 5,0 4 0,-1 5 0,-3 3 0,1 4 0,0-1 0,-2 1 0,-1 1 0,0 4 0,-2 0 0,1 1 0,-1 3 74,0 1-132,-1 1 42,1-10-104,0 0-16,0 9-56,0-16-309,0 1 144,0-1-86,0 0-86,1-1-137,-1 0-70,1 0-96,0 0-96,-1-1 607,1 0-323,-1 0 40,1-1 40,0 1 19,0-1 47,-1 0 36,1-1 36</inkml:trace>
  <inkml:trace contextRef="#ctx0" brushRef="#br23" timeOffset="-25417.1831">3567 2247 2944,'0'0'0,"-5"5"1664,3-3-1709,0 0 154,0 0-83,-1 1-95,0 2 657,-2 1-200,-2 7 103,-1 6 63,1 3-116,2 4 63,-1 1-101,1-2 101,4 3-69,2-15-324,1 0-24,5 10 140,5-3-64,3-6-106,4-4 63,2-4-26,4-5 42,0-6-85,0-3-48,-3-6 48,-3-5 16,-5-3-43,-6-1 91,-8 0-101,-8-2-6,-4 2 38,-6 2-54,-4 2-95,-2 6 100,0 3 1,-1 4 0,6 3 5,1 3 0,11-1-191,2 2-29,0-1 16,1 0-72,3 1-363,1 0 147,-1 0-104,1 0-104,0 0 41,1-1-151,0 1-76,0 0-76,1 0 730,0 0-336,0 0 80,0 0 80,0 0-157,0-1 156,0 1 34,0 0 34</inkml:trace>
  <inkml:trace contextRef="#ctx0" brushRef="#br24" timeOffset="-21034.5317">3932 2261 4864,'0'0'0,"-2"0"2688,1 0-2891,1 0 344,-1 0-36,1 0-35,0 0-36,-1 0-35,1 0-36,-1 0-35,1 0 730,-1 0-435,0 0 34,1 0 34,-2 1-92,1 0 61,0 2 295,0 0-405,1 0-34,-1 4 172,1 6 11,0 4-16,0 4-107,0 0-6,0 0 70,0 0 48,3 0-85,0-6 69,2-1-133,3-4 37,2-3-54,-3-6-139,0-1-19,9-6 68,0-7-112,0-3 27,0-5-11,-4 0-75,0 2 22,-1 3 101,-2 2-32,-3 4 53,-2 8-10,-2 7 79,-1 7-58,0 5-16,-2 6 43,1-1-54,-1 3-95,4-3 100,2-4 1,0-2 0,6-5 5,1-7 0,1-2 0,5-9 0,2-5 0,2-7 0,1-4 0,0-2 74,1-3-132,-1 0 42,-3 0 21,-1 0 64,-12 14-151,-1 0-6,4-14-46,-9 21-272,0 0 114,0 0-72,-1 1-72,1-9-254,-2 0-226,0 8 161,0-1 57,0 0-76,-1 1-76,2 4-89,0 0 291,-1 0-52,0 0-50,1-1-52,-1 1-50,0 0-52,0 0-49</inkml:trace>
  <inkml:trace contextRef="#ctx0" brushRef="#br25" timeOffset="-19533.5423">149 3355 2944,'0'0'0,"0"0"1664,0 0-1661,0 0 133,0 0-80,0 0-80,0 0 706,0 0-170,0 0 187,0 0 229,0 0-583,0 0 3,0 0 340,0 0-497,0 0-35,3 6 313,-2-3-440,0 2-21,2 6 104,-1 10 32,0 4-64,-1 3-53,0 1-22,-1-2 38,0-6 21,3-6-43,2-5-21,-5-10 2,0 0 0,1 0 0,-1 0-1,0 0 1,1 0 0,-1 0 0,0 0 0,1 1-1,-1-1 1,0 0 0,1 0 0,-1 0-1,0 0 1,1 0 0,-1 0 0,0 0 0,1 0-1,-1-1 1,0 1 0,1 0 0,-1 0-1,0 0 1,1 0 0,-1 0-2,10-9 64,5-8-43,1-7-21,3-10 43,3-5 21,2-2 32,2-3 32,3-4-80,1 4-11,-2 7-37,-4 10 6,-3 12-6,-20 14 6,1 0 1,-1 1 0,0-1 0,1 1 0,-1-1-1,1 1 1,-1-1 0,1 1 0,-1 0 0,1 0-1,0 0-6,-2 0 1,1 0 0,0 0 0,0 0 0,-1 0 0,1 1 0,0-1 0,0 0 0,0 1 0,-1-1 0,1 0 0,0 1 0,-1-1 0,1 1 0,0-1-1,-1 1 1,1-1 0,0 1-1,0 0 13,0 1-1,0-1 1,0 1-1,0 0 1,-1-1-1,1 1 0,0 0 1,-1-1-1,1 2-12,7 21 11,-3 7-6,-3-14 87,0 2 8,2 20-78,-2-16 182,0 2 8,0-2-206,-1 2 30,1 17 55,-1-10-91,3-13 48,-1-13 16,2-11-43,3-11 91,4-10-176,3-4-21,3-2 74,0-1-31,0 1-65,-1 5 96,0 3 6,-2 7 74,-1 5-53,-3 8-16,0 6-69,-3 6 53,-3 3 16,-1 5-5,-2 1 5,-2 6 112,0-17-332,0 0 90,0 0-44,0 1-44,0 5 205,0 1-91,0-11-493,1 1 376,-1-1-32,0 1-35,0-1-32,1 1-35,-1-1-32,0 1-35,1 1 606,0 1-498,1-1 84,-1 0 84,0-2-715,0-1 544,0 1-34,0 0-32,0-1-34,0 1-32,0-1-34,0 0-32,2 3 646,0-2-539,0 1 112,1-1 112,-1 0-932,0 0 449,0 0-90,0 0-89</inkml:trace>
  <inkml:trace contextRef="#ctx0" brushRef="#br26" timeOffset="-18885.8195">1108 3288 3712,'0'0'0,"-2"0"2176,1 0-2283,0 0 210,0 0-126,1 0-126,-2 0 790,1 0-301,-1 0 17,-3 2 113,1 4-97,1 2 22,-2 3-11,3-4 16,-1 0 32,0 2-320,0 1 32,0-1-10,0 1-82,-1 12 220,3-1-208,2 1 166,3-1-204,1-2 97,2-2-70,-1-4-58,2-4 53,2-6-59,0-6 17,5-6 68,0-5-58,1-4-16,0-4 43,0-2-54,-1-2 17,-4 1-6,0 3 0,-2 5-112,-4 3 106,-1 4 76,-2 6 15,-2 3-32,0 8-58,0 3 53,-1 3-59,1 2-95,2 2 100,-1-11-436,-1 0 147,1-1-82,0 2-82,0-4-196,-1 0 232,1 1-47,-1-1-47,1 1-46,0 0-47,-1-1-46,1 1-47,0 2 584,0 0-646,1 1 90,-1-1 90,1 0 173,0-1 63,-1 0 106,1 0 106,4 9-1293</inkml:trace>
  <inkml:trace contextRef="#ctx0" brushRef="#br27" timeOffset="-18586.0239">1689 3180 4992,'0'0'0,"-5"0"2816,4 0-3132,0 0 426,0 0-44,0 1-44,0-1-44,0 0-44,0 1-44,-1-1-44,-3 3 849,-1 0-435,2 0-208,-2 2 56,-5 5 287,0 3-209,-4 2 97,9-7-247,-1 1-8,-1 3 133,1 1-13,-6 14 82,7-14-189,1 1-13,2 1 203,-1 0-3,3-2-223,1 1 27,3 10 64,-2-22-105,0 0-1,0 0 1,0 0 0,0 0-1,0 0 1,0 0 0,1 0-1,-1 1 10,15 12-5,-11-12-370,0-1 122,1 1-70,-1-1-70,1-1-18,0 1-87,0-1-60,1-1-60,-1 1 632,1-1-283,-1 0 74,1 0 74,-1-1-856,1 0 374,-1 0-106,0 0-106,1-1 928,-1 0-440,0 0 94,1 0 94,4-3-880,0 0 219,-1 0 355,-2 0-27</inkml:trace>
  <inkml:trace contextRef="#ctx0" brushRef="#br28" timeOffset="-18180.9458">2013 2842 4352,'0'0'0,"0"0"2432,0 1-2651,0-1 333,0 1-34,0-1-35,0 1-34,0 0-35,0-1-34,0 1-35,-1 3 833,0 0-328,-2 10 212,0 7 229,1-8-632,-1 2-5,-1 18 275,0 14 5,4-21-348,0 2-8,0-3 220,1 2 0,1-1-284,0-1 24,3 23 359,-2-26-422,1-1-5,4 16 139,0-6-118,2-7 134,0-6-155,1-8 197,-5-7-258,0-3 5,7-5-19,0-6 27,3-1 53,1-1-15,-1 0-102,0 5 181,0 5 16,-2 6 38,-2 7-112,-6-3-82,-1 2-29,6 12 36,-9-16-434,0 2 149,0-1-86,0 0-86,1 1 617,-1 1-313,0-1 50,0 1 50,-2-8-2186,1 2 1841,-1 0-40,1-1-42,-1 1-40,1 0-42,-1-1-40,1 1-41,-1 0-42,0-1-40,1 1-42,-1 0-40,1-1-42,-1 1-40,1-1-41,-1 1-41</inkml:trace>
  <inkml:trace contextRef="#ctx0" brushRef="#br29" timeOffset="-4640.3754">3229 3125 4352,'0'0'0,"0"-2"2432,0 2-2651,0-1 333,0 1-34,0 0-35,0-1-34,0 1-35,0-1-34,0 1-35,0-1 833,0-1-328,0 0 137,0 0 102,-2 1-86,-1 1-16,-5-1 113,3 3-480,-1-1-2,-9 2 199,-2 0 21,-3-1-133,-2 0 111,10 0-351,0 0-11,-14 1 48,13 1 49,-1 1 3,-13 5 199,13-3-263,1 1 8,-15 9 15,3 3-145,1-1-10,5 3 64,2 1 48,9-13-113,2 1-3,-5 12 95,7-12 78,1-1 35,1 12-119,3-2 81,4 1-60,3-1 49,2-2-54,-6-14-193,-1-1 54,1 1-36,0-1-36,5 3 170,1-2-72,-5-3-558,1 0 222,-1 0-104,1 0-104,0-1 785,0-1-391,0 0 68,1 0 68,0 0-583,0 0 278,0-1-58,1-1-58,0 1 25,0 0-85,0-1-42,1 0-42,7-4-589,1-2-136,-9 6 1126,0-2-165,0 1 70,1 0 70,-1 0-75,0-1 117,0 1 42,-1-1 42,6-2-199,-1 0 144</inkml:trace>
  <inkml:trace contextRef="#ctx0" brushRef="#br30" timeOffset="-4099.4042">3499 3139 4480,'0'0'0,"0"-2"2432,0 1-2496,0 0 217,0 0-130,0 1-130,0-1 728,0 0-407,0 0 36,0 1 36,-1-1-109,0-1 67,-2 1 316,0 2-149,-2 2 58,-2 2-26,2-2-341,-2 2-18,-7 7 66,-4 3-118,0 3 16,0 3 21,-2 0-48,4 2-21,8-12 214,1 0 26,-1 0-234,2 0 46,0 0 204,1 1-16,-2 12-16,5-4-26,2-19-193,0 1 0,1-1 1,-1 0-1,0 0 0,1 1 1,-1-1-1,1 0 0,-1 0 1,1 1-1,-1-1 0,1 0-5,0 0 9,-1-1 0,1 1 0,-1 0-1,1-1 1,-1 1 0,1-1 0,0 1-1,-1-1 1,1 1 0,0-1 0,0 1-1,-1-1 1,1 0 0,1 1-9,14-1-21,4-5-1,4-5 108,-1-5-1,1-7-106,-1-1-1,-3 0 33,-2 2-16,-4 5 5,-5 7-112,-6 8 106,-3 5 1,-2 8 0,-3 8 117,3-9-167,-1 1 3,-2 13 52,3-19-375,1 1 122,-1 0-70,1-1-70,0 1-318,0 0 10,1 0-118,-1 0-118,0 4-355,1 0-328,0-7 1436,1 0-217,-1-1 114,1 0 114,0-1-764,1 0 397,-1-1-56,1 0-56,-1 0 440,1-1-216,-1 0 40,1 0 40</inkml:trace>
  <inkml:trace contextRef="#ctx0" brushRef="#br31" timeOffset="-3688.8127">3878 3044 4480,'0'0'0,"2"0"2560,-1 0-2748,-1 0 323,0 0-32,1 0-35,-1 0-32,0 0-35,1 0-32,-1 0-35,1 0 703,0 0-414,-1 0 34,1 0 34,0 2-92,0-1 61,-2 5 295,-1-3-370,0 2-29,-3 5 148,-8 8 32,-2 3-59,-1 1-21,-1 0 43,3-3-128,4-1-1,6-2-42,4-9-145,1-2-19,6 7 68,3-4-37,2 0 5,2-2-112,1 1 106,-3-2 76,0 2 15,-4 2 43,-1 1 69,-3-2 22,-2 2 37,-7 3-117,-3 1-113,-3 1-10,5-11-279,1 1 81,0-1-52,-1 1-52,-6 3-199,-1 1-171,6-4 643,0-1-137,0 0 44,-1 1 44,1-1-597,0 0 251,-1 0-80,1 0-80,0 0 664,0 0-320,0 0 64,0 0 64,1-1-876,0 0 367,0 0-118,0 0-118,1 0 978,0 0-472,0 0 94,0-1 94,0 0-712,0 1 354,1-1-62,0-1-62,1 2 651,-1-1-292,1 0 76,0 0 76,-6 4-864</inkml:trace>
  <inkml:trace contextRef="#ctx0" brushRef="#br32" timeOffset="-3269.187">4080 2815 4864,'0'0'0,"5"-7"2688,-4 5-2921,0 1 363,-1-1-38,1 1-37,0-1-38,0 1-37,0-1-38,-1 1-37,3-5 916,0 1-357,-1 0-236,0 0 72,4 0 292,-1 6-80,-1 5 11,-4 13-49,0-5-367,-1 4-27,-1 20 149,0 7 6,-2 2 58,2-22-73,0 0 24,-1 25 28,-3-5 70,1-5-22,2-5 37,0-6-48,1-5 54,1-15-296,1-2-11,0 4 98,2-8-95,4-6-59,2-5-64,3-4 48,1-1 91,2 1 10,-3 6 43,0 5-5,0 5 5,1 4 0,-6-3-151,0 2-13,4 6 68,1 1 37,-3-2 22,-6-9-289,0 0 75,0 0-42,0 0-42,1 1-108,0 1-133,-1-3-244,0 1 127,0-1-102,0 0-102,0 0 197,0-1-198,0 1-44,1 0-44,9 3-2267,-11-5 2193,1 1 333,-1-1-36,1 0-35,-1 1-35,1-1-37,-1 0-34,1 1-36</inkml:trace>
  <inkml:trace contextRef="#ctx0" brushRef="#br33" timeOffset="-1322.0148">4729 3152 4992,'0'0'0,"0"3"2688,0-3-3027,0 1 430,0-1-44,0 0-45,0 1-44,0-1-45,0 1-44,0-1-45,0 1 1138,0 1-645,0-1 102,0 0 102,0 3-335,0 0 230,0 2-76,0 1-120,0-1-52,0 2-96,0-2-10,0 1-70,0 6 34,3 0-20,-3-11-192,1 1 60,0-1-36,-1 1-36,2 2-133,-1 0-117,0-3-348,-1 0 161,1 0-122,-1-1-122,1 0-38,-1 0 245,0 0-60,0-1-58,1 1-60,-1 0-58,0-1-60,0 1-57</inkml:trace>
  <inkml:trace contextRef="#ctx0" brushRef="#br34" timeOffset="-1081.8763">4756 2680 4736,'0'0'0,"-2"-5"2560,1 5-2779,1-1 344,0 1-36,-1-1-35,1 1-36,-1-1-35,1 1-36,0-1-35,-2 0 888,1 0-336,0 0-288,-1 0 64,1 2 384,0 0-532,1 1-24,-1 3 140,2 0-360,1 1-48,3 4-163,-4-7-184,1 0 128,-1 0-90,1 0-90,0 0-70,0 0-96,-1 0-85,2 0-87,-1 1 647,0 0-322,1 0 56,-1 0 56,0-1-47,0 0 89,0 1 36,0-1 36</inkml:trace>
  <inkml:trace contextRef="#ctx0" brushRef="#br35" timeOffset="-950.0251">4851 3247 4864,'0'0'0,"0"2"2688,0-1-2944,0 0 378,0 0-40,0-1-38,0 1-40,0 0-38,0-1-40,0 1-38,0 1 751,0 0-472,0 0 34,0 0 34,0 2-96,0 0 69,0 3 315,0-7-2476,0 1 1615,0-1-39,0 0-39,0 1-38,0-1-39,0 0-39,0 1-38,0-1-40,0 0-38,0 1-39,0-1-38,0 0-40,0 0-38,0 1-38,0-1-39</inkml:trace>
  <inkml:trace contextRef="#ctx0" brushRef="#br36" timeOffset="-702.8667">4864 3288 9984,'0'0'0,"5"-3"288,4-3-75,4-4-128,3-6-79,1-5 47,2 0 11,0-2 107,-1 1 47,1 2-42,-3 5-16,-1 4-32,-1 4 80,-4 6-138,-3 8 42,-2 4 96,-3 6 5,-1 1-32,-1 3-21,0-11-178,0 0-22,2 10 77,-1-11-268,0 0-29,0-1 0,1 0-88,-1-5-33,0 1 46,0-1-50,0 0-50,1 2-342,0-2-163,1-1 241,-1 0 41,0-1-60,0 0-60,-1 0-89,0-1 276,0 0-46,0 1-44,0-1-46,1 0-44,-1 1-46,0-1-43</inkml:trace>
  <inkml:trace contextRef="#ctx0" brushRef="#br37" timeOffset="2599.4122">6729 3234 5888,'0'0'0,"-5"0"3200,3 0-3415,2 0 393,-1 1-42,0-1-39,-1 0-42,1 0-39,0 1-42,0-1-39,-1 1 866,0-1-502,0 1 42,0 0 42,-2 0-46,0 1 83,-1 0 492,3 0-643,0 0-37,2 0 284,0 0-24,1-1-512,0 0 118,0 0-36,1 0-36,3 0 126,0 0-112,9 1 8,4-1 0,3-3 21,3-7-48,5-2-21,0-5 43,2-1 21,-1-4-43,-4 1-21,-2 1 43,-7 2-54,-6 0 17,-4 2-6,-6 1 0,-2 14 0,1 0 0,0-1 0,-1 0 0,1 1 0,0-1 0,0 1 0,-1-1 0,1 1 0,-1-1 0,1 1 0,0-1 0,-1 1 0,1-1 0,-1 1 0,1-1 0,-1 1 0,0 0 0,-10-5-112,-6 5 32,-7 5 58,-3 7 54,-7 5-10,-4 4-28,1 3-63,-2 3 53,4 1 16,6-3-5,6-2 5,6-1 0,11-13-87,1-1-13,2 8 4,5-10-129,2-1-19,9 2-274,-4-5 146,1 0-40,14 0-318,-16-2 331,0-1 67,0 1-40,0-1-40,10 0-341,1-1-131,-10-1 136,1 2 72,0-2-72,0 1-72,-7 1-87,2 0 281,-1 0-48,1 0-50,-1 0-48,0 0-50,0-1-48,1 1-49</inkml:trace>
  <inkml:trace contextRef="#ctx0" brushRef="#br38" timeOffset="3079.5375">7391 3085 6144,'0'0'0,"-10"2"3328,6 0-3640,1-1 464,1-1-48,-1 1-48,0 0-48,0 0-48,-1 1-48,0-1-48,-1 0 898,-2 1-572,-1 1 36,1-1 36,-8 4-168,-2 1 62,-14 10 180,15-8-274,1 1-38,-16 11 104,5 1-107,3 0-90,3 2 58,6-3 11,8-2 69,6-4-53,6-4-16,6-5 43,9-3 21,4-4-43,6-5 91,3-3-101,2-5 106,1-7-31,1-4 47,1-8-10,-2-6 79,-19 17-203,-1-2-3,15-29 25,-2-5-15,-4-7 68,-4-1-58,-3 1 96,-11 35 82,0 0 34,4-22 257,-8 31-372,0 1 3,-2 3-21,0 3-51,-2-2-1,0 16-42,0 0 1,0 0-1,0 0 0,0-1 1,0 1-1,0 0 1,0 0-1,0 0 1,0 0-1,0 0 1,0 0-1,0 0 1,-1-1-1,1 1 1,0 0-1,0 0 1,0 0-1,0 0 1,0 0-1,0 0 0,0 0 1,0 0-1,0 0 1,0 0-1,-1-1 1,1 1-1,0 0 1,0 0-1,0 0 1,0 0-1,0 0 1,0 0-1,0 0 1,-1 0-1,1 0 1,0 0-1,0 0 0,0 0 1,0 0-1,0 0 1,0 0-1,0 0 1,-1 0-1,1 0 1,0 0-1,0 0 1,0 0-1,0 1 1,0-1-1,0 0 1,0 0-1,0 0 1,-1 0-1,1 0 1,0 0-1,0 0 0,0 0 1,0 0-2,-11 13 21,-6 20 91,-4 19-101,-1 14-6,1 8 38,2 2 21,15-57-229,0 0 62,0 0-34,1 0-34,-7 51-368,8-54-87,1 0 138,0-1-96,1 0-96,-1-1 172,1 0-182,0-1-44,0 0-44,7 33-2101,-7-42 1997,1 1 318,0-1-36,0 1-34,0-1-36,0 0-34,1 0-36,-1-1-33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12:19.012"/>
    </inkml:context>
    <inkml:brush xml:id="br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8027.78125"/>
      <inkml:brushProperty name="anchorY" value="-20704.18359"/>
      <inkml:brushProperty name="scaleFactor" value="0.5"/>
    </inkml:brush>
  </inkml:definitions>
  <inkml:trace contextRef="#ctx0" brushRef="#br0">3 0 4352,'0'0'0,"-2"0"2432,2 2-2496,0 0 217,-1 0-130,1 0-130,0 1 1079,0 0-520,0 1 104,0 0 104,0-1-702,1 2 364,-1-1-52,0 1-52,0-1-11,0 0-65,0 1-44,1-1-44,-1 2 421,0 0-194,0-1 46,0 2 46,0-2-408,0 0 192,1 1-42,-1 0-42,1 5 172,1 0-133,-1-3-29,1 1-59,0-4 333,1-1 11,3-3-357,1-2 53,9-9 74,1-7-95,-6 5 261,1-1 32,13-16 85,-14 17-350,2-1-35,9-7 71,-20 20-93,0-1 0,0 0 0,-1 0 0,1 0 0,0 1 0,0-1 0,0 1 0,0-1 0,0 1 0,-1 0 0,2 0-14,-2 0 9,1 0 0,-1 0 0,1 1 0,-1-1 0,1 0 0,-1 1 0,0-1 0,1 1 0,-1 0 0,0-1 0,1 1 1,-1 0-1,1 1-9,3 0-433,0 3 150,-1 0-90,1 0-90,-1-1 602,-1 2-313,1 0 44,-1 0 44,-1-4-1055,0 1 721,-1 0-62,1 0-63,-1 0-62,1 0-63,-1 0-62,1 0-63,-1 0 1500,1 0-1058,-1 0 40,1 0 41,-1 0 40,0 0 41,1 0 40,-1 0 41,0-1-1734,0 1 1171,0 0-76,1-1-77,-1 1-76,0-1-77,0 1-76,0-1-76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12:10.316"/>
    </inkml:context>
    <inkml:brush xml:id="br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7482.65381"/>
      <inkml:brushProperty name="anchorY" value="-18175.11523"/>
      <inkml:brushProperty name="scaleFactor" value="0.5"/>
    </inkml:brush>
    <inkml:brush xml:id="br1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835.48633"/>
      <inkml:brushProperty name="anchorY" value="-17501.50781"/>
      <inkml:brushProperty name="scaleFactor" value="0.5"/>
    </inkml:brush>
    <inkml:brush xml:id="br2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7542.62842"/>
      <inkml:brushProperty name="anchorY" value="-18744.52148"/>
      <inkml:brushProperty name="scaleFactor" value="0.5"/>
    </inkml:brush>
    <inkml:brush xml:id="br3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8922.26855"/>
      <inkml:brushProperty name="anchorY" value="-21471.23438"/>
      <inkml:brushProperty name="scaleFactor" value="0.5"/>
    </inkml:brush>
  </inkml:definitions>
  <inkml:trace contextRef="#ctx0" brushRef="#br0">14 40 3712,'0'0'0,"0"-5"2048,-1 3-2094,1 0 180,-1-1-108,0 1-108,0-2 772,-1 0-250,0-4 328,-1 3 203,3 4-2851,0 1 1584,0 0-38,0 0-37,0-1-38,0 1-37,-1 0-38,1 0-37,0-1-38,0 1-37,0 0-38,0 0-37,0 0-38,0-1-37,0 1-37,0 0-38</inkml:trace>
  <inkml:trace contextRef="#ctx0" brushRef="#br1" timeOffset="426.6354">0 13 9440,'0'0'0,"3"2"640,0 6-112,2 6-80,3 8-22,-1 6-116,2 8-12,1 7-116,-2 8 63,2 1-26,-3 2 42,-1-2-85,-5-3-11,-2-2 38,0-6-128,-4-7 37,0-4-54,1-8-63,1-10-134,1-9-42,3-9-75,4-12 11,0 7 203,1-2 14,10-17-57,4-2 90,4 1-127,2 5 116,-1 6-74,0 6 22,0 9 68,-2 6 54,-2 6-48,-5 7 96,-6 4-101,-3 2-6,-7 3 113,-4 1-38,-4-1-22,-9 1 49,-4-2-16,-4-3-33,18-14-212,0-1 51,0 0-34,0 1-34,-7 2 160,0-1-69,1-1-334,0-1 2,0-1-16,0-1-104,-9-2-562,4-1-116,3-5-65,12 5 697,1-1 76,-1 1-52,1-1-52,-1 0-519,2-1-171,0 2 1087,1 0-177,0 0 68,0 0 68,2 0-87,-1 0 118,1 1 38,0-1 38,1 0-167,1 1 130</inkml:trace>
  <inkml:trace contextRef="#ctx0" brushRef="#br2" timeOffset="982.1112">541 391 4736,'0'0'0,"0"0"2688,0 0-2875,0 0 333,0 0-34,0 0-35,0 0-34,0 0-35,0 0-34,0 0-35,-1 1 844,0 0-443,0 0 57,0 1-87,-1 1 78,-3 3 370,2-1-496,1 0-34,-3 10 247,-1 7-166,4-12-231,-1 3-38,-1 9 45,4-1-85,4-3 48,3-1-59,3-4 91,5-5 11,1-2-150,4-4 86,2-3-32,2-8 5,-12 4-243,1-1-37,1-2 44,-1-1-88,14-9-295,-2-3 22,-14 11 444,0 0 29,6-9-132,-10 11 214,0 1 30,2-4-41,-2 4 53,-7 6-5,-1 5 154,-4 4 32,-4 6 75,2 2-10,-3 3 10,0 3 74,-2 3-58,6-13-209,-1 2-19,-8 18 185,-10 9-122,13-21-136,-3 1-27,-12 23 61,19-35-215,1 2 69,-1-1-38,1 0-38,-8 9 189,-1-1-72,9-10-495,-1 0 208,1 0-90,-1-1-90,1 0 685,0 0-340,-1-1 60,1 0 60,3-3-670,1 0 489,-1-1-34,0 1-34,1-1-34,-1 1-34,1-1-34,-1 0-34,-3 3 641,0 0-533,0-1 102,0-1 102,5-1-800,-1 0 616,0-1-35,0 1-37,0-1-34,0 1-37,1-1-34,-1 0-36</inkml:trace>
  <inkml:trace contextRef="#ctx0" brushRef="#br3" timeOffset="9973.02">352 1026 2944,'0'0'0,"0"-2"1664,0 0-1568,0 1 103,0-1-62,0 1-62,0 0 847,1-1-355,-1 1 114,1-1 114,0 1-899,-1 0 441,1-1-82,0 1-82,0-1 114,-1 1-145,1-1-44,0 0-44,0 0 460,0-1-94,0 2-327,0 0 11,-1 3 356,1 1-40,-1 2-277,0 2 45,2 1-55,-1 2-69,0 2 161,1 1-29,1 1-150,-1 3 10,3 21 210,2 3-202,2 5 166,1 3-204,2 6 172,-2-2-54,1-4-96,-3-11 181,-2-9-208,-2-9-47,1-9 10,-5-11 16,0 0 0,0 0 0,0 0 0,0 0 0,0 0 0,0 0 0,0 1 0,0-1 1,0 0-1,0 0 0,0 0 0,1 0 0,-1 0 0,0 0 0,0 0 0,0 0 0,0 0 0,0 0 1,0 0-1,0 0 0,0 0 0,0 0 0,0 0 0,1 0 0,-1 0 0,0 0 0,0 0 0,0 0 1,0 0-1,0 0 0,0 0 0,0 0 0,0 0 0,0 0 0,1 0 0,-1 0 0,0 0 0,0 0 1,0 0-1,0 0 0,0 0 0,0 0 0,0 0 0,0 0 0,0 0 0,0 0 0,1 0 1,-1 0-1,0 0 0,0 0 0,0 0 0,0-1 0,6-5-5,1-11 5,3-6 0,-6 9-122,0-1-18,8-19 103,1-1-118,2 3 107,-1 5 123,3 6-70,0 8-5,-14 12 6,-2 0-1,1 0 0,0 1 1,1-1-1,-1 1 0,0-1 1,0 1-1,1 0-5,16 1-11,2 9 17,-2 7 68,3 7-58,-2 4 171,-2 2-160,-4 0 90,-6 0-64,-7 0-58,-6-4 53,3-23-39,1-1 0,-1 1 0,0 0 0,1 0 1,-1 0-1,0-1 0,-1 1-9,-15 16 21,-6-5-21,-4-2 43,14-7-136,-1-1-11,-14 1 88,20-5-440,0 1 153,1-1-82,-1-1-82,-8 1-228,-1-1-253,11 0 890,0 1-173,0-1 62,0 0 62,1 1-909,0-1 375,1 0-126,0 1-126,1-1 1041,0 0-502,1 1 100,0-1 100,1 1-922,0 0 429,1-1-98,1 1-98,0 0 935,1 0-431,0 1 102,1-1 102,1 1-990,1 1 230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04T15:12:15.951"/>
    </inkml:context>
    <inkml:brush xml:id="br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802.89551"/>
      <inkml:brushProperty name="anchorY" value="-18626.03711"/>
      <inkml:brushProperty name="scaleFactor" value="0.5"/>
    </inkml:brush>
    <inkml:brush xml:id="br1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165.55176"/>
      <inkml:brushProperty name="anchorY" value="-18549.03711"/>
      <inkml:brushProperty name="scaleFactor" value="0.5"/>
    </inkml:brush>
    <inkml:brush xml:id="br2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7067.92871"/>
      <inkml:brushProperty name="anchorY" value="-19238.61914"/>
      <inkml:brushProperty name="scaleFactor" value="0.5"/>
    </inkml:brush>
    <inkml:brush xml:id="br3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419.70947"/>
      <inkml:brushProperty name="anchorY" value="-18725.00195"/>
      <inkml:brushProperty name="scaleFactor" value="0.5"/>
    </inkml:brush>
    <inkml:brush xml:id="br4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5781.19531"/>
      <inkml:brushProperty name="anchorY" value="-18147.87109"/>
      <inkml:brushProperty name="scaleFactor" value="0.5"/>
    </inkml:brush>
    <inkml:brush xml:id="br5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6754.90137"/>
      <inkml:brushProperty name="anchorY" value="-19225.57422"/>
      <inkml:brushProperty name="scaleFactor" value="0.5"/>
    </inkml:brush>
    <inkml:brush xml:id="br6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7389.90137"/>
      <inkml:brushProperty name="anchorY" value="-19963.07813"/>
      <inkml:brushProperty name="scaleFactor" value="0.5"/>
    </inkml:brush>
    <inkml:brush xml:id="br7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9678.0498"/>
      <inkml:brushProperty name="anchorY" value="-22651.9375"/>
      <inkml:brushProperty name="scaleFactor" value="0.5"/>
    </inkml:brush>
    <inkml:brush xml:id="br8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0645.41602"/>
      <inkml:brushProperty name="anchorY" value="-23445.89453"/>
      <inkml:brushProperty name="scaleFactor" value="0.5"/>
    </inkml:brush>
    <inkml:brush xml:id="br9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9867.16797"/>
      <inkml:brushProperty name="anchorY" value="-23278.02344"/>
      <inkml:brushProperty name="scaleFactor" value="0.5"/>
    </inkml:brush>
    <inkml:brush xml:id="br10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0515.38672"/>
      <inkml:brushProperty name="anchorY" value="-24049.29492"/>
      <inkml:brushProperty name="scaleFactor" value="0.5"/>
    </inkml:brush>
    <inkml:brush xml:id="br11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1196.6709"/>
      <inkml:brushProperty name="anchorY" value="-24865"/>
      <inkml:brushProperty name="scaleFactor" value="0.5"/>
    </inkml:brush>
    <inkml:brush xml:id="br12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2253.75098"/>
      <inkml:brushProperty name="anchorY" value="-25695.91016"/>
      <inkml:brushProperty name="scaleFactor" value="0.5"/>
    </inkml:brush>
    <inkml:brush xml:id="br13">
      <inkml:brushProperty name="width" value="0.1" units="cm"/>
      <inkml:brushProperty name="height" value="0.1" units="cm"/>
      <inkml:brushProperty name="color" value="#DA0C07"/>
      <inkml:brushProperty name="inkEffects" value="lava"/>
      <inkml:brushProperty name="anchorX" value="-11336.73926"/>
      <inkml:brushProperty name="anchorY" value="-25533.64258"/>
      <inkml:brushProperty name="scaleFactor" value="0.5"/>
    </inkml:brush>
  </inkml:definitions>
  <inkml:trace contextRef="#ctx0" brushRef="#br0">443 166 3584,'0'0'0,"0"-3"2048,0 1-2094,0 0 180,0 0-108,0 0-108,1 0 770,-1 0-391,1 0 62,0-1 62,-1 1-455,1-1 229,0 1-38,-1-1-38,2-2 109,-1 1-136,0 0 260,0 1-48,0 0-230,0 1 18,0 1 361,1 3-404,-1 0 3,2 9 295,-1-4-311,-1 2 8,1 12 185,0 5-159,-1 20 116,-1 6-36,1 6-102,-4 2 69,0-3-64,-3-3 129,1-8-150,1-5 197,0-6-208,2-10 102,3-8-70,-1-17-52,0 0 0,0 0-1,0 0 1,0 0-1,0 0 1,0 0 0,0 1-1,1-1 1,-1 0 0,0 0-1,0 0 1,0 0-1,0 0 1,0 0 0,0 1-1,0-1 1,0 0 0,0 0-1,0 0 1,0 0 0,0 0-1,1 0 1,-1 0-1,0 0 1,0 1 0,0-1-1,0 0 1,0 0 0,0 0-1,0 0 1,1 0-1,-1 0 1,0 0 0,0 0-1,0 0 1,0 0 0,0 0-1,1 0 1,-1 0-1,0 0 1,0 0 0,0 0-1,0 0 1,0 0 0,0 0-1,1 0 1,-1 0-1,0 0 1,0 0 0,0 0-1,0 0 0,6-9 0,4-9 6,5-9-156,5 0 118,0 0-42,0 6 84,1 6-20,-1 6 10,-2 4 0,2 5 112,-4 5-32,-5 7-59,-3 2 171,-3 5-165,-5-8 125,-1 0 0,0 1-143,-2 0 19,-9 12 132,-2 0-112,-4-2-48,-1-2 48,-3-5-171,-1-4 123,18-9-194,-1-1 67,1 1-34,-1-1-34,-4 1 171,0-1-64,5-1-339,0 0 153,1 0-60,-1-1-60,1 1 477,0-1-233,0 0 44,0 0 44,1 0-772,-1-1 307,1 1-114,0-1-114,-2-1-265,2 0-328,1 2 1215,0-1-201,1 1 92,0 0 92,1 0-793,-1 0 599,1 1-38,0-1-35,-1 1-38,1-1-35,0 1-38,0 0-34</inkml:trace>
  <inkml:trace contextRef="#ctx0" brushRef="#br1" timeOffset="643.7104">794 679 3968,'0'0'0,"0"-2"2304,1 1-2400,-1 0 217,1 0-130,0 0-130,-1 1 759,1-1-417,0 0 42,0 1 42,0-1-229,0-1 70,2 2 254,-1-1-70,1 0-305,0-1 79,1 1-46,4-2 235,2 0-43,14-5 2,5-3 38,-14 5-225,0 0-19,14-7 207,-4-1-171,1-5 122,-5-3-36,-2-1-102,-11 10 156,0 0 8,4-12 17,-8 13-178,0 1-27,-2-9 141,-5 4-117,-5 6-48,-6 6 48,-6 7-171,-6 7 123,-4 6-5,-4 5 0,-1 6 5,1 3 0,4 3 0,5 1 0,3-2 74,8-3-58,6-4 171,8-5-160,3-18-21,-3 0 1,1-1 0,0 0-1,0 1 1,0-1 0,0 0-1,1 1 1,-1-1 0,0 0-1,0 0 1,1 0 0,0 1-7,0 0 12,2 0 1,-1 0 0,1 0 0,0-1 0,3 2-13,25 5 26,8-3 124,-3-3-76,0-1-47,-30-1-194,1 0 49,0 0-36,0-1-36,5 1 170,-1 0-72,-6-1-506,0 1 205,-1 0-94,-1 0-94,0 0 702,0-1-351,0 1 60,-1 0 60,-1 0-1978,-1 0 1325,0 0-120,1 0-120,-1 0-122,0 0-119,0 0-122,0 0-118</inkml:trace>
  <inkml:trace contextRef="#ctx0" brushRef="#br2" timeOffset="888.361">1254 584 5120,'0'0'0,"0"0"2816,0 1-3018,0-1 353,0 0-36,0 1-37,0-1-36,0 0-37,0 1-36,0-1-37,0 1 898,0 0-493,0 1 62,0 0 62,0-1-517,0 0 249,0 1-50,0-1-50,0 7 825,0-2-810,0 0-24,-3 8 246,2-7-283,-1 1-19,1 0-144,-1 2-56,2-7-205,-1 1 61,1 0-72,-1 0-72,1 0 558,-1-1-275,1 1 50,-1 0 50,1-4-1911,0 1 1613,0 0-36,0-1-35,0 1-36,0 0-35,0 0-36,0-1-35,0 1-36,0 0-35,0-1-35,0 1-37,0 0-34,-1-1-37,1 1-33,0 0-38</inkml:trace>
  <inkml:trace contextRef="#ctx0" brushRef="#br3" timeOffset="1034.7503">1240 98 6656,'0'0'0,"-2"0"3584,1 0-4001,1 0 552,0 0-58,-1 0-56,1 0-58,-1 0-56,1 0-58,0 0-56,-1 1 1016,0-1-678,1 1 42,-1 0 42,0 1-283,0 1 72,2 5 129,-1-5-375,0 1 76,1-1-52,-1 1-52,1 3 250,1 1-104,-2-8-1867,0 1 1617,0 0-38,0 0-37,0-1-37,0 1-37,0 0-38,1 0-36,-1 0-38,0 0-36,0 0-38,0 0-37,0-1-37,0 1-37,0 0-37,1 0-37</inkml:trace>
  <inkml:trace contextRef="#ctx0" brushRef="#br4" timeOffset="1874.4814">1375 544 4864,'0'0'0,"0"2"2688,0-1-2959,0 0 387,0-1-40,0 1-40,0 0-40,0-1-40,0 1-40,0 0-40,0 2 875,0 0-387,1 0-331,1 1 51,1 6 380,-2-5-415,0 1 3,1-3 212,-1 1-98,0 0 36,0-1 36,1 4-157,1 0 67,-1-2-19,0 0-77,0 0 146,0-2-150,2-9-43,2-3 43,5-12 53,5-4-15,2-4-65,-8 12 283,0-1 32,13-16 235,-13 20-527,0 1-24,8-4 108,-18 17-126,1 0 0,0-1 0,0 1 1,-1 0-1,1-1 0,0 1 0,0 0 1,-1 0-1,1-1 0,0 1 0,0 0 1,0 0-1,0 0 0,-1 0 0,1 0 1,0 0-1,0 0 0,0 0 0,0 1-2,0-1 0,0 0 0,0 1 0,0-1 0,0 1 0,0-1 0,0 1 0,0-1 0,0 1 0,0 0 0,0 0 0,0 0 0,0-1 0,0 2 0,10 16 6,0 4-6,-7-10-278,-1 1-42,-1-7-1,0 0 4,0 0-54,0 0-54,2 4 2,1 0-125,-4-7 440,1 1-33,0 0 42,0-1 42,1 0-496,-1-1 216,1 0-62,0 0-62,4-1-5,1-2-150,-4 0 501,1 0-44,0-1 46,0 0 46,5-3-154,2-1 149,10-8-168,1-3 192,-12 7 99,0-1 37,9-12-67,-15 17 223,0-1-81,-1 1 42,0-1 42,6-6-199,-1 0 80,-5 6 313,0 0-157,-1 0 56,1 0 56,0 1-461,-1 0 223,1 0-44,-1-1-44,0 2 370,-1 0-178,1 0 36,-1 1 36,1-1-357,-1 1 163,1 0-40,-1 0-40,0-2 460,0 1-80,0 2-353,-2 1 13,-2 1 262,1 2-299,-2 2-19,-1 1-40,-1 2-40,-4 10 31,-4 4 85,1 7-70,-1 2-10,3 1 43,3-2 96,2-1-102,4-15 110,0 0 5,1-3-143,1 0 19,2 3 57,5-4-53,6-5 80,2-7-138,3-7 79,1-6-64,-1-5 17,-1-4-118,-1-1 106,-2 2 1,-1 2 0,-3 5 5,0 9 0,-3 7 0,-3 9 0,-1 8 0,-2 8 0,-4 7 149,-4 8-117,-3 7 5,-2 4 1,-4 3-156,-4 2 118,14-40-256,-1 0 87,1-1-46,-1 1-46,-6 14 208,-1 0-91,6-15-388,0 0 184,0 0-72,-1 0-72,0-2 579,0 1-282,0-1 54,-1 0 54,5-7-687,0 1 492,-1 0-36,1-1-36,-1 1-36,1-1-36,-1 0-36,1 0-36,-5 3 675,0 0-557,0-1 104,0-1 104,6-2-997,-1-1 741,0 0-48,0 0-48,0 0-48,1 0-48,-1-1-48,1 1-47</inkml:trace>
  <inkml:trace contextRef="#ctx0" brushRef="#br5" timeOffset="2538.2466">2483 463 5120,'0'0'0,"0"-3"2816,0 4-2965,0-2 320,0 1-34,0 0-32,0 0-34,0 0-32,0 0-34,0 0-32,0 1 1133,0-1-538,0 1 112,0 0 112,0 0-1035,0 0 482,0 1-110,0 0-110,0 2 400,0 1-331,0 1 44,0 1-88,0-4-593,0-1 351,0 1-40,0-1-38,0 1-40,0-1-38,0 1-40,0 0-38,0 1-189,0 1-272,0 0-86,0 0-86,0 0 1030,0 0-445,0 0 129,0-1 130,0-2-1009,0 0 777,0 0-44,0 0-45,0 0-44,0 0-45,0 0-44,0-1-44</inkml:trace>
  <inkml:trace contextRef="#ctx0" brushRef="#br6" timeOffset="2726.747">2470 3 7424,'0'0'0,"-3"-2"4096,2 2-4426,1 0 537,-1 0-56,0 0-55,1 0-56,-1 0-55,0 0-56,0 0-55,0-1 1463,0 1-788,-1 1 118,1-1 118,0 0-1070,-1 0 501,1 0-112,0 0-112,-1 0 401,0 1-333,2 3-52,0 0-96,0-1-659,0-1 449,1 0-52,-1 0-52,1 1-52,-1-1-52,1 1-52,0 0-52,0 2-105,1 1-421,0 1-80,0 0-80,-1-4 1544,0 1-611,0-1 42,0 1 40,0 0 42,0-1 40,0 1 42,0 0 40,-1-1-1285,1 0 886,0 0-46,0 1-47,0-1-46,0 0-47,0 0-46,-1 1-46</inkml:trace>
  <inkml:trace contextRef="#ctx0" brushRef="#br7" timeOffset="4911.0549">11 1517 4224,'0'0'0,"0"-5"2432,0 3-2475,0 0 210,0-1-126,0 1-126,0 0 1031,0 0-499,0 0 98,0 0 98,0-1-770,0 1 378,0-1-70,0 1-70,0-2 230,0-1-229,0 4 288,0 1-64,-3 9 118,2-2-338,-1 3-40,-1 12 46,1 4-79,3 3 0,1-13 59,1 2 14,2 14-62,2-3 20,5-5 70,-10-23-143,-1 0-1,0 0 1,0 1-1,1-1 1,-1 0-1,1 0 1,-1 0-1,1 0 1,-1 0-1,1 0 1,1 0-1,-2-1 1,1 1-1,-1-1 1,1 0 0,-1 1 0,1-1 0,0 0 0,-1 0 0,1 0 0,-1 0 0,1 0-1,0-1 1,0 1-1,1-1 1,0 1 0,0-1 0,0 0-1,-1-1 1,1 1 0,0-1 0,0 0-1,1 0 15,0-1-1,0-1 1,-1 1 0,1-1 0,0 0-15,20-25 16,0-6-16,-2-2 43,-1 1-54,-3 2 17,-2 2 106,-4 7 42,-3 10-116,-4 10 79,0 10-64,-1 16-21,-1 8 43,1 4-54,-2-25-266,-1 1 78,1-1-50,-1 1-50,2 8 242,0-1-99,-1-12-748,-1 1 553,0-1-50,0 0-50,1 0-50,-1 0-50,0 0-50,1 0-50,10 21-2250,-9-20 2622,0 0-182,1-1 122,-1 0 122,0 0-1149,0-1 532,0-1-124,0 1-123</inkml:trace>
  <inkml:trace contextRef="#ctx0" brushRef="#br8" timeOffset="5298.1091">686 1287 3712,'0'0'0,"0"0"2272,0 0-2097,0 0 127,0 0-76,0 0-76,0 1 120,0-1-139,0 1-38,0 0-38,-1 0 427,-1 0-78,1 2-327,0 0 11,-2 3 287,0 1-51,0 2 2,-2 3 62,-4 13 172,4-11-425,1 1-51,-6 11 268,6-12-317,0-1-11,-2 9 104,4-4-70,3-5 49,3-5-91,9-3-123,-5-4 185,2 0-6,10-1-8,1 2-43,-4 3 96,-2 2-106,-15-5-7,1-1 1,0 0-1,0 0 0,0 1 0,-1-1 1,1 0-1,0 0 0,-1 0 0,1 1 1,0 0-5,-1 0 7,0 0 1,0 0 0,0 0-1,0 0 1,0 0 0,0 0 0,0 0-1,0 0 1,-1 0-8,-6 22 21,-4 0-21,-5 1 43,6-12-171,-1-1-16,-13 12 112,18-19-344,0 1 128,-1-1-64,0 0-64,2 0 473,-2 0-237,1-1 40,0 0 40,0 1-724,1-1 286,-1 0-108,1 0-108,0-1 853,0 0-418,0 0 78,0 0 78,1-1-883,0 0 388,1-1-108,-1 0-108,2 0 936,0 0-445,0-1 94,1 0 94,0 1-919,0-1 421,0-1-102,1 1-101</inkml:trace>
  <inkml:trace contextRef="#ctx0" brushRef="#br9" timeOffset="5498.6418">943 1490 5888,'0'0'0,"0"2"3200,0-1-3483,0 0 436,0 0-46,0 0-44,0 0-46,0 0-44,0 0-46,0 0-44,0 2 904,0-1-553,0 1 44,0 0 44,0 0-380,0 1 181,0-1-38,0 1-38,0 10 396,0-6-378,0-1-29,0 8 18,3 0-6,-3-12-392,1 1 114,-1-1-68,1 1-68,0-1 470,0 0-242,-1-1 36,1 1 36,-1-2-780,1 0 535,-1 1-44,0-1-47,1 0-44,-1 0-47,0 0-44,0-1-47,1 2 831,-1 0-682,1-1 119,-1 0 117,0-1-1123,0 1 837,0-1-54,1 1-54,-1-1-54,0 0-54,0 1-54,0-1-53</inkml:trace>
  <inkml:trace contextRef="#ctx0" brushRef="#br10" timeOffset="5674.1087">970 1057 6656,'0'0'0,"-2"0"3712,1 0-4105,1 0 546,-1 0-56,1 0-57,0 0-56,-1 0-57,1 0-56,-1 0-57,0 0 1097,0 0-563,-1 1-331,1 1 51,0 3 140,2 6-149,4 11 95,-3-19-687,-1 1 354,0-1-36,0 1-35,0 0-36,1 0-35,-1 1-36,1-1-35,1 4-220,0 2-232,0-1-88,1 2-88,0-3 1007,-1 2-440,1 0 123,0 0 124,-3-6-981,1 0 752,0 1-44,0-1-43,-1 0-44,1 0-43,0 0-44,-1 0-42</inkml:trace>
  <inkml:trace contextRef="#ctx0" brushRef="#br11" timeOffset="6304.7869">1200 1476 4352,'0'0'0,"0"2"2432,0 1-2651,0-2 333,0 0-34,0 1-35,0 0-34,0-1-35,0 1-34,0 0-35,0 1 765,0 2-448,0-1 48,0 1 48,0-1-386,0 1 188,0 0-36,0 0-36,1 4 479,0 1-61,0-1-381,1 0 29,-1 0 278,1-1-58,-1 0-265,0 0 13,1-2 207,0 0-43,1-3-264,1 0 0,2-1 106,2-10-90,1-12 118,2-9-150,1-2 85,-5 13-129,-1-1-8,0 4 185,-1-1-5,6-12-85,-3 11 213,1 7-203,-2 7 102,-3 7-70,2 8-58,-1 6 53,-2 4-59,2 3 17,-3-17-378,0-1 120,-1 0-72,1 1-72,1-1-72,0 1-72,0 0-72,0 0-72,1-2 620,0 1-295,0 0 62,0-1 62,0 0-10,1-1 85,-1 1 48,1-1 48,4 2-250,0-1 142,1-1 75,0-2 45,-4-2 212,-1-1-39,0 0 46,1 0 46,5-2 230,-1-2 165,-4 3-618,-1 0 149,1-1-38,0 0-38,-1 0 365,0-1-168,0 1 40,0-1 40,0 1-373,0-1 173,0 0-40,0 0-40,4-2 373,-1-2-93,0 1-237,0-1-3,9-9 209,-9 8-262,1-1-19,7-8 95,2-1-65,-3-1-63,-1 2 53,-3 0-59,-4 2 17,-5 3 143,-2 4-117,-7 5 192,-1 5-203,-5 8 27,-2 6-10,0 8 31,-1 6-48,1 2-21,3 1 43,9-25-216,1 0 62,0 0-34,0 0-34,0 6 170,0 0-67,2-8-452,0 1 185,0-1-82,0-1-82,1 1 621,0-1-309,0 0 54,0 0 54,0-4-725,0 1 516,0 0-38,1-1-39,-1 1-38,0-1-39,1 0-38,-1 0-39,2 2 722,0-1-594,1-1 110,-1 0 110,-2 0-953,1 0 718,0-1-44,-1 0-44,1 1-44,-1-1-44,1 0-44,0 0-43</inkml:trace>
  <inkml:trace contextRef="#ctx0" brushRef="#br12" timeOffset="6723.899">2226 1206 5248,'0'0'0,"0"0"2944,0 0-3228,0 0 415,0 0-42,0 0-44,0 0-42,0 0-44,0 0-42,0 0-44,0 1 964,-1-1-625,1 1 254,-1 0 126,0 0-723,0 0 303,-1 0-40,1 0-39,0 0-61,-3 3 214,0 0-166,-7 9 240,4-6-279,0 1-13,-17 16 57,-4 1-15,0 2-44,3-3 86,3-1-101,5-4 106,6-2-106,7-4-80,6-2 58,11-3 11,9-2 107,2-1-27,0 0-59,-4 3 22,-13-1 111,-2 2 22,-4-8-148,-1 1-1,1 0 0,0 0 0,-1 0 1,0 1-1,1-1 0,-1 0 0,0 0 1,0 0-28,-2 10 40,-1 1-16,-11 11 66,-6 1-58,9-14-218,-2 1-38,0-2 216,-1 0-48,7-5-543,0 0 202,0-1-102,-1 1-102,2-1 745,-1 0-375,1 0 62,-1 0 62,5-3-810,-2 1 580,1 0-42,1-1-44,-1 1-42,0-1-44,0 1-42,0-1-44,-2 2 806,0-1-664,0 0 123,0 0 124,3-2-943,0 1 728,0 0-42,0 0-40,0-1-42,1 1-40,-1-1-42,0 1-39</inkml:trace>
  <inkml:trace contextRef="#ctx0" brushRef="#br13" timeOffset="7132.0183">2483 1206 4480,'0'0'0,"-2"4"2432,-1 0-2424,2-2 194,-1 1-116,-1 0-116,1 1 1000,-1 0-476,0 0 100,0 1 100,0-1-850,0 0 406,-1 1-84,1 0-84,-4 4 280,-1 1-266,-9 11 272,10-11-374,-1 0-30,-4 6 121,4-2-96,5-1 17,4-13 1,-1 1 1,0 0-1,0 0 1,0-1-1,1 1 0,-1-1 1,0 1-1,0 0 1,1-1-1,-1 1 1,1-1-1,-1 1 1,0 0-1,1-1 1,0 1-8,14 8 117,-6-5 115,1-1 32,1 1-232,1 0 32,-6-2 202,-1-1-99,1 1 34,0-1 34,4 3-183,-1-1 56,-5 0 248,0-1-136,-1 1 40,0 0 40,0 1-342,-1-1 163,0 1-34,0 1-34,0 4 107,-1 1-112,-3-5-2,1-2 0,0 1 1,-1 0-1,1 0 0,-1-1 0,0 2-46,-6 10-158,-3 1-30,-14 16 161,19-23-667,-1 0 228,-1-1-124,1 1-124,0-1 889,0 0-451,-1 0 72,0-1 72,5-3-969,-1 0 695,0 0-52,1 0-52,-1-1-52,0 1-52,0 0-52,0-1-52,1 1 1306,0 0-918,-1-1 38,1 1 37,-1-1 38,1 1 37,0-1 38,0 1 37,0-2-1312,0 1 898,0 0-52,1 0-51,-1 0-52,0 0-51,1-1-52,0 1-50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48878-BCEE-408F-95DB-D45A0326B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F20EB-0301-4962-87B9-86F7BB935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C468A-C94C-4375-8E77-3FB43253B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1993C-EE96-4AA8-8BE4-CD6332F04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D9C90-FA7C-42D4-9EEA-D86F1974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00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A56DC-33AD-4858-AF31-E962053F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1C8EFD-CA51-4639-AB06-BB664DC8D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E4C0F-A7DE-432F-B446-EF1E5DDF3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1FE7A-670A-4ABE-98E3-4960C2004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6508B-450A-4A63-AA44-2B712FBEF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06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C82307-78B1-4836-951B-475BF7D08D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61648E-1A61-4E69-A771-BA103D67B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1C393A-B742-4800-BD91-0C4719AF3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66BEB-A7BA-4A77-B9BD-C03F6086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DD5ED-4F7E-427A-80FB-847E2642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900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C0F74-D1D4-4524-9C00-6686D73E3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242A04-BEB1-4726-A5C3-D37648175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0B075-E390-4563-8314-8A08EB3E0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01F98-5974-4773-9856-D56AEA75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847FE-EC43-404F-89FA-3226D772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8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1D14B-12D3-4144-8BF5-885CE74A2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B0C7A-1494-43C0-A8F9-4F7FFB5AF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8066E-BBE1-4C61-AB9A-266867677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B47FF-8DB0-4409-9FBE-C57AF4DA3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AD2B7-58A6-4EFD-998D-68A8E3918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17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ADCDF-2E6E-4E6A-8EA1-7B0B40390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03012-D58D-4904-96C0-143C2678F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B4C10-03A1-4748-835E-EBA89791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C0AD5-6C3E-4583-AC0A-41206F666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DFAC5-E7EB-4443-9EE0-FBB33A0D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39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D247-CDFA-43ED-827C-9B0CA7C9E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24D40-F871-42C8-894C-2DB222452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55513-9137-4104-8971-F01D56C06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FF9E6-453C-465C-B7F4-612CDB6D5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53607-FA5C-4A6B-A755-585E7E069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1775D-99A3-403B-9601-140EED871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61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E652D-1952-4CEC-A5B4-4B746B631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7B3AD-20EA-4DC5-8CBE-D5FB27EF4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C02C6-723A-4E5D-B20C-5C9CB91BC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97E89C-BBF3-4C9C-8432-DD75269C6F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D7366A-C0B4-4408-99D6-C9B63B4955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253815-0F4D-45F0-B8FB-E2155E0B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074A07-66C0-48B6-8610-5B11574A6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0F6DA3-7690-403C-882C-48840742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41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1A810-45DE-45DD-A9C9-EFF6B5B7F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9BD9D3-9CA9-4FAE-B10B-89334D3ED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8C22A-66AD-42D4-838F-664C5BD69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D6140-72E2-4D68-8A03-841900098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403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8A2BD2-4166-4AF8-A0B8-D2E39F8D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D52E05-572D-4255-8628-539A4D7C0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5A300-5B8C-4EAC-A08B-035C1633D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9924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BA8FB-4976-4584-9412-EAFED654A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80A5F-9932-422C-B4BD-B617C1861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2B463-B829-4E57-8B4C-5C00BCAF32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4783C-BF20-4949-BA00-9D14E43E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BE9F7-F4EE-49F0-8A3D-65F019C80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DE4A97-CA69-4CDB-B348-EDD449972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8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4352-8499-41ED-984F-8E5785107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6B638-E022-429F-84D4-863920734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D7677-ED7F-4CB0-BE59-5C44FF15B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11FD6-200C-4EB5-8FAA-12CED2E26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2433B-3331-4C16-BAD4-71DE0EAEC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7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9AE6-1941-4911-A62C-43395FBD8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5BA6F1-9968-4491-B484-ED9855605E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EC4AD-8930-4703-B914-EC5A03B57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A3779-0B2C-4D6D-94FC-09FC7376E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0294D-36E9-41F2-898D-1569CF0DC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B42BED-B697-4B13-92C0-E4CF10982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61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DAF17-0480-417D-878D-2253C4A07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23BA18-3FDA-462C-A84A-8AF654D80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CE8C7-63C8-4B6C-B316-3573273F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7FFB2-D7EF-4888-BF05-D98100C1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3FAC3-2B15-4709-9363-693763B55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600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6AB984-4868-47DC-9ACD-739129E3B2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B3F42-6AC5-4D1A-9DFD-1187A929D4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407DF-E7BF-4B0C-84CC-5F69AA5FA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D9998-B3EA-449D-8909-B81325E96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38D6B-92AD-43F6-975D-9FFB36343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1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41BCF-6EC7-422B-84A3-5C6477058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3F4C7-8FB0-4A00-95A6-B5FB9FB2F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2A488-E86B-4DEA-B527-6B1F3E06C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DE9BF-0339-4D5C-964B-2D8F5A2E5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FFF2B-02E9-4E76-B927-60BA467D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99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EF945-C58B-4D12-A64C-BC393075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18D88-9918-4F01-9283-3E2B73F08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DC88A9-631B-44CA-9991-0D526C546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55CA7-49BF-44A8-BF88-15768A14B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709FB8-1C07-440A-9B68-7C7F7230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30E054-D871-4C5A-9C9B-4556C099C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9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F2C8-778C-4AE8-8610-96CE932D8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E3B9AB-933E-448B-A1D2-6D842D82E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656462-A339-496C-B28E-A988CA87A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885444-7B56-4D17-B818-0C9EB9C928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BCDB99-FEC4-440C-A942-7A64049BDE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A58D05-FF11-4ECA-AA91-6024C477C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5E0956-39E1-4E78-88C6-4A47D2CC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EBBCB-638E-441A-B54B-43EE0BE91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6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FD5AC-CA0C-499D-A1BA-0F2212787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C51983-08D3-49ED-BB6F-9391342F4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2932A-935B-44EF-AE4E-1F4EDDF69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C4384B-3C33-46F3-B096-240C05501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23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162F2A-AD12-40C5-B1C4-ABDBD49B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9019D-33E6-4E6B-A0B3-FB9108125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82B95-3301-4030-91AD-8625DFD84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6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7B5D-DFB9-4284-AAC1-1AF1CDF71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7D103-BFC5-4379-9034-D67D52E9F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9BF36-8C05-4B1C-A65C-80E7F18C5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3C85A-770F-4F2A-9557-8F7E5788A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9CF2C-07B7-48A9-A571-0B4C6C01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AC7C-D929-4F7F-9677-4397C5C4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3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0CFA0-8FD7-4A56-BFB5-3DEEB78E3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372D14-8BE5-4C9F-BED4-7058FD33D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58A0BA-3E09-4232-9A66-9664CFB8D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3F60D-5313-4B9D-8034-899946456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CA113-078B-4402-A562-56FAC9F64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C1EB2-DCB7-4288-9632-CF64E4C5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2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70EBED-60E2-4196-AED0-770229004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5F031-6A7D-4830-857F-ECD56CE32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6FB7EC-5EBD-42FC-84CD-78978D2ED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7C0F3-EEE7-452F-9119-7ED238BDA61E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0F4F0-A362-4BD7-A696-B4F52AF3D4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C04-09D1-41A2-9947-C011C6E4E2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49B1-E92B-4D2D-961A-08C17A8E57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160B2E-467C-4181-93E3-8842DB44E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244E9-4B0E-4E6F-AA9C-293BEF88D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CAD16-ABCF-425F-9049-E9E33AA1F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2EC8F-1948-4E8B-A36B-C40513372990}" type="datetimeFigureOut">
              <a:rPr lang="en-US" smtClean="0"/>
              <a:t>4/24/2018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2C237-5DB3-477D-9440-97A880DAA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4B546-9735-41EE-981F-53D7F643E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F6547-2DF7-4CC5-9280-D26876DB2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1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ustomXml" Target="../ink/ink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.xml"/><Relationship Id="rId13" Type="http://schemas.openxmlformats.org/officeDocument/2006/relationships/image" Target="../media/image7.png"/><Relationship Id="rId3" Type="http://schemas.openxmlformats.org/officeDocument/2006/relationships/image" Target="../media/image10.png"/><Relationship Id="rId7" Type="http://schemas.openxmlformats.org/officeDocument/2006/relationships/image" Target="../media/image4.png"/><Relationship Id="rId12" Type="http://schemas.openxmlformats.org/officeDocument/2006/relationships/customXml" Target="../ink/ink8.xml"/><Relationship Id="rId17" Type="http://schemas.openxmlformats.org/officeDocument/2006/relationships/image" Target="../media/image9.png"/><Relationship Id="rId2" Type="http://schemas.openxmlformats.org/officeDocument/2006/relationships/customXml" Target="../ink/ink3.xml"/><Relationship Id="rId16" Type="http://schemas.openxmlformats.org/officeDocument/2006/relationships/customXml" Target="../ink/ink10.xml"/><Relationship Id="rId1" Type="http://schemas.openxmlformats.org/officeDocument/2006/relationships/slideLayout" Target="../slideLayouts/slideLayout13.xml"/><Relationship Id="rId6" Type="http://schemas.openxmlformats.org/officeDocument/2006/relationships/customXml" Target="../ink/ink5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customXml" Target="../ink/ink7.xml"/><Relationship Id="rId4" Type="http://schemas.openxmlformats.org/officeDocument/2006/relationships/customXml" Target="../ink/ink4.xml"/><Relationship Id="rId9" Type="http://schemas.openxmlformats.org/officeDocument/2006/relationships/image" Target="../media/image5.png"/><Relationship Id="rId14" Type="http://schemas.openxmlformats.org/officeDocument/2006/relationships/customXml" Target="../ink/ink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9FC16-664D-4D9A-85C5-9F90321BD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256314" cy="1325563"/>
          </a:xfrm>
        </p:spPr>
        <p:txBody>
          <a:bodyPr/>
          <a:lstStyle/>
          <a:p>
            <a:r>
              <a:rPr lang="en-US" dirty="0"/>
              <a:t>When Cash Works Well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2E763-152A-4CB4-85D6-E8A5743B6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5737"/>
            <a:ext cx="4511892" cy="4081226"/>
          </a:xfrm>
        </p:spPr>
        <p:txBody>
          <a:bodyPr/>
          <a:lstStyle/>
          <a:p>
            <a:r>
              <a:rPr lang="en-US" dirty="0"/>
              <a:t>Each cycle will create more cash than the previous cycle by the mere design of the process</a:t>
            </a:r>
          </a:p>
          <a:p>
            <a:r>
              <a:rPr lang="en-US" dirty="0"/>
              <a:t>The bank balance increases without raising prices or reducing expenses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459A1E1-DDBE-4025-9A6D-64633DFDAC16}"/>
                  </a:ext>
                </a:extLst>
              </p14:cNvPr>
              <p14:cNvContentPartPr/>
              <p14:nvPr/>
            </p14:nvContentPartPr>
            <p14:xfrm>
              <a:off x="5628291" y="295222"/>
              <a:ext cx="5338980" cy="56399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459A1E1-DDBE-4025-9A6D-64633DFDAC1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23971" y="290902"/>
                <a:ext cx="5347620" cy="56485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51707740-617C-4CB5-BF14-485BAD3EDE3A}"/>
                  </a:ext>
                </a:extLst>
              </p14:cNvPr>
              <p14:cNvContentPartPr/>
              <p14:nvPr/>
            </p14:nvContentPartPr>
            <p14:xfrm>
              <a:off x="5406370" y="238342"/>
              <a:ext cx="1960200" cy="176112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51707740-617C-4CB5-BF14-485BAD3EDE3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97370" y="229702"/>
                <a:ext cx="1977840" cy="1778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6487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64FA0-6AD4-4E06-9BBB-8156E96C0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Every Business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A044DC59-4D1F-4256-AD8E-07EBB983863E}"/>
                  </a:ext>
                </a:extLst>
              </p14:cNvPr>
              <p14:cNvContentPartPr/>
              <p14:nvPr/>
            </p14:nvContentPartPr>
            <p14:xfrm>
              <a:off x="3483138" y="1408565"/>
              <a:ext cx="3155400" cy="276984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A044DC59-4D1F-4256-AD8E-07EBB983863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65140" y="1390565"/>
                <a:ext cx="3191036" cy="280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3375F41B-7F07-4202-9158-E35372DBE151}"/>
                  </a:ext>
                </a:extLst>
              </p14:cNvPr>
              <p14:cNvContentPartPr/>
              <p14:nvPr/>
            </p14:nvContentPartPr>
            <p14:xfrm>
              <a:off x="7726458" y="990965"/>
              <a:ext cx="208080" cy="5043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3375F41B-7F07-4202-9158-E35372DBE15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708818" y="973325"/>
                <a:ext cx="243720" cy="54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6C8DDCA4-DEBA-4456-98C1-52C217100C3B}"/>
                  </a:ext>
                </a:extLst>
              </p14:cNvPr>
              <p14:cNvContentPartPr/>
              <p14:nvPr/>
            </p14:nvContentPartPr>
            <p14:xfrm>
              <a:off x="6804138" y="1352765"/>
              <a:ext cx="833040" cy="32328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6C8DDCA4-DEBA-4456-98C1-52C217100C3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86138" y="1335125"/>
                <a:ext cx="868680" cy="35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8">
            <p14:nvContentPartPr>
              <p14:cNvPr id="237" name="Ink 236">
                <a:extLst>
                  <a:ext uri="{FF2B5EF4-FFF2-40B4-BE49-F238E27FC236}">
                    <a16:creationId xmlns:a16="http://schemas.microsoft.com/office/drawing/2014/main" id="{DA2B9198-121C-409F-8F3A-E3A9590F8028}"/>
                  </a:ext>
                </a:extLst>
              </p14:cNvPr>
              <p14:cNvContentPartPr/>
              <p14:nvPr/>
            </p14:nvContentPartPr>
            <p14:xfrm>
              <a:off x="3939618" y="1686125"/>
              <a:ext cx="2748600" cy="1280520"/>
            </p14:xfrm>
          </p:contentPart>
        </mc:Choice>
        <mc:Fallback xmlns="">
          <p:pic>
            <p:nvPicPr>
              <p:cNvPr id="237" name="Ink 236">
                <a:extLst>
                  <a:ext uri="{FF2B5EF4-FFF2-40B4-BE49-F238E27FC236}">
                    <a16:creationId xmlns:a16="http://schemas.microsoft.com/office/drawing/2014/main" id="{DA2B9198-121C-409F-8F3A-E3A9590F802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921618" y="1668485"/>
                <a:ext cx="2784240" cy="131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0">
            <p14:nvContentPartPr>
              <p14:cNvPr id="249" name="Ink 248">
                <a:extLst>
                  <a:ext uri="{FF2B5EF4-FFF2-40B4-BE49-F238E27FC236}">
                    <a16:creationId xmlns:a16="http://schemas.microsoft.com/office/drawing/2014/main" id="{DA7A68D7-D792-4A0F-9444-5408A12684AB}"/>
                  </a:ext>
                </a:extLst>
              </p14:cNvPr>
              <p14:cNvContentPartPr/>
              <p14:nvPr/>
            </p14:nvContentPartPr>
            <p14:xfrm>
              <a:off x="5300418" y="3161405"/>
              <a:ext cx="94680" cy="54720"/>
            </p14:xfrm>
          </p:contentPart>
        </mc:Choice>
        <mc:Fallback xmlns="">
          <p:pic>
            <p:nvPicPr>
              <p:cNvPr id="249" name="Ink 248">
                <a:extLst>
                  <a:ext uri="{FF2B5EF4-FFF2-40B4-BE49-F238E27FC236}">
                    <a16:creationId xmlns:a16="http://schemas.microsoft.com/office/drawing/2014/main" id="{DA7A68D7-D792-4A0F-9444-5408A12684AB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282418" y="3143405"/>
                <a:ext cx="130320" cy="9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2">
            <p14:nvContentPartPr>
              <p14:cNvPr id="259" name="Ink 258">
                <a:extLst>
                  <a:ext uri="{FF2B5EF4-FFF2-40B4-BE49-F238E27FC236}">
                    <a16:creationId xmlns:a16="http://schemas.microsoft.com/office/drawing/2014/main" id="{C8B2940B-E341-4FF6-B652-0A8A3C763555}"/>
                  </a:ext>
                </a:extLst>
              </p14:cNvPr>
              <p14:cNvContentPartPr/>
              <p14:nvPr/>
            </p14:nvContentPartPr>
            <p14:xfrm>
              <a:off x="3959058" y="3074285"/>
              <a:ext cx="286560" cy="568440"/>
            </p14:xfrm>
          </p:contentPart>
        </mc:Choice>
        <mc:Fallback xmlns="">
          <p:pic>
            <p:nvPicPr>
              <p:cNvPr id="259" name="Ink 258">
                <a:extLst>
                  <a:ext uri="{FF2B5EF4-FFF2-40B4-BE49-F238E27FC236}">
                    <a16:creationId xmlns:a16="http://schemas.microsoft.com/office/drawing/2014/main" id="{C8B2940B-E341-4FF6-B652-0A8A3C76355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41081" y="3056645"/>
                <a:ext cx="322155" cy="60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">
            <p14:nvContentPartPr>
              <p14:cNvPr id="260" name="Ink 259">
                <a:extLst>
                  <a:ext uri="{FF2B5EF4-FFF2-40B4-BE49-F238E27FC236}">
                    <a16:creationId xmlns:a16="http://schemas.microsoft.com/office/drawing/2014/main" id="{0C8768C9-EDDE-4FF1-AC79-2371ED2B079F}"/>
                  </a:ext>
                </a:extLst>
              </p14:cNvPr>
              <p14:cNvContentPartPr/>
              <p14:nvPr/>
            </p14:nvContentPartPr>
            <p14:xfrm>
              <a:off x="4329858" y="3019205"/>
              <a:ext cx="903600" cy="631800"/>
            </p14:xfrm>
          </p:contentPart>
        </mc:Choice>
        <mc:Fallback xmlns="">
          <p:pic>
            <p:nvPicPr>
              <p:cNvPr id="260" name="Ink 259">
                <a:extLst>
                  <a:ext uri="{FF2B5EF4-FFF2-40B4-BE49-F238E27FC236}">
                    <a16:creationId xmlns:a16="http://schemas.microsoft.com/office/drawing/2014/main" id="{0C8768C9-EDDE-4FF1-AC79-2371ED2B079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311858" y="3001205"/>
                <a:ext cx="939240" cy="66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10" name="Ink 309">
                <a:extLst>
                  <a:ext uri="{FF2B5EF4-FFF2-40B4-BE49-F238E27FC236}">
                    <a16:creationId xmlns:a16="http://schemas.microsoft.com/office/drawing/2014/main" id="{CDC59954-EB7F-49C7-AE0F-0BCC9AB952E0}"/>
                  </a:ext>
                </a:extLst>
              </p14:cNvPr>
              <p14:cNvContentPartPr/>
              <p14:nvPr/>
            </p14:nvContentPartPr>
            <p14:xfrm>
              <a:off x="2324298" y="413165"/>
              <a:ext cx="8565840" cy="5491800"/>
            </p14:xfrm>
          </p:contentPart>
        </mc:Choice>
        <mc:Fallback xmlns="">
          <p:pic>
            <p:nvPicPr>
              <p:cNvPr id="310" name="Ink 309">
                <a:extLst>
                  <a:ext uri="{FF2B5EF4-FFF2-40B4-BE49-F238E27FC236}">
                    <a16:creationId xmlns:a16="http://schemas.microsoft.com/office/drawing/2014/main" id="{CDC59954-EB7F-49C7-AE0F-0BCC9AB952E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6658" y="395525"/>
                <a:ext cx="8619480" cy="552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07818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33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1_Office Theme</vt:lpstr>
      <vt:lpstr>When Cash Works Well</vt:lpstr>
      <vt:lpstr>Every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Carson Gramm</dc:creator>
  <cp:lastModifiedBy>Carson Gramm</cp:lastModifiedBy>
  <cp:revision>2</cp:revision>
  <dcterms:created xsi:type="dcterms:W3CDTF">2018-04-24T17:18:34Z</dcterms:created>
  <dcterms:modified xsi:type="dcterms:W3CDTF">2018-04-24T17:51:43Z</dcterms:modified>
</cp:coreProperties>
</file>