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5" r:id="rId19"/>
    <p:sldId id="273" r:id="rId2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27544ABD-5ABF-4621-8FBC-F2019B35285C}">
          <p14:sldIdLst>
            <p14:sldId id="256"/>
            <p14:sldId id="257"/>
            <p14:sldId id="258"/>
            <p14:sldId id="259"/>
            <p14:sldId id="260"/>
            <p14:sldId id="261"/>
            <p14:sldId id="262"/>
            <p14:sldId id="263"/>
            <p14:sldId id="264"/>
            <p14:sldId id="265"/>
            <p14:sldId id="266"/>
          </p14:sldIdLst>
        </p14:section>
        <p14:section name="CFO Mindset" id="{3C171E7B-1B3B-4761-93CC-79C14FF34E48}">
          <p14:sldIdLst>
            <p14:sldId id="267"/>
            <p14:sldId id="268"/>
            <p14:sldId id="269"/>
            <p14:sldId id="270"/>
            <p14:sldId id="271"/>
            <p14:sldId id="272"/>
            <p14:sldId id="275"/>
          </p14:sldIdLst>
        </p14:section>
        <p14:section name="Make it work" id="{3FFFD8EA-69C8-4494-8F4E-C91654AE2DB1}">
          <p14:sldIdLst>
            <p14:sldId id="273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96" autoAdjust="0"/>
    <p:restoredTop sz="94660"/>
  </p:normalViewPr>
  <p:slideViewPr>
    <p:cSldViewPr snapToGrid="0">
      <p:cViewPr varScale="1">
        <p:scale>
          <a:sx n="84" d="100"/>
          <a:sy n="84" d="100"/>
        </p:scale>
        <p:origin x="63" y="13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rian Gramm" userId="47feade1-ff5b-42e4-92b3-38a462f66eea" providerId="ADAL" clId="{B48BFFE3-DCE0-4E39-8E4D-82584E417461}"/>
    <pc:docChg chg="custSel modSld">
      <pc:chgData name="Brian Gramm" userId="47feade1-ff5b-42e4-92b3-38a462f66eea" providerId="ADAL" clId="{B48BFFE3-DCE0-4E39-8E4D-82584E417461}" dt="2018-02-22T15:22:04.189" v="1454" actId="20577"/>
      <pc:docMkLst>
        <pc:docMk/>
      </pc:docMkLst>
      <pc:sldChg chg="modSp">
        <pc:chgData name="Brian Gramm" userId="47feade1-ff5b-42e4-92b3-38a462f66eea" providerId="ADAL" clId="{B48BFFE3-DCE0-4E39-8E4D-82584E417461}" dt="2018-02-21T20:52:08.532" v="413" actId="5793"/>
        <pc:sldMkLst>
          <pc:docMk/>
          <pc:sldMk cId="3203338192" sldId="257"/>
        </pc:sldMkLst>
        <pc:spChg chg="mod">
          <ac:chgData name="Brian Gramm" userId="47feade1-ff5b-42e4-92b3-38a462f66eea" providerId="ADAL" clId="{B48BFFE3-DCE0-4E39-8E4D-82584E417461}" dt="2018-02-21T20:15:54.778" v="2" actId="20577"/>
          <ac:spMkLst>
            <pc:docMk/>
            <pc:sldMk cId="3203338192" sldId="257"/>
            <ac:spMk id="2" creationId="{6FBDE8DF-88FC-4C2C-97EA-83AD043C6481}"/>
          </ac:spMkLst>
        </pc:spChg>
        <pc:spChg chg="mod">
          <ac:chgData name="Brian Gramm" userId="47feade1-ff5b-42e4-92b3-38a462f66eea" providerId="ADAL" clId="{B48BFFE3-DCE0-4E39-8E4D-82584E417461}" dt="2018-02-21T20:52:08.532" v="413" actId="5793"/>
          <ac:spMkLst>
            <pc:docMk/>
            <pc:sldMk cId="3203338192" sldId="257"/>
            <ac:spMk id="3" creationId="{1F951A73-0541-4D07-BD44-538E43A9DF86}"/>
          </ac:spMkLst>
        </pc:spChg>
      </pc:sldChg>
      <pc:sldChg chg="modSp">
        <pc:chgData name="Brian Gramm" userId="47feade1-ff5b-42e4-92b3-38a462f66eea" providerId="ADAL" clId="{B48BFFE3-DCE0-4E39-8E4D-82584E417461}" dt="2018-02-21T20:49:48.952" v="386" actId="20577"/>
        <pc:sldMkLst>
          <pc:docMk/>
          <pc:sldMk cId="1460121288" sldId="258"/>
        </pc:sldMkLst>
        <pc:spChg chg="mod">
          <ac:chgData name="Brian Gramm" userId="47feade1-ff5b-42e4-92b3-38a462f66eea" providerId="ADAL" clId="{B48BFFE3-DCE0-4E39-8E4D-82584E417461}" dt="2018-02-21T20:49:48.952" v="386" actId="20577"/>
          <ac:spMkLst>
            <pc:docMk/>
            <pc:sldMk cId="1460121288" sldId="258"/>
            <ac:spMk id="2" creationId="{BE36870F-E991-4524-9F52-53D9AD685CE0}"/>
          </ac:spMkLst>
        </pc:spChg>
      </pc:sldChg>
      <pc:sldChg chg="addSp delSp modSp">
        <pc:chgData name="Brian Gramm" userId="47feade1-ff5b-42e4-92b3-38a462f66eea" providerId="ADAL" clId="{B48BFFE3-DCE0-4E39-8E4D-82584E417461}" dt="2018-02-21T21:01:12.541" v="822" actId="1076"/>
        <pc:sldMkLst>
          <pc:docMk/>
          <pc:sldMk cId="3789428082" sldId="259"/>
        </pc:sldMkLst>
        <pc:spChg chg="mod">
          <ac:chgData name="Brian Gramm" userId="47feade1-ff5b-42e4-92b3-38a462f66eea" providerId="ADAL" clId="{B48BFFE3-DCE0-4E39-8E4D-82584E417461}" dt="2018-02-21T20:52:13.860" v="417" actId="20577"/>
          <ac:spMkLst>
            <pc:docMk/>
            <pc:sldMk cId="3789428082" sldId="259"/>
            <ac:spMk id="2" creationId="{4AFBF7E7-3584-4CA0-9D93-0CC98C571B97}"/>
          </ac:spMkLst>
        </pc:spChg>
        <pc:spChg chg="del">
          <ac:chgData name="Brian Gramm" userId="47feade1-ff5b-42e4-92b3-38a462f66eea" providerId="ADAL" clId="{B48BFFE3-DCE0-4E39-8E4D-82584E417461}" dt="2018-02-21T20:53:18.325" v="418" actId="1032"/>
          <ac:spMkLst>
            <pc:docMk/>
            <pc:sldMk cId="3789428082" sldId="259"/>
            <ac:spMk id="3" creationId="{B881700B-BE57-4DCD-BDDC-77569CB7987F}"/>
          </ac:spMkLst>
        </pc:spChg>
        <pc:spChg chg="add mod">
          <ac:chgData name="Brian Gramm" userId="47feade1-ff5b-42e4-92b3-38a462f66eea" providerId="ADAL" clId="{B48BFFE3-DCE0-4E39-8E4D-82584E417461}" dt="2018-02-21T20:57:32.666" v="567" actId="1076"/>
          <ac:spMkLst>
            <pc:docMk/>
            <pc:sldMk cId="3789428082" sldId="259"/>
            <ac:spMk id="5" creationId="{CB1FFBBA-4201-4676-988A-6A00D4EC83B9}"/>
          </ac:spMkLst>
        </pc:spChg>
        <pc:spChg chg="add mod">
          <ac:chgData name="Brian Gramm" userId="47feade1-ff5b-42e4-92b3-38a462f66eea" providerId="ADAL" clId="{B48BFFE3-DCE0-4E39-8E4D-82584E417461}" dt="2018-02-21T21:01:12.541" v="822" actId="1076"/>
          <ac:spMkLst>
            <pc:docMk/>
            <pc:sldMk cId="3789428082" sldId="259"/>
            <ac:spMk id="6" creationId="{9755AA4C-E098-4C9D-A2F3-F38853968D1A}"/>
          </ac:spMkLst>
        </pc:spChg>
        <pc:graphicFrameChg chg="add mod">
          <ac:chgData name="Brian Gramm" userId="47feade1-ff5b-42e4-92b3-38a462f66eea" providerId="ADAL" clId="{B48BFFE3-DCE0-4E39-8E4D-82584E417461}" dt="2018-02-21T20:57:26.614" v="566" actId="14100"/>
          <ac:graphicFrameMkLst>
            <pc:docMk/>
            <pc:sldMk cId="3789428082" sldId="259"/>
            <ac:graphicFrameMk id="4" creationId="{179D87FE-0E3F-49AD-859F-0D5F5F37366B}"/>
          </ac:graphicFrameMkLst>
        </pc:graphicFrameChg>
      </pc:sldChg>
      <pc:sldChg chg="modSp">
        <pc:chgData name="Brian Gramm" userId="47feade1-ff5b-42e4-92b3-38a462f66eea" providerId="ADAL" clId="{B48BFFE3-DCE0-4E39-8E4D-82584E417461}" dt="2018-02-22T15:22:04.189" v="1454" actId="20577"/>
        <pc:sldMkLst>
          <pc:docMk/>
          <pc:sldMk cId="246772598" sldId="260"/>
        </pc:sldMkLst>
        <pc:spChg chg="mod">
          <ac:chgData name="Brian Gramm" userId="47feade1-ff5b-42e4-92b3-38a462f66eea" providerId="ADAL" clId="{B48BFFE3-DCE0-4E39-8E4D-82584E417461}" dt="2018-02-21T21:01:38.901" v="885" actId="20577"/>
          <ac:spMkLst>
            <pc:docMk/>
            <pc:sldMk cId="246772598" sldId="260"/>
            <ac:spMk id="2" creationId="{49E5A1ED-CB5A-424A-BECD-F1736C623819}"/>
          </ac:spMkLst>
        </pc:spChg>
        <pc:spChg chg="mod">
          <ac:chgData name="Brian Gramm" userId="47feade1-ff5b-42e4-92b3-38a462f66eea" providerId="ADAL" clId="{B48BFFE3-DCE0-4E39-8E4D-82584E417461}" dt="2018-02-22T15:22:04.189" v="1454" actId="20577"/>
          <ac:spMkLst>
            <pc:docMk/>
            <pc:sldMk cId="246772598" sldId="260"/>
            <ac:spMk id="3" creationId="{63290FB2-7A4E-483B-AD08-3ADC49A77A52}"/>
          </ac:spMkLst>
        </pc:spChg>
      </pc:sldChg>
    </pc:docChg>
  </pc:docChgLst>
  <pc:docChgLst>
    <pc:chgData name="Brian Gramm" userId="47feade1-ff5b-42e4-92b3-38a462f66eea" providerId="ADAL" clId="{CED54EE5-396C-49E3-A429-4B1C14F18D59}"/>
    <pc:docChg chg="custSel addSld modSld">
      <pc:chgData name="Brian Gramm" userId="47feade1-ff5b-42e4-92b3-38a462f66eea" providerId="ADAL" clId="{CED54EE5-396C-49E3-A429-4B1C14F18D59}" dt="2018-03-14T19:41:37.554" v="7121" actId="20577"/>
      <pc:docMkLst>
        <pc:docMk/>
      </pc:docMkLst>
      <pc:sldChg chg="modSp">
        <pc:chgData name="Brian Gramm" userId="47feade1-ff5b-42e4-92b3-38a462f66eea" providerId="ADAL" clId="{CED54EE5-396C-49E3-A429-4B1C14F18D59}" dt="2018-03-14T15:09:10.908" v="68" actId="20577"/>
        <pc:sldMkLst>
          <pc:docMk/>
          <pc:sldMk cId="3203338192" sldId="257"/>
        </pc:sldMkLst>
        <pc:spChg chg="mod">
          <ac:chgData name="Brian Gramm" userId="47feade1-ff5b-42e4-92b3-38a462f66eea" providerId="ADAL" clId="{CED54EE5-396C-49E3-A429-4B1C14F18D59}" dt="2018-03-14T15:09:10.908" v="68" actId="20577"/>
          <ac:spMkLst>
            <pc:docMk/>
            <pc:sldMk cId="3203338192" sldId="257"/>
            <ac:spMk id="3" creationId="{1F951A73-0541-4D07-BD44-538E43A9DF86}"/>
          </ac:spMkLst>
        </pc:spChg>
      </pc:sldChg>
      <pc:sldChg chg="modSp">
        <pc:chgData name="Brian Gramm" userId="47feade1-ff5b-42e4-92b3-38a462f66eea" providerId="ADAL" clId="{CED54EE5-396C-49E3-A429-4B1C14F18D59}" dt="2018-03-14T15:30:46.346" v="556" actId="20577"/>
        <pc:sldMkLst>
          <pc:docMk/>
          <pc:sldMk cId="1460121288" sldId="258"/>
        </pc:sldMkLst>
        <pc:spChg chg="mod">
          <ac:chgData name="Brian Gramm" userId="47feade1-ff5b-42e4-92b3-38a462f66eea" providerId="ADAL" clId="{CED54EE5-396C-49E3-A429-4B1C14F18D59}" dt="2018-03-14T15:30:46.346" v="556" actId="20577"/>
          <ac:spMkLst>
            <pc:docMk/>
            <pc:sldMk cId="1460121288" sldId="258"/>
            <ac:spMk id="3" creationId="{D59DDD26-A1DC-4E41-A0C4-74719CC3972B}"/>
          </ac:spMkLst>
        </pc:spChg>
      </pc:sldChg>
      <pc:sldChg chg="modSp">
        <pc:chgData name="Brian Gramm" userId="47feade1-ff5b-42e4-92b3-38a462f66eea" providerId="ADAL" clId="{CED54EE5-396C-49E3-A429-4B1C14F18D59}" dt="2018-03-14T15:31:14.798" v="561" actId="6549"/>
        <pc:sldMkLst>
          <pc:docMk/>
          <pc:sldMk cId="3789428082" sldId="259"/>
        </pc:sldMkLst>
        <pc:spChg chg="mod">
          <ac:chgData name="Brian Gramm" userId="47feade1-ff5b-42e4-92b3-38a462f66eea" providerId="ADAL" clId="{CED54EE5-396C-49E3-A429-4B1C14F18D59}" dt="2018-03-14T15:31:14.798" v="561" actId="6549"/>
          <ac:spMkLst>
            <pc:docMk/>
            <pc:sldMk cId="3789428082" sldId="259"/>
            <ac:spMk id="6" creationId="{9755AA4C-E098-4C9D-A2F3-F38853968D1A}"/>
          </ac:spMkLst>
        </pc:spChg>
      </pc:sldChg>
      <pc:sldChg chg="modSp">
        <pc:chgData name="Brian Gramm" userId="47feade1-ff5b-42e4-92b3-38a462f66eea" providerId="ADAL" clId="{CED54EE5-396C-49E3-A429-4B1C14F18D59}" dt="2018-03-14T15:33:39.050" v="754" actId="20577"/>
        <pc:sldMkLst>
          <pc:docMk/>
          <pc:sldMk cId="246772598" sldId="260"/>
        </pc:sldMkLst>
        <pc:spChg chg="mod">
          <ac:chgData name="Brian Gramm" userId="47feade1-ff5b-42e4-92b3-38a462f66eea" providerId="ADAL" clId="{CED54EE5-396C-49E3-A429-4B1C14F18D59}" dt="2018-03-14T15:32:12.568" v="606" actId="6549"/>
          <ac:spMkLst>
            <pc:docMk/>
            <pc:sldMk cId="246772598" sldId="260"/>
            <ac:spMk id="2" creationId="{49E5A1ED-CB5A-424A-BECD-F1736C623819}"/>
          </ac:spMkLst>
        </pc:spChg>
        <pc:spChg chg="mod">
          <ac:chgData name="Brian Gramm" userId="47feade1-ff5b-42e4-92b3-38a462f66eea" providerId="ADAL" clId="{CED54EE5-396C-49E3-A429-4B1C14F18D59}" dt="2018-03-14T15:33:39.050" v="754" actId="20577"/>
          <ac:spMkLst>
            <pc:docMk/>
            <pc:sldMk cId="246772598" sldId="260"/>
            <ac:spMk id="3" creationId="{63290FB2-7A4E-483B-AD08-3ADC49A77A52}"/>
          </ac:spMkLst>
        </pc:spChg>
      </pc:sldChg>
      <pc:sldChg chg="modSp">
        <pc:chgData name="Brian Gramm" userId="47feade1-ff5b-42e4-92b3-38a462f66eea" providerId="ADAL" clId="{CED54EE5-396C-49E3-A429-4B1C14F18D59}" dt="2018-03-14T15:37:06.635" v="1031" actId="20577"/>
        <pc:sldMkLst>
          <pc:docMk/>
          <pc:sldMk cId="329526751" sldId="261"/>
        </pc:sldMkLst>
        <pc:spChg chg="mod">
          <ac:chgData name="Brian Gramm" userId="47feade1-ff5b-42e4-92b3-38a462f66eea" providerId="ADAL" clId="{CED54EE5-396C-49E3-A429-4B1C14F18D59}" dt="2018-03-14T15:33:48.272" v="762" actId="20577"/>
          <ac:spMkLst>
            <pc:docMk/>
            <pc:sldMk cId="329526751" sldId="261"/>
            <ac:spMk id="2" creationId="{B0B748CF-0A92-4000-8E8A-C19FEE660ACE}"/>
          </ac:spMkLst>
        </pc:spChg>
        <pc:spChg chg="mod">
          <ac:chgData name="Brian Gramm" userId="47feade1-ff5b-42e4-92b3-38a462f66eea" providerId="ADAL" clId="{CED54EE5-396C-49E3-A429-4B1C14F18D59}" dt="2018-03-14T15:37:06.635" v="1031" actId="20577"/>
          <ac:spMkLst>
            <pc:docMk/>
            <pc:sldMk cId="329526751" sldId="261"/>
            <ac:spMk id="3" creationId="{DC2945DB-B866-4902-B4DF-1D7C10A3E27A}"/>
          </ac:spMkLst>
        </pc:spChg>
      </pc:sldChg>
      <pc:sldChg chg="addSp delSp modSp">
        <pc:chgData name="Brian Gramm" userId="47feade1-ff5b-42e4-92b3-38a462f66eea" providerId="ADAL" clId="{CED54EE5-396C-49E3-A429-4B1C14F18D59}" dt="2018-03-14T15:43:13.977" v="1390" actId="20577"/>
        <pc:sldMkLst>
          <pc:docMk/>
          <pc:sldMk cId="4012460570" sldId="262"/>
        </pc:sldMkLst>
        <pc:spChg chg="mod">
          <ac:chgData name="Brian Gramm" userId="47feade1-ff5b-42e4-92b3-38a462f66eea" providerId="ADAL" clId="{CED54EE5-396C-49E3-A429-4B1C14F18D59}" dt="2018-03-14T15:39:29.317" v="1055" actId="20577"/>
          <ac:spMkLst>
            <pc:docMk/>
            <pc:sldMk cId="4012460570" sldId="262"/>
            <ac:spMk id="2" creationId="{592A5089-5CCD-4665-A3CD-0AD8C3F56D71}"/>
          </ac:spMkLst>
        </pc:spChg>
        <pc:spChg chg="del">
          <ac:chgData name="Brian Gramm" userId="47feade1-ff5b-42e4-92b3-38a462f66eea" providerId="ADAL" clId="{CED54EE5-396C-49E3-A429-4B1C14F18D59}" dt="2018-03-14T15:39:50.294" v="1056" actId="1032"/>
          <ac:spMkLst>
            <pc:docMk/>
            <pc:sldMk cId="4012460570" sldId="262"/>
            <ac:spMk id="3" creationId="{4D4CB79A-3193-4CFB-AC54-C2E573923305}"/>
          </ac:spMkLst>
        </pc:spChg>
        <pc:spChg chg="add mod">
          <ac:chgData name="Brian Gramm" userId="47feade1-ff5b-42e4-92b3-38a462f66eea" providerId="ADAL" clId="{CED54EE5-396C-49E3-A429-4B1C14F18D59}" dt="2018-03-14T15:43:13.977" v="1390" actId="20577"/>
          <ac:spMkLst>
            <pc:docMk/>
            <pc:sldMk cId="4012460570" sldId="262"/>
            <ac:spMk id="5" creationId="{CB15C403-9259-43A3-8491-97D5CC94ED78}"/>
          </ac:spMkLst>
        </pc:spChg>
        <pc:graphicFrameChg chg="add mod">
          <ac:chgData name="Brian Gramm" userId="47feade1-ff5b-42e4-92b3-38a462f66eea" providerId="ADAL" clId="{CED54EE5-396C-49E3-A429-4B1C14F18D59}" dt="2018-03-14T15:40:21.453" v="1104" actId="20577"/>
          <ac:graphicFrameMkLst>
            <pc:docMk/>
            <pc:sldMk cId="4012460570" sldId="262"/>
            <ac:graphicFrameMk id="4" creationId="{7AB3A4D1-C918-4A68-AB98-25E31ED26351}"/>
          </ac:graphicFrameMkLst>
        </pc:graphicFrameChg>
      </pc:sldChg>
      <pc:sldChg chg="modSp">
        <pc:chgData name="Brian Gramm" userId="47feade1-ff5b-42e4-92b3-38a462f66eea" providerId="ADAL" clId="{CED54EE5-396C-49E3-A429-4B1C14F18D59}" dt="2018-03-14T15:49:53.628" v="2059" actId="20577"/>
        <pc:sldMkLst>
          <pc:docMk/>
          <pc:sldMk cId="1665674220" sldId="263"/>
        </pc:sldMkLst>
        <pc:spChg chg="mod">
          <ac:chgData name="Brian Gramm" userId="47feade1-ff5b-42e4-92b3-38a462f66eea" providerId="ADAL" clId="{CED54EE5-396C-49E3-A429-4B1C14F18D59}" dt="2018-03-14T15:43:45.882" v="1437" actId="20577"/>
          <ac:spMkLst>
            <pc:docMk/>
            <pc:sldMk cId="1665674220" sldId="263"/>
            <ac:spMk id="2" creationId="{38A0A928-9FBB-4B0E-B162-52CACC056799}"/>
          </ac:spMkLst>
        </pc:spChg>
        <pc:spChg chg="mod">
          <ac:chgData name="Brian Gramm" userId="47feade1-ff5b-42e4-92b3-38a462f66eea" providerId="ADAL" clId="{CED54EE5-396C-49E3-A429-4B1C14F18D59}" dt="2018-03-14T15:49:53.628" v="2059" actId="20577"/>
          <ac:spMkLst>
            <pc:docMk/>
            <pc:sldMk cId="1665674220" sldId="263"/>
            <ac:spMk id="3" creationId="{9CBBBE3F-3CF1-4CC8-A5DD-BF8797DFAE36}"/>
          </ac:spMkLst>
        </pc:spChg>
      </pc:sldChg>
      <pc:sldChg chg="modSp">
        <pc:chgData name="Brian Gramm" userId="47feade1-ff5b-42e4-92b3-38a462f66eea" providerId="ADAL" clId="{CED54EE5-396C-49E3-A429-4B1C14F18D59}" dt="2018-03-14T16:00:11.176" v="2388" actId="20577"/>
        <pc:sldMkLst>
          <pc:docMk/>
          <pc:sldMk cId="2647546854" sldId="264"/>
        </pc:sldMkLst>
        <pc:spChg chg="mod">
          <ac:chgData name="Brian Gramm" userId="47feade1-ff5b-42e4-92b3-38a462f66eea" providerId="ADAL" clId="{CED54EE5-396C-49E3-A429-4B1C14F18D59}" dt="2018-03-14T15:50:22.551" v="2120" actId="20577"/>
          <ac:spMkLst>
            <pc:docMk/>
            <pc:sldMk cId="2647546854" sldId="264"/>
            <ac:spMk id="2" creationId="{8B0064C3-778C-4AA0-9F10-BF9F09DDB20B}"/>
          </ac:spMkLst>
        </pc:spChg>
        <pc:spChg chg="mod">
          <ac:chgData name="Brian Gramm" userId="47feade1-ff5b-42e4-92b3-38a462f66eea" providerId="ADAL" clId="{CED54EE5-396C-49E3-A429-4B1C14F18D59}" dt="2018-03-14T16:00:11.176" v="2388" actId="20577"/>
          <ac:spMkLst>
            <pc:docMk/>
            <pc:sldMk cId="2647546854" sldId="264"/>
            <ac:spMk id="3" creationId="{C2940A02-C8D3-4F4B-B75B-9B15BB264B73}"/>
          </ac:spMkLst>
        </pc:spChg>
      </pc:sldChg>
      <pc:sldChg chg="modSp">
        <pc:chgData name="Brian Gramm" userId="47feade1-ff5b-42e4-92b3-38a462f66eea" providerId="ADAL" clId="{CED54EE5-396C-49E3-A429-4B1C14F18D59}" dt="2018-03-14T16:12:20.705" v="3140" actId="20577"/>
        <pc:sldMkLst>
          <pc:docMk/>
          <pc:sldMk cId="1205223163" sldId="265"/>
        </pc:sldMkLst>
        <pc:spChg chg="mod">
          <ac:chgData name="Brian Gramm" userId="47feade1-ff5b-42e4-92b3-38a462f66eea" providerId="ADAL" clId="{CED54EE5-396C-49E3-A429-4B1C14F18D59}" dt="2018-03-14T16:00:45.030" v="2456" actId="20577"/>
          <ac:spMkLst>
            <pc:docMk/>
            <pc:sldMk cId="1205223163" sldId="265"/>
            <ac:spMk id="2" creationId="{9A969A75-9498-4A44-A49D-31DDB3D47010}"/>
          </ac:spMkLst>
        </pc:spChg>
        <pc:spChg chg="mod">
          <ac:chgData name="Brian Gramm" userId="47feade1-ff5b-42e4-92b3-38a462f66eea" providerId="ADAL" clId="{CED54EE5-396C-49E3-A429-4B1C14F18D59}" dt="2018-03-14T16:12:20.705" v="3140" actId="20577"/>
          <ac:spMkLst>
            <pc:docMk/>
            <pc:sldMk cId="1205223163" sldId="265"/>
            <ac:spMk id="3" creationId="{B4C0675E-83EE-4B26-9D25-58709417835C}"/>
          </ac:spMkLst>
        </pc:spChg>
      </pc:sldChg>
      <pc:sldChg chg="modSp">
        <pc:chgData name="Brian Gramm" userId="47feade1-ff5b-42e4-92b3-38a462f66eea" providerId="ADAL" clId="{CED54EE5-396C-49E3-A429-4B1C14F18D59}" dt="2018-03-14T19:38:57.415" v="6763" actId="20577"/>
        <pc:sldMkLst>
          <pc:docMk/>
          <pc:sldMk cId="3151598956" sldId="266"/>
        </pc:sldMkLst>
        <pc:spChg chg="mod">
          <ac:chgData name="Brian Gramm" userId="47feade1-ff5b-42e4-92b3-38a462f66eea" providerId="ADAL" clId="{CED54EE5-396C-49E3-A429-4B1C14F18D59}" dt="2018-03-14T16:08:07.441" v="2897" actId="20577"/>
          <ac:spMkLst>
            <pc:docMk/>
            <pc:sldMk cId="3151598956" sldId="266"/>
            <ac:spMk id="2" creationId="{C6216E14-B9B9-4DAB-BAEA-C42B5A2FC24E}"/>
          </ac:spMkLst>
        </pc:spChg>
        <pc:spChg chg="mod">
          <ac:chgData name="Brian Gramm" userId="47feade1-ff5b-42e4-92b3-38a462f66eea" providerId="ADAL" clId="{CED54EE5-396C-49E3-A429-4B1C14F18D59}" dt="2018-03-14T19:38:57.415" v="6763" actId="20577"/>
          <ac:spMkLst>
            <pc:docMk/>
            <pc:sldMk cId="3151598956" sldId="266"/>
            <ac:spMk id="3" creationId="{9B3677E3-81FD-414A-A49B-E83CF1E1D90E}"/>
          </ac:spMkLst>
        </pc:spChg>
      </pc:sldChg>
      <pc:sldChg chg="modSp">
        <pc:chgData name="Brian Gramm" userId="47feade1-ff5b-42e4-92b3-38a462f66eea" providerId="ADAL" clId="{CED54EE5-396C-49E3-A429-4B1C14F18D59}" dt="2018-03-14T16:33:18.985" v="3534" actId="20577"/>
        <pc:sldMkLst>
          <pc:docMk/>
          <pc:sldMk cId="4041205270" sldId="267"/>
        </pc:sldMkLst>
        <pc:spChg chg="mod">
          <ac:chgData name="Brian Gramm" userId="47feade1-ff5b-42e4-92b3-38a462f66eea" providerId="ADAL" clId="{CED54EE5-396C-49E3-A429-4B1C14F18D59}" dt="2018-03-14T16:30:24.538" v="3305" actId="20577"/>
          <ac:spMkLst>
            <pc:docMk/>
            <pc:sldMk cId="4041205270" sldId="267"/>
            <ac:spMk id="2" creationId="{39171835-4EF3-4809-A066-F21CED35BF6E}"/>
          </ac:spMkLst>
        </pc:spChg>
        <pc:spChg chg="mod">
          <ac:chgData name="Brian Gramm" userId="47feade1-ff5b-42e4-92b3-38a462f66eea" providerId="ADAL" clId="{CED54EE5-396C-49E3-A429-4B1C14F18D59}" dt="2018-03-14T16:33:18.985" v="3534" actId="20577"/>
          <ac:spMkLst>
            <pc:docMk/>
            <pc:sldMk cId="4041205270" sldId="267"/>
            <ac:spMk id="3" creationId="{EC3B0AF8-B162-4609-B48C-FEB3B566568A}"/>
          </ac:spMkLst>
        </pc:spChg>
      </pc:sldChg>
      <pc:sldChg chg="modSp add">
        <pc:chgData name="Brian Gramm" userId="47feade1-ff5b-42e4-92b3-38a462f66eea" providerId="ADAL" clId="{CED54EE5-396C-49E3-A429-4B1C14F18D59}" dt="2018-03-14T16:36:19.883" v="3891" actId="20577"/>
        <pc:sldMkLst>
          <pc:docMk/>
          <pc:sldMk cId="1135860158" sldId="268"/>
        </pc:sldMkLst>
        <pc:spChg chg="mod">
          <ac:chgData name="Brian Gramm" userId="47feade1-ff5b-42e4-92b3-38a462f66eea" providerId="ADAL" clId="{CED54EE5-396C-49E3-A429-4B1C14F18D59}" dt="2018-03-14T16:33:37.947" v="3546" actId="20577"/>
          <ac:spMkLst>
            <pc:docMk/>
            <pc:sldMk cId="1135860158" sldId="268"/>
            <ac:spMk id="2" creationId="{50398E8C-A402-4E79-B9AA-A2333A9F948D}"/>
          </ac:spMkLst>
        </pc:spChg>
        <pc:spChg chg="mod">
          <ac:chgData name="Brian Gramm" userId="47feade1-ff5b-42e4-92b3-38a462f66eea" providerId="ADAL" clId="{CED54EE5-396C-49E3-A429-4B1C14F18D59}" dt="2018-03-14T16:36:19.883" v="3891" actId="20577"/>
          <ac:spMkLst>
            <pc:docMk/>
            <pc:sldMk cId="1135860158" sldId="268"/>
            <ac:spMk id="3" creationId="{C82A7970-79EA-4E74-B2E7-8ADB9C407EEC}"/>
          </ac:spMkLst>
        </pc:spChg>
      </pc:sldChg>
      <pc:sldChg chg="modSp add">
        <pc:chgData name="Brian Gramm" userId="47feade1-ff5b-42e4-92b3-38a462f66eea" providerId="ADAL" clId="{CED54EE5-396C-49E3-A429-4B1C14F18D59}" dt="2018-03-14T19:40:57.193" v="7017" actId="20577"/>
        <pc:sldMkLst>
          <pc:docMk/>
          <pc:sldMk cId="869858896" sldId="269"/>
        </pc:sldMkLst>
        <pc:spChg chg="mod">
          <ac:chgData name="Brian Gramm" userId="47feade1-ff5b-42e4-92b3-38a462f66eea" providerId="ADAL" clId="{CED54EE5-396C-49E3-A429-4B1C14F18D59}" dt="2018-03-14T16:36:51.729" v="3903" actId="20577"/>
          <ac:spMkLst>
            <pc:docMk/>
            <pc:sldMk cId="869858896" sldId="269"/>
            <ac:spMk id="2" creationId="{EF48FBC6-8196-4F56-9ABE-BBC10130CAEA}"/>
          </ac:spMkLst>
        </pc:spChg>
        <pc:spChg chg="mod">
          <ac:chgData name="Brian Gramm" userId="47feade1-ff5b-42e4-92b3-38a462f66eea" providerId="ADAL" clId="{CED54EE5-396C-49E3-A429-4B1C14F18D59}" dt="2018-03-14T19:40:57.193" v="7017" actId="20577"/>
          <ac:spMkLst>
            <pc:docMk/>
            <pc:sldMk cId="869858896" sldId="269"/>
            <ac:spMk id="3" creationId="{D4B59E02-DB2A-4FF1-ABF2-559AED17085A}"/>
          </ac:spMkLst>
        </pc:spChg>
      </pc:sldChg>
      <pc:sldChg chg="modSp add">
        <pc:chgData name="Brian Gramm" userId="47feade1-ff5b-42e4-92b3-38a462f66eea" providerId="ADAL" clId="{CED54EE5-396C-49E3-A429-4B1C14F18D59}" dt="2018-03-14T19:14:01.880" v="5038" actId="20577"/>
        <pc:sldMkLst>
          <pc:docMk/>
          <pc:sldMk cId="1967664584" sldId="270"/>
        </pc:sldMkLst>
        <pc:spChg chg="mod">
          <ac:chgData name="Brian Gramm" userId="47feade1-ff5b-42e4-92b3-38a462f66eea" providerId="ADAL" clId="{CED54EE5-396C-49E3-A429-4B1C14F18D59}" dt="2018-03-14T16:42:27.183" v="4584" actId="20577"/>
          <ac:spMkLst>
            <pc:docMk/>
            <pc:sldMk cId="1967664584" sldId="270"/>
            <ac:spMk id="2" creationId="{14EE9D24-F1C1-4B8D-A173-952E56EC9244}"/>
          </ac:spMkLst>
        </pc:spChg>
        <pc:spChg chg="mod">
          <ac:chgData name="Brian Gramm" userId="47feade1-ff5b-42e4-92b3-38a462f66eea" providerId="ADAL" clId="{CED54EE5-396C-49E3-A429-4B1C14F18D59}" dt="2018-03-14T19:14:01.880" v="5038" actId="20577"/>
          <ac:spMkLst>
            <pc:docMk/>
            <pc:sldMk cId="1967664584" sldId="270"/>
            <ac:spMk id="3" creationId="{5F552C71-698C-4BBE-BDF4-56CFADA0F315}"/>
          </ac:spMkLst>
        </pc:spChg>
      </pc:sldChg>
      <pc:sldChg chg="addSp delSp modSp add">
        <pc:chgData name="Brian Gramm" userId="47feade1-ff5b-42e4-92b3-38a462f66eea" providerId="ADAL" clId="{CED54EE5-396C-49E3-A429-4B1C14F18D59}" dt="2018-03-14T19:23:19.781" v="5757" actId="20577"/>
        <pc:sldMkLst>
          <pc:docMk/>
          <pc:sldMk cId="1949458823" sldId="271"/>
        </pc:sldMkLst>
        <pc:spChg chg="mod">
          <ac:chgData name="Brian Gramm" userId="47feade1-ff5b-42e4-92b3-38a462f66eea" providerId="ADAL" clId="{CED54EE5-396C-49E3-A429-4B1C14F18D59}" dt="2018-03-14T19:14:26.141" v="5050" actId="20577"/>
          <ac:spMkLst>
            <pc:docMk/>
            <pc:sldMk cId="1949458823" sldId="271"/>
            <ac:spMk id="2" creationId="{2D1306A6-6DA9-4CCE-A66B-BEF0E71BC948}"/>
          </ac:spMkLst>
        </pc:spChg>
        <pc:spChg chg="del mod">
          <ac:chgData name="Brian Gramm" userId="47feade1-ff5b-42e4-92b3-38a462f66eea" providerId="ADAL" clId="{CED54EE5-396C-49E3-A429-4B1C14F18D59}" dt="2018-03-14T19:15:21.818" v="5066" actId="12084"/>
          <ac:spMkLst>
            <pc:docMk/>
            <pc:sldMk cId="1949458823" sldId="271"/>
            <ac:spMk id="3" creationId="{BDC44021-69E9-4506-A178-FA745148CDB0}"/>
          </ac:spMkLst>
        </pc:spChg>
        <pc:spChg chg="add mod">
          <ac:chgData name="Brian Gramm" userId="47feade1-ff5b-42e4-92b3-38a462f66eea" providerId="ADAL" clId="{CED54EE5-396C-49E3-A429-4B1C14F18D59}" dt="2018-03-14T19:23:19.781" v="5757" actId="20577"/>
          <ac:spMkLst>
            <pc:docMk/>
            <pc:sldMk cId="1949458823" sldId="271"/>
            <ac:spMk id="5" creationId="{422A7DB2-0CF2-4B95-88D0-A9A5D7D33379}"/>
          </ac:spMkLst>
        </pc:spChg>
        <pc:graphicFrameChg chg="add mod">
          <ac:chgData name="Brian Gramm" userId="47feade1-ff5b-42e4-92b3-38a462f66eea" providerId="ADAL" clId="{CED54EE5-396C-49E3-A429-4B1C14F18D59}" dt="2018-03-14T19:20:42.327" v="5321" actId="1076"/>
          <ac:graphicFrameMkLst>
            <pc:docMk/>
            <pc:sldMk cId="1949458823" sldId="271"/>
            <ac:graphicFrameMk id="4" creationId="{D5911687-1230-4BC3-982B-5709F04D04C6}"/>
          </ac:graphicFrameMkLst>
        </pc:graphicFrameChg>
      </pc:sldChg>
      <pc:sldChg chg="modSp add">
        <pc:chgData name="Brian Gramm" userId="47feade1-ff5b-42e4-92b3-38a462f66eea" providerId="ADAL" clId="{CED54EE5-396C-49E3-A429-4B1C14F18D59}" dt="2018-03-14T19:29:47.622" v="6373" actId="20577"/>
        <pc:sldMkLst>
          <pc:docMk/>
          <pc:sldMk cId="2539185682" sldId="272"/>
        </pc:sldMkLst>
        <pc:spChg chg="mod">
          <ac:chgData name="Brian Gramm" userId="47feade1-ff5b-42e4-92b3-38a462f66eea" providerId="ADAL" clId="{CED54EE5-396C-49E3-A429-4B1C14F18D59}" dt="2018-03-14T19:23:41.007" v="5768" actId="20577"/>
          <ac:spMkLst>
            <pc:docMk/>
            <pc:sldMk cId="2539185682" sldId="272"/>
            <ac:spMk id="2" creationId="{7F3174D2-8BF2-4095-AD37-99A78C6BEDB4}"/>
          </ac:spMkLst>
        </pc:spChg>
        <pc:spChg chg="mod">
          <ac:chgData name="Brian Gramm" userId="47feade1-ff5b-42e4-92b3-38a462f66eea" providerId="ADAL" clId="{CED54EE5-396C-49E3-A429-4B1C14F18D59}" dt="2018-03-14T19:29:47.622" v="6373" actId="20577"/>
          <ac:spMkLst>
            <pc:docMk/>
            <pc:sldMk cId="2539185682" sldId="272"/>
            <ac:spMk id="3" creationId="{E4B41C09-4E51-4A1E-BCE2-311CC6547E52}"/>
          </ac:spMkLst>
        </pc:spChg>
      </pc:sldChg>
      <pc:sldChg chg="modSp add">
        <pc:chgData name="Brian Gramm" userId="47feade1-ff5b-42e4-92b3-38a462f66eea" providerId="ADAL" clId="{CED54EE5-396C-49E3-A429-4B1C14F18D59}" dt="2018-03-14T19:41:37.554" v="7121" actId="20577"/>
        <pc:sldMkLst>
          <pc:docMk/>
          <pc:sldMk cId="2873277742" sldId="273"/>
        </pc:sldMkLst>
        <pc:spChg chg="mod">
          <ac:chgData name="Brian Gramm" userId="47feade1-ff5b-42e4-92b3-38a462f66eea" providerId="ADAL" clId="{CED54EE5-396C-49E3-A429-4B1C14F18D59}" dt="2018-03-14T19:36:11.300" v="6380" actId="20577"/>
          <ac:spMkLst>
            <pc:docMk/>
            <pc:sldMk cId="2873277742" sldId="273"/>
            <ac:spMk id="2" creationId="{B3F9D640-4B9E-40EE-992B-F6A503A5C4C4}"/>
          </ac:spMkLst>
        </pc:spChg>
        <pc:spChg chg="mod">
          <ac:chgData name="Brian Gramm" userId="47feade1-ff5b-42e4-92b3-38a462f66eea" providerId="ADAL" clId="{CED54EE5-396C-49E3-A429-4B1C14F18D59}" dt="2018-03-14T19:41:37.554" v="7121" actId="20577"/>
          <ac:spMkLst>
            <pc:docMk/>
            <pc:sldMk cId="2873277742" sldId="273"/>
            <ac:spMk id="3" creationId="{92090958-078A-4A6A-B93E-4BBECD2B2D49}"/>
          </ac:spMkLst>
        </pc:sp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CAA66A7-2489-4B77-BA8D-FA55684DBC1A}" type="doc">
      <dgm:prSet loTypeId="urn:microsoft.com/office/officeart/2008/layout/HorizontalMultiLevelHierarchy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AEDAAE91-25A1-49E5-85E2-D63E11D45A06}">
      <dgm:prSet phldrT="[Text]"/>
      <dgm:spPr/>
      <dgm:t>
        <a:bodyPr/>
        <a:lstStyle/>
        <a:p>
          <a:r>
            <a:rPr lang="en-US" dirty="0"/>
            <a:t>CFO</a:t>
          </a:r>
        </a:p>
      </dgm:t>
    </dgm:pt>
    <dgm:pt modelId="{2DD11431-04A8-4035-95D6-B1462724C29E}" type="parTrans" cxnId="{B66D09EE-9308-4EB1-8040-0DC4E26401A3}">
      <dgm:prSet/>
      <dgm:spPr/>
      <dgm:t>
        <a:bodyPr/>
        <a:lstStyle/>
        <a:p>
          <a:endParaRPr lang="en-US"/>
        </a:p>
      </dgm:t>
    </dgm:pt>
    <dgm:pt modelId="{A53E149E-C74E-4C43-A8A1-B27C3C5C6DF4}" type="sibTrans" cxnId="{B66D09EE-9308-4EB1-8040-0DC4E26401A3}">
      <dgm:prSet/>
      <dgm:spPr/>
      <dgm:t>
        <a:bodyPr/>
        <a:lstStyle/>
        <a:p>
          <a:endParaRPr lang="en-US"/>
        </a:p>
      </dgm:t>
    </dgm:pt>
    <dgm:pt modelId="{91753D25-B30C-452B-919C-8653E84B46CF}" type="asst">
      <dgm:prSet phldrT="[Text]"/>
      <dgm:spPr/>
      <dgm:t>
        <a:bodyPr/>
        <a:lstStyle/>
        <a:p>
          <a:r>
            <a:rPr lang="en-US" dirty="0"/>
            <a:t>CPA (Audit)</a:t>
          </a:r>
        </a:p>
      </dgm:t>
    </dgm:pt>
    <dgm:pt modelId="{3625C8CD-B210-4F43-A035-FF88E6DBC652}" type="parTrans" cxnId="{19A312D9-4DB9-4C4A-A520-ACD3A5F0ECAD}">
      <dgm:prSet/>
      <dgm:spPr/>
      <dgm:t>
        <a:bodyPr/>
        <a:lstStyle/>
        <a:p>
          <a:endParaRPr lang="en-US"/>
        </a:p>
      </dgm:t>
    </dgm:pt>
    <dgm:pt modelId="{9B77D08B-C0AC-4F74-A13B-0DD1478165F9}" type="sibTrans" cxnId="{19A312D9-4DB9-4C4A-A520-ACD3A5F0ECAD}">
      <dgm:prSet/>
      <dgm:spPr/>
      <dgm:t>
        <a:bodyPr/>
        <a:lstStyle/>
        <a:p>
          <a:endParaRPr lang="en-US"/>
        </a:p>
      </dgm:t>
    </dgm:pt>
    <dgm:pt modelId="{CC148DE8-FA3C-4173-8CAD-F5F606300218}">
      <dgm:prSet phldrT="[Text]"/>
      <dgm:spPr/>
      <dgm:t>
        <a:bodyPr/>
        <a:lstStyle/>
        <a:p>
          <a:r>
            <a:rPr lang="en-US" dirty="0"/>
            <a:t>Controller</a:t>
          </a:r>
        </a:p>
      </dgm:t>
    </dgm:pt>
    <dgm:pt modelId="{C3369495-6D04-41EA-9547-3CF9310723D6}" type="parTrans" cxnId="{50ED5CAF-6CB2-4ECA-9688-50D7B40AABDD}">
      <dgm:prSet/>
      <dgm:spPr/>
      <dgm:t>
        <a:bodyPr/>
        <a:lstStyle/>
        <a:p>
          <a:endParaRPr lang="en-US"/>
        </a:p>
      </dgm:t>
    </dgm:pt>
    <dgm:pt modelId="{331A03EC-1E85-4E01-A21C-F8C5B84D9363}" type="sibTrans" cxnId="{50ED5CAF-6CB2-4ECA-9688-50D7B40AABDD}">
      <dgm:prSet/>
      <dgm:spPr/>
      <dgm:t>
        <a:bodyPr/>
        <a:lstStyle/>
        <a:p>
          <a:endParaRPr lang="en-US"/>
        </a:p>
      </dgm:t>
    </dgm:pt>
    <dgm:pt modelId="{7A24881A-7BCF-4AC4-A5B7-6D83AA371CF4}">
      <dgm:prSet phldrT="[Text]"/>
      <dgm:spPr/>
      <dgm:t>
        <a:bodyPr/>
        <a:lstStyle/>
        <a:p>
          <a:r>
            <a:rPr lang="en-US" dirty="0"/>
            <a:t>Accountant</a:t>
          </a:r>
        </a:p>
      </dgm:t>
    </dgm:pt>
    <dgm:pt modelId="{C83F1D69-4489-460B-AD2D-1345301F26E9}" type="parTrans" cxnId="{2A32AAC6-66DB-4DC4-92D2-ED22A9B51019}">
      <dgm:prSet/>
      <dgm:spPr/>
      <dgm:t>
        <a:bodyPr/>
        <a:lstStyle/>
        <a:p>
          <a:endParaRPr lang="en-US"/>
        </a:p>
      </dgm:t>
    </dgm:pt>
    <dgm:pt modelId="{B78377D5-2E26-4631-A6E0-8B32164BD03E}" type="sibTrans" cxnId="{2A32AAC6-66DB-4DC4-92D2-ED22A9B51019}">
      <dgm:prSet/>
      <dgm:spPr/>
      <dgm:t>
        <a:bodyPr/>
        <a:lstStyle/>
        <a:p>
          <a:endParaRPr lang="en-US"/>
        </a:p>
      </dgm:t>
    </dgm:pt>
    <dgm:pt modelId="{231E5094-9BD3-4AF2-B7B9-9D9D93F0BE7C}">
      <dgm:prSet phldrT="[Text]"/>
      <dgm:spPr/>
      <dgm:t>
        <a:bodyPr/>
        <a:lstStyle/>
        <a:p>
          <a:r>
            <a:rPr lang="en-US" dirty="0"/>
            <a:t>Bookkeeper</a:t>
          </a:r>
        </a:p>
      </dgm:t>
    </dgm:pt>
    <dgm:pt modelId="{8605EB00-C9B6-4EAD-91C0-21AB6D999E88}" type="parTrans" cxnId="{15660736-57CE-4A0C-8904-6676253EDA21}">
      <dgm:prSet/>
      <dgm:spPr/>
      <dgm:t>
        <a:bodyPr/>
        <a:lstStyle/>
        <a:p>
          <a:endParaRPr lang="en-US"/>
        </a:p>
      </dgm:t>
    </dgm:pt>
    <dgm:pt modelId="{F81326D1-EC59-4A02-885C-91C7CE0A95A7}" type="sibTrans" cxnId="{15660736-57CE-4A0C-8904-6676253EDA21}">
      <dgm:prSet/>
      <dgm:spPr/>
      <dgm:t>
        <a:bodyPr/>
        <a:lstStyle/>
        <a:p>
          <a:endParaRPr lang="en-US"/>
        </a:p>
      </dgm:t>
    </dgm:pt>
    <dgm:pt modelId="{9DE51972-055C-4278-A446-2DA1DAF998B9}" type="asst">
      <dgm:prSet phldrT="[Text]"/>
      <dgm:spPr/>
      <dgm:t>
        <a:bodyPr/>
        <a:lstStyle/>
        <a:p>
          <a:r>
            <a:rPr lang="en-US" dirty="0"/>
            <a:t>CPA (Tax)</a:t>
          </a:r>
        </a:p>
      </dgm:t>
    </dgm:pt>
    <dgm:pt modelId="{9B4383F6-3FE9-4972-94CA-17E479B92F49}" type="parTrans" cxnId="{506CA04C-B163-4C80-AEA5-86AAABA41625}">
      <dgm:prSet/>
      <dgm:spPr/>
      <dgm:t>
        <a:bodyPr/>
        <a:lstStyle/>
        <a:p>
          <a:endParaRPr lang="en-US"/>
        </a:p>
      </dgm:t>
    </dgm:pt>
    <dgm:pt modelId="{6CB24B91-DBFC-4F96-835B-29E5B621F40F}" type="sibTrans" cxnId="{506CA04C-B163-4C80-AEA5-86AAABA41625}">
      <dgm:prSet/>
      <dgm:spPr/>
      <dgm:t>
        <a:bodyPr/>
        <a:lstStyle/>
        <a:p>
          <a:endParaRPr lang="en-US"/>
        </a:p>
      </dgm:t>
    </dgm:pt>
    <dgm:pt modelId="{348201E3-5272-4BCB-8789-BFA1BBA4A010}" type="pres">
      <dgm:prSet presAssocID="{6CAA66A7-2489-4B77-BA8D-FA55684DBC1A}" presName="Name0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5D2135DE-5328-4273-B324-EB54DFD56A4B}" type="pres">
      <dgm:prSet presAssocID="{AEDAAE91-25A1-49E5-85E2-D63E11D45A06}" presName="root1" presStyleCnt="0"/>
      <dgm:spPr/>
    </dgm:pt>
    <dgm:pt modelId="{A94C75F1-5033-491C-8E86-B2EB8196162E}" type="pres">
      <dgm:prSet presAssocID="{AEDAAE91-25A1-49E5-85E2-D63E11D45A06}" presName="LevelOneTextNode" presStyleLbl="node0" presStyleIdx="0" presStyleCnt="1">
        <dgm:presLayoutVars>
          <dgm:chPref val="3"/>
        </dgm:presLayoutVars>
      </dgm:prSet>
      <dgm:spPr/>
    </dgm:pt>
    <dgm:pt modelId="{9E94ED90-A879-4431-9E76-7C18E0312DCB}" type="pres">
      <dgm:prSet presAssocID="{AEDAAE91-25A1-49E5-85E2-D63E11D45A06}" presName="level2hierChild" presStyleCnt="0"/>
      <dgm:spPr/>
    </dgm:pt>
    <dgm:pt modelId="{1EABAE40-F0DB-434F-9438-C21115C102B4}" type="pres">
      <dgm:prSet presAssocID="{3625C8CD-B210-4F43-A035-FF88E6DBC652}" presName="conn2-1" presStyleLbl="parChTrans1D2" presStyleIdx="0" presStyleCnt="3"/>
      <dgm:spPr/>
    </dgm:pt>
    <dgm:pt modelId="{B356625B-CB40-4D3A-84A4-24B8DEA71C68}" type="pres">
      <dgm:prSet presAssocID="{3625C8CD-B210-4F43-A035-FF88E6DBC652}" presName="connTx" presStyleLbl="parChTrans1D2" presStyleIdx="0" presStyleCnt="3"/>
      <dgm:spPr/>
    </dgm:pt>
    <dgm:pt modelId="{E87683A7-4349-4F53-AD55-E9D9D7AA43BC}" type="pres">
      <dgm:prSet presAssocID="{91753D25-B30C-452B-919C-8653E84B46CF}" presName="root2" presStyleCnt="0"/>
      <dgm:spPr/>
    </dgm:pt>
    <dgm:pt modelId="{AA19A981-FA9F-439B-865B-C0B8FCA29523}" type="pres">
      <dgm:prSet presAssocID="{91753D25-B30C-452B-919C-8653E84B46CF}" presName="LevelTwoTextNode" presStyleLbl="asst1" presStyleIdx="0" presStyleCnt="2">
        <dgm:presLayoutVars>
          <dgm:chPref val="3"/>
        </dgm:presLayoutVars>
      </dgm:prSet>
      <dgm:spPr/>
    </dgm:pt>
    <dgm:pt modelId="{BDF652E2-F8F1-48B2-A9D5-7CBB6BE5EEB4}" type="pres">
      <dgm:prSet presAssocID="{91753D25-B30C-452B-919C-8653E84B46CF}" presName="level3hierChild" presStyleCnt="0"/>
      <dgm:spPr/>
    </dgm:pt>
    <dgm:pt modelId="{91C7253F-7458-4276-93C8-FBF6F7B98254}" type="pres">
      <dgm:prSet presAssocID="{9B4383F6-3FE9-4972-94CA-17E479B92F49}" presName="conn2-1" presStyleLbl="parChTrans1D2" presStyleIdx="1" presStyleCnt="3"/>
      <dgm:spPr/>
    </dgm:pt>
    <dgm:pt modelId="{C07B4036-36B2-41C4-BAAE-BF64265106F0}" type="pres">
      <dgm:prSet presAssocID="{9B4383F6-3FE9-4972-94CA-17E479B92F49}" presName="connTx" presStyleLbl="parChTrans1D2" presStyleIdx="1" presStyleCnt="3"/>
      <dgm:spPr/>
    </dgm:pt>
    <dgm:pt modelId="{F1A18A00-B18C-45FC-B85F-C32E7E7CCC48}" type="pres">
      <dgm:prSet presAssocID="{9DE51972-055C-4278-A446-2DA1DAF998B9}" presName="root2" presStyleCnt="0"/>
      <dgm:spPr/>
    </dgm:pt>
    <dgm:pt modelId="{9BB92164-158B-45B0-9617-3CEFD5D3E155}" type="pres">
      <dgm:prSet presAssocID="{9DE51972-055C-4278-A446-2DA1DAF998B9}" presName="LevelTwoTextNode" presStyleLbl="asst1" presStyleIdx="1" presStyleCnt="2">
        <dgm:presLayoutVars>
          <dgm:chPref val="3"/>
        </dgm:presLayoutVars>
      </dgm:prSet>
      <dgm:spPr/>
    </dgm:pt>
    <dgm:pt modelId="{FEB04632-325C-4FB9-A49D-6C0AB642670B}" type="pres">
      <dgm:prSet presAssocID="{9DE51972-055C-4278-A446-2DA1DAF998B9}" presName="level3hierChild" presStyleCnt="0"/>
      <dgm:spPr/>
    </dgm:pt>
    <dgm:pt modelId="{12BA417F-EAC2-4A50-8651-79B51FD95F8E}" type="pres">
      <dgm:prSet presAssocID="{C3369495-6D04-41EA-9547-3CF9310723D6}" presName="conn2-1" presStyleLbl="parChTrans1D2" presStyleIdx="2" presStyleCnt="3"/>
      <dgm:spPr/>
    </dgm:pt>
    <dgm:pt modelId="{3AAC74CD-3EDF-4FEA-97F7-0F64818B7A69}" type="pres">
      <dgm:prSet presAssocID="{C3369495-6D04-41EA-9547-3CF9310723D6}" presName="connTx" presStyleLbl="parChTrans1D2" presStyleIdx="2" presStyleCnt="3"/>
      <dgm:spPr/>
    </dgm:pt>
    <dgm:pt modelId="{41663BB5-994A-4119-964D-E4AEBE5C4D90}" type="pres">
      <dgm:prSet presAssocID="{CC148DE8-FA3C-4173-8CAD-F5F606300218}" presName="root2" presStyleCnt="0"/>
      <dgm:spPr/>
    </dgm:pt>
    <dgm:pt modelId="{7AE11190-67ED-418E-B849-87D6415A382D}" type="pres">
      <dgm:prSet presAssocID="{CC148DE8-FA3C-4173-8CAD-F5F606300218}" presName="LevelTwoTextNode" presStyleLbl="node2" presStyleIdx="0" presStyleCnt="1">
        <dgm:presLayoutVars>
          <dgm:chPref val="3"/>
        </dgm:presLayoutVars>
      </dgm:prSet>
      <dgm:spPr/>
    </dgm:pt>
    <dgm:pt modelId="{77581946-ECCE-46FE-AB7D-FC4FB59C4391}" type="pres">
      <dgm:prSet presAssocID="{CC148DE8-FA3C-4173-8CAD-F5F606300218}" presName="level3hierChild" presStyleCnt="0"/>
      <dgm:spPr/>
    </dgm:pt>
    <dgm:pt modelId="{1EDA9D4C-AEE8-4313-8AA6-E420D4C5CA7A}" type="pres">
      <dgm:prSet presAssocID="{C83F1D69-4489-460B-AD2D-1345301F26E9}" presName="conn2-1" presStyleLbl="parChTrans1D3" presStyleIdx="0" presStyleCnt="1"/>
      <dgm:spPr/>
    </dgm:pt>
    <dgm:pt modelId="{B40D4EC7-2FE7-45A7-8CFE-5D6ECCFADC8F}" type="pres">
      <dgm:prSet presAssocID="{C83F1D69-4489-460B-AD2D-1345301F26E9}" presName="connTx" presStyleLbl="parChTrans1D3" presStyleIdx="0" presStyleCnt="1"/>
      <dgm:spPr/>
    </dgm:pt>
    <dgm:pt modelId="{B17D3B8D-EC6C-4882-8BA6-E04D2A5DBA37}" type="pres">
      <dgm:prSet presAssocID="{7A24881A-7BCF-4AC4-A5B7-6D83AA371CF4}" presName="root2" presStyleCnt="0"/>
      <dgm:spPr/>
    </dgm:pt>
    <dgm:pt modelId="{DAEE6B19-1CA0-470E-8FE4-B862DEB7C697}" type="pres">
      <dgm:prSet presAssocID="{7A24881A-7BCF-4AC4-A5B7-6D83AA371CF4}" presName="LevelTwoTextNode" presStyleLbl="node3" presStyleIdx="0" presStyleCnt="1">
        <dgm:presLayoutVars>
          <dgm:chPref val="3"/>
        </dgm:presLayoutVars>
      </dgm:prSet>
      <dgm:spPr/>
    </dgm:pt>
    <dgm:pt modelId="{3B213A7B-F554-43EB-8C2C-3DCBF2E96D9D}" type="pres">
      <dgm:prSet presAssocID="{7A24881A-7BCF-4AC4-A5B7-6D83AA371CF4}" presName="level3hierChild" presStyleCnt="0"/>
      <dgm:spPr/>
    </dgm:pt>
    <dgm:pt modelId="{D5DF2A11-4A11-4DBC-A6EC-534B6F51BBA8}" type="pres">
      <dgm:prSet presAssocID="{8605EB00-C9B6-4EAD-91C0-21AB6D999E88}" presName="conn2-1" presStyleLbl="parChTrans1D4" presStyleIdx="0" presStyleCnt="1"/>
      <dgm:spPr/>
    </dgm:pt>
    <dgm:pt modelId="{4C059D4A-93FB-457E-8A21-F320AC9C08F7}" type="pres">
      <dgm:prSet presAssocID="{8605EB00-C9B6-4EAD-91C0-21AB6D999E88}" presName="connTx" presStyleLbl="parChTrans1D4" presStyleIdx="0" presStyleCnt="1"/>
      <dgm:spPr/>
    </dgm:pt>
    <dgm:pt modelId="{E81070ED-186C-4F55-AE1A-112B44999517}" type="pres">
      <dgm:prSet presAssocID="{231E5094-9BD3-4AF2-B7B9-9D9D93F0BE7C}" presName="root2" presStyleCnt="0"/>
      <dgm:spPr/>
    </dgm:pt>
    <dgm:pt modelId="{549900B9-FC72-40D0-AE7A-FC9268E6734E}" type="pres">
      <dgm:prSet presAssocID="{231E5094-9BD3-4AF2-B7B9-9D9D93F0BE7C}" presName="LevelTwoTextNode" presStyleLbl="node4" presStyleIdx="0" presStyleCnt="1">
        <dgm:presLayoutVars>
          <dgm:chPref val="3"/>
        </dgm:presLayoutVars>
      </dgm:prSet>
      <dgm:spPr/>
    </dgm:pt>
    <dgm:pt modelId="{A0EEFA44-F545-4234-81AF-58332C488ACF}" type="pres">
      <dgm:prSet presAssocID="{231E5094-9BD3-4AF2-B7B9-9D9D93F0BE7C}" presName="level3hierChild" presStyleCnt="0"/>
      <dgm:spPr/>
    </dgm:pt>
  </dgm:ptLst>
  <dgm:cxnLst>
    <dgm:cxn modelId="{EE1C2010-6F7E-4002-A2A0-77C5AD8996FC}" type="presOf" srcId="{C83F1D69-4489-460B-AD2D-1345301F26E9}" destId="{1EDA9D4C-AEE8-4313-8AA6-E420D4C5CA7A}" srcOrd="0" destOrd="0" presId="urn:microsoft.com/office/officeart/2008/layout/HorizontalMultiLevelHierarchy"/>
    <dgm:cxn modelId="{D4F8CD14-0195-4FF2-B482-318EA93109B3}" type="presOf" srcId="{7A24881A-7BCF-4AC4-A5B7-6D83AA371CF4}" destId="{DAEE6B19-1CA0-470E-8FE4-B862DEB7C697}" srcOrd="0" destOrd="0" presId="urn:microsoft.com/office/officeart/2008/layout/HorizontalMultiLevelHierarchy"/>
    <dgm:cxn modelId="{AD6CCE15-F4D7-4705-A58B-E20A9B384C4A}" type="presOf" srcId="{9DE51972-055C-4278-A446-2DA1DAF998B9}" destId="{9BB92164-158B-45B0-9617-3CEFD5D3E155}" srcOrd="0" destOrd="0" presId="urn:microsoft.com/office/officeart/2008/layout/HorizontalMultiLevelHierarchy"/>
    <dgm:cxn modelId="{767E5534-9937-4292-8DF8-B39261BE0AA6}" type="presOf" srcId="{231E5094-9BD3-4AF2-B7B9-9D9D93F0BE7C}" destId="{549900B9-FC72-40D0-AE7A-FC9268E6734E}" srcOrd="0" destOrd="0" presId="urn:microsoft.com/office/officeart/2008/layout/HorizontalMultiLevelHierarchy"/>
    <dgm:cxn modelId="{15660736-57CE-4A0C-8904-6676253EDA21}" srcId="{7A24881A-7BCF-4AC4-A5B7-6D83AA371CF4}" destId="{231E5094-9BD3-4AF2-B7B9-9D9D93F0BE7C}" srcOrd="0" destOrd="0" parTransId="{8605EB00-C9B6-4EAD-91C0-21AB6D999E88}" sibTransId="{F81326D1-EC59-4A02-885C-91C7CE0A95A7}"/>
    <dgm:cxn modelId="{EA6D2061-3CDE-4E32-B5F6-B5CA2FD5484C}" type="presOf" srcId="{9B4383F6-3FE9-4972-94CA-17E479B92F49}" destId="{C07B4036-36B2-41C4-BAAE-BF64265106F0}" srcOrd="1" destOrd="0" presId="urn:microsoft.com/office/officeart/2008/layout/HorizontalMultiLevelHierarchy"/>
    <dgm:cxn modelId="{6B30826A-AB6A-46CF-BAC9-1A6C609412C6}" type="presOf" srcId="{C3369495-6D04-41EA-9547-3CF9310723D6}" destId="{3AAC74CD-3EDF-4FEA-97F7-0F64818B7A69}" srcOrd="1" destOrd="0" presId="urn:microsoft.com/office/officeart/2008/layout/HorizontalMultiLevelHierarchy"/>
    <dgm:cxn modelId="{506CA04C-B163-4C80-AEA5-86AAABA41625}" srcId="{AEDAAE91-25A1-49E5-85E2-D63E11D45A06}" destId="{9DE51972-055C-4278-A446-2DA1DAF998B9}" srcOrd="1" destOrd="0" parTransId="{9B4383F6-3FE9-4972-94CA-17E479B92F49}" sibTransId="{6CB24B91-DBFC-4F96-835B-29E5B621F40F}"/>
    <dgm:cxn modelId="{5DCF0450-6AE0-49E5-8F45-0A68893FA767}" type="presOf" srcId="{8605EB00-C9B6-4EAD-91C0-21AB6D999E88}" destId="{4C059D4A-93FB-457E-8A21-F320AC9C08F7}" srcOrd="1" destOrd="0" presId="urn:microsoft.com/office/officeart/2008/layout/HorizontalMultiLevelHierarchy"/>
    <dgm:cxn modelId="{7DB75A82-467E-4D6E-A874-3F628CEE092B}" type="presOf" srcId="{C83F1D69-4489-460B-AD2D-1345301F26E9}" destId="{B40D4EC7-2FE7-45A7-8CFE-5D6ECCFADC8F}" srcOrd="1" destOrd="0" presId="urn:microsoft.com/office/officeart/2008/layout/HorizontalMultiLevelHierarchy"/>
    <dgm:cxn modelId="{7AFEDD89-7A18-4030-AEBE-77C3AD1BC476}" type="presOf" srcId="{CC148DE8-FA3C-4173-8CAD-F5F606300218}" destId="{7AE11190-67ED-418E-B849-87D6415A382D}" srcOrd="0" destOrd="0" presId="urn:microsoft.com/office/officeart/2008/layout/HorizontalMultiLevelHierarchy"/>
    <dgm:cxn modelId="{E3B19792-5920-4AF1-8FEA-ECD0F1444D48}" type="presOf" srcId="{C3369495-6D04-41EA-9547-3CF9310723D6}" destId="{12BA417F-EAC2-4A50-8651-79B51FD95F8E}" srcOrd="0" destOrd="0" presId="urn:microsoft.com/office/officeart/2008/layout/HorizontalMultiLevelHierarchy"/>
    <dgm:cxn modelId="{191BBCA1-8F0B-4505-8DC2-3679D6A7BFA4}" type="presOf" srcId="{6CAA66A7-2489-4B77-BA8D-FA55684DBC1A}" destId="{348201E3-5272-4BCB-8789-BFA1BBA4A010}" srcOrd="0" destOrd="0" presId="urn:microsoft.com/office/officeart/2008/layout/HorizontalMultiLevelHierarchy"/>
    <dgm:cxn modelId="{CAD504A9-74C2-453C-AD02-C2B70CD18F7E}" type="presOf" srcId="{3625C8CD-B210-4F43-A035-FF88E6DBC652}" destId="{1EABAE40-F0DB-434F-9438-C21115C102B4}" srcOrd="0" destOrd="0" presId="urn:microsoft.com/office/officeart/2008/layout/HorizontalMultiLevelHierarchy"/>
    <dgm:cxn modelId="{50ED5CAF-6CB2-4ECA-9688-50D7B40AABDD}" srcId="{AEDAAE91-25A1-49E5-85E2-D63E11D45A06}" destId="{CC148DE8-FA3C-4173-8CAD-F5F606300218}" srcOrd="2" destOrd="0" parTransId="{C3369495-6D04-41EA-9547-3CF9310723D6}" sibTransId="{331A03EC-1E85-4E01-A21C-F8C5B84D9363}"/>
    <dgm:cxn modelId="{2A32AAC6-66DB-4DC4-92D2-ED22A9B51019}" srcId="{CC148DE8-FA3C-4173-8CAD-F5F606300218}" destId="{7A24881A-7BCF-4AC4-A5B7-6D83AA371CF4}" srcOrd="0" destOrd="0" parTransId="{C83F1D69-4489-460B-AD2D-1345301F26E9}" sibTransId="{B78377D5-2E26-4631-A6E0-8B32164BD03E}"/>
    <dgm:cxn modelId="{7FB748D1-6172-4668-8338-C5398751E6B0}" type="presOf" srcId="{8605EB00-C9B6-4EAD-91C0-21AB6D999E88}" destId="{D5DF2A11-4A11-4DBC-A6EC-534B6F51BBA8}" srcOrd="0" destOrd="0" presId="urn:microsoft.com/office/officeart/2008/layout/HorizontalMultiLevelHierarchy"/>
    <dgm:cxn modelId="{19A312D9-4DB9-4C4A-A520-ACD3A5F0ECAD}" srcId="{AEDAAE91-25A1-49E5-85E2-D63E11D45A06}" destId="{91753D25-B30C-452B-919C-8653E84B46CF}" srcOrd="0" destOrd="0" parTransId="{3625C8CD-B210-4F43-A035-FF88E6DBC652}" sibTransId="{9B77D08B-C0AC-4F74-A13B-0DD1478165F9}"/>
    <dgm:cxn modelId="{099CA0E9-739D-4E7A-A2C3-B4A33D42A6CF}" type="presOf" srcId="{3625C8CD-B210-4F43-A035-FF88E6DBC652}" destId="{B356625B-CB40-4D3A-84A4-24B8DEA71C68}" srcOrd="1" destOrd="0" presId="urn:microsoft.com/office/officeart/2008/layout/HorizontalMultiLevelHierarchy"/>
    <dgm:cxn modelId="{B66D09EE-9308-4EB1-8040-0DC4E26401A3}" srcId="{6CAA66A7-2489-4B77-BA8D-FA55684DBC1A}" destId="{AEDAAE91-25A1-49E5-85E2-D63E11D45A06}" srcOrd="0" destOrd="0" parTransId="{2DD11431-04A8-4035-95D6-B1462724C29E}" sibTransId="{A53E149E-C74E-4C43-A8A1-B27C3C5C6DF4}"/>
    <dgm:cxn modelId="{DBA524FB-7542-4D54-8054-9B069E7C9D18}" type="presOf" srcId="{9B4383F6-3FE9-4972-94CA-17E479B92F49}" destId="{91C7253F-7458-4276-93C8-FBF6F7B98254}" srcOrd="0" destOrd="0" presId="urn:microsoft.com/office/officeart/2008/layout/HorizontalMultiLevelHierarchy"/>
    <dgm:cxn modelId="{03A615FC-4422-4BB7-A81E-EF2E2B9F4932}" type="presOf" srcId="{AEDAAE91-25A1-49E5-85E2-D63E11D45A06}" destId="{A94C75F1-5033-491C-8E86-B2EB8196162E}" srcOrd="0" destOrd="0" presId="urn:microsoft.com/office/officeart/2008/layout/HorizontalMultiLevelHierarchy"/>
    <dgm:cxn modelId="{E761E7FC-609A-4962-8F81-4EFB8BD31FC1}" type="presOf" srcId="{91753D25-B30C-452B-919C-8653E84B46CF}" destId="{AA19A981-FA9F-439B-865B-C0B8FCA29523}" srcOrd="0" destOrd="0" presId="urn:microsoft.com/office/officeart/2008/layout/HorizontalMultiLevelHierarchy"/>
    <dgm:cxn modelId="{FF2FF8D6-23E5-4CB3-8D56-95C1FD0F30CF}" type="presParOf" srcId="{348201E3-5272-4BCB-8789-BFA1BBA4A010}" destId="{5D2135DE-5328-4273-B324-EB54DFD56A4B}" srcOrd="0" destOrd="0" presId="urn:microsoft.com/office/officeart/2008/layout/HorizontalMultiLevelHierarchy"/>
    <dgm:cxn modelId="{B3B06F26-0496-4A0A-90E4-A2F75E7BEF2D}" type="presParOf" srcId="{5D2135DE-5328-4273-B324-EB54DFD56A4B}" destId="{A94C75F1-5033-491C-8E86-B2EB8196162E}" srcOrd="0" destOrd="0" presId="urn:microsoft.com/office/officeart/2008/layout/HorizontalMultiLevelHierarchy"/>
    <dgm:cxn modelId="{214F910B-D744-460B-BD25-81DF26543F40}" type="presParOf" srcId="{5D2135DE-5328-4273-B324-EB54DFD56A4B}" destId="{9E94ED90-A879-4431-9E76-7C18E0312DCB}" srcOrd="1" destOrd="0" presId="urn:microsoft.com/office/officeart/2008/layout/HorizontalMultiLevelHierarchy"/>
    <dgm:cxn modelId="{36B4E656-EA30-4E18-B703-2709BD84C14E}" type="presParOf" srcId="{9E94ED90-A879-4431-9E76-7C18E0312DCB}" destId="{1EABAE40-F0DB-434F-9438-C21115C102B4}" srcOrd="0" destOrd="0" presId="urn:microsoft.com/office/officeart/2008/layout/HorizontalMultiLevelHierarchy"/>
    <dgm:cxn modelId="{D1F2AB56-C576-497D-9715-A46739912288}" type="presParOf" srcId="{1EABAE40-F0DB-434F-9438-C21115C102B4}" destId="{B356625B-CB40-4D3A-84A4-24B8DEA71C68}" srcOrd="0" destOrd="0" presId="urn:microsoft.com/office/officeart/2008/layout/HorizontalMultiLevelHierarchy"/>
    <dgm:cxn modelId="{E5490586-B598-43BC-8BEA-106E63D597DD}" type="presParOf" srcId="{9E94ED90-A879-4431-9E76-7C18E0312DCB}" destId="{E87683A7-4349-4F53-AD55-E9D9D7AA43BC}" srcOrd="1" destOrd="0" presId="urn:microsoft.com/office/officeart/2008/layout/HorizontalMultiLevelHierarchy"/>
    <dgm:cxn modelId="{BD59E824-5189-4A3A-8F5B-3F044B444998}" type="presParOf" srcId="{E87683A7-4349-4F53-AD55-E9D9D7AA43BC}" destId="{AA19A981-FA9F-439B-865B-C0B8FCA29523}" srcOrd="0" destOrd="0" presId="urn:microsoft.com/office/officeart/2008/layout/HorizontalMultiLevelHierarchy"/>
    <dgm:cxn modelId="{E9633B6E-13FD-47E7-8E4E-1C0ECFC83A3B}" type="presParOf" srcId="{E87683A7-4349-4F53-AD55-E9D9D7AA43BC}" destId="{BDF652E2-F8F1-48B2-A9D5-7CBB6BE5EEB4}" srcOrd="1" destOrd="0" presId="urn:microsoft.com/office/officeart/2008/layout/HorizontalMultiLevelHierarchy"/>
    <dgm:cxn modelId="{33C0E21B-BE06-47E3-B737-C28420670CCF}" type="presParOf" srcId="{9E94ED90-A879-4431-9E76-7C18E0312DCB}" destId="{91C7253F-7458-4276-93C8-FBF6F7B98254}" srcOrd="2" destOrd="0" presId="urn:microsoft.com/office/officeart/2008/layout/HorizontalMultiLevelHierarchy"/>
    <dgm:cxn modelId="{403EE63A-5CB2-43FE-80A6-C51A62D0821D}" type="presParOf" srcId="{91C7253F-7458-4276-93C8-FBF6F7B98254}" destId="{C07B4036-36B2-41C4-BAAE-BF64265106F0}" srcOrd="0" destOrd="0" presId="urn:microsoft.com/office/officeart/2008/layout/HorizontalMultiLevelHierarchy"/>
    <dgm:cxn modelId="{194AE52C-7C08-4F24-B90F-FEC728637DE5}" type="presParOf" srcId="{9E94ED90-A879-4431-9E76-7C18E0312DCB}" destId="{F1A18A00-B18C-45FC-B85F-C32E7E7CCC48}" srcOrd="3" destOrd="0" presId="urn:microsoft.com/office/officeart/2008/layout/HorizontalMultiLevelHierarchy"/>
    <dgm:cxn modelId="{F28C5AC5-393F-44DF-85EC-63894A474E13}" type="presParOf" srcId="{F1A18A00-B18C-45FC-B85F-C32E7E7CCC48}" destId="{9BB92164-158B-45B0-9617-3CEFD5D3E155}" srcOrd="0" destOrd="0" presId="urn:microsoft.com/office/officeart/2008/layout/HorizontalMultiLevelHierarchy"/>
    <dgm:cxn modelId="{7928D751-6858-442F-A9CE-154B36FD2DA9}" type="presParOf" srcId="{F1A18A00-B18C-45FC-B85F-C32E7E7CCC48}" destId="{FEB04632-325C-4FB9-A49D-6C0AB642670B}" srcOrd="1" destOrd="0" presId="urn:microsoft.com/office/officeart/2008/layout/HorizontalMultiLevelHierarchy"/>
    <dgm:cxn modelId="{F70DE586-F648-4B3B-850A-D947A4C5952F}" type="presParOf" srcId="{9E94ED90-A879-4431-9E76-7C18E0312DCB}" destId="{12BA417F-EAC2-4A50-8651-79B51FD95F8E}" srcOrd="4" destOrd="0" presId="urn:microsoft.com/office/officeart/2008/layout/HorizontalMultiLevelHierarchy"/>
    <dgm:cxn modelId="{5D792AB0-782B-4716-979A-DE612AD0346C}" type="presParOf" srcId="{12BA417F-EAC2-4A50-8651-79B51FD95F8E}" destId="{3AAC74CD-3EDF-4FEA-97F7-0F64818B7A69}" srcOrd="0" destOrd="0" presId="urn:microsoft.com/office/officeart/2008/layout/HorizontalMultiLevelHierarchy"/>
    <dgm:cxn modelId="{E7593B4A-2911-439D-BE9A-267C66631160}" type="presParOf" srcId="{9E94ED90-A879-4431-9E76-7C18E0312DCB}" destId="{41663BB5-994A-4119-964D-E4AEBE5C4D90}" srcOrd="5" destOrd="0" presId="urn:microsoft.com/office/officeart/2008/layout/HorizontalMultiLevelHierarchy"/>
    <dgm:cxn modelId="{6D6A53DB-B803-436A-9AE7-18B78D97A8AD}" type="presParOf" srcId="{41663BB5-994A-4119-964D-E4AEBE5C4D90}" destId="{7AE11190-67ED-418E-B849-87D6415A382D}" srcOrd="0" destOrd="0" presId="urn:microsoft.com/office/officeart/2008/layout/HorizontalMultiLevelHierarchy"/>
    <dgm:cxn modelId="{352BDA62-F5CA-484D-AEB6-4A04F11D204D}" type="presParOf" srcId="{41663BB5-994A-4119-964D-E4AEBE5C4D90}" destId="{77581946-ECCE-46FE-AB7D-FC4FB59C4391}" srcOrd="1" destOrd="0" presId="urn:microsoft.com/office/officeart/2008/layout/HorizontalMultiLevelHierarchy"/>
    <dgm:cxn modelId="{53D171FA-E64B-426C-B53F-BD2E9F646242}" type="presParOf" srcId="{77581946-ECCE-46FE-AB7D-FC4FB59C4391}" destId="{1EDA9D4C-AEE8-4313-8AA6-E420D4C5CA7A}" srcOrd="0" destOrd="0" presId="urn:microsoft.com/office/officeart/2008/layout/HorizontalMultiLevelHierarchy"/>
    <dgm:cxn modelId="{04855E69-2434-4A9C-8E03-40AC1600216D}" type="presParOf" srcId="{1EDA9D4C-AEE8-4313-8AA6-E420D4C5CA7A}" destId="{B40D4EC7-2FE7-45A7-8CFE-5D6ECCFADC8F}" srcOrd="0" destOrd="0" presId="urn:microsoft.com/office/officeart/2008/layout/HorizontalMultiLevelHierarchy"/>
    <dgm:cxn modelId="{02FFE51B-9A20-4548-963E-0D7451CD6A7C}" type="presParOf" srcId="{77581946-ECCE-46FE-AB7D-FC4FB59C4391}" destId="{B17D3B8D-EC6C-4882-8BA6-E04D2A5DBA37}" srcOrd="1" destOrd="0" presId="urn:microsoft.com/office/officeart/2008/layout/HorizontalMultiLevelHierarchy"/>
    <dgm:cxn modelId="{A5EE3376-7995-497F-81F7-94EC1008973B}" type="presParOf" srcId="{B17D3B8D-EC6C-4882-8BA6-E04D2A5DBA37}" destId="{DAEE6B19-1CA0-470E-8FE4-B862DEB7C697}" srcOrd="0" destOrd="0" presId="urn:microsoft.com/office/officeart/2008/layout/HorizontalMultiLevelHierarchy"/>
    <dgm:cxn modelId="{61570384-2849-4F6E-966D-7C544EAEE412}" type="presParOf" srcId="{B17D3B8D-EC6C-4882-8BA6-E04D2A5DBA37}" destId="{3B213A7B-F554-43EB-8C2C-3DCBF2E96D9D}" srcOrd="1" destOrd="0" presId="urn:microsoft.com/office/officeart/2008/layout/HorizontalMultiLevelHierarchy"/>
    <dgm:cxn modelId="{6EF208E0-9CE7-4252-A58C-A86B0E58F65D}" type="presParOf" srcId="{3B213A7B-F554-43EB-8C2C-3DCBF2E96D9D}" destId="{D5DF2A11-4A11-4DBC-A6EC-534B6F51BBA8}" srcOrd="0" destOrd="0" presId="urn:microsoft.com/office/officeart/2008/layout/HorizontalMultiLevelHierarchy"/>
    <dgm:cxn modelId="{05693348-521B-4891-95C3-5466C4C9FDE4}" type="presParOf" srcId="{D5DF2A11-4A11-4DBC-A6EC-534B6F51BBA8}" destId="{4C059D4A-93FB-457E-8A21-F320AC9C08F7}" srcOrd="0" destOrd="0" presId="urn:microsoft.com/office/officeart/2008/layout/HorizontalMultiLevelHierarchy"/>
    <dgm:cxn modelId="{79218660-586B-4AAC-804D-BFD33B467027}" type="presParOf" srcId="{3B213A7B-F554-43EB-8C2C-3DCBF2E96D9D}" destId="{E81070ED-186C-4F55-AE1A-112B44999517}" srcOrd="1" destOrd="0" presId="urn:microsoft.com/office/officeart/2008/layout/HorizontalMultiLevelHierarchy"/>
    <dgm:cxn modelId="{F0876717-D1D9-420C-A3C0-DD7389C25E00}" type="presParOf" srcId="{E81070ED-186C-4F55-AE1A-112B44999517}" destId="{549900B9-FC72-40D0-AE7A-FC9268E6734E}" srcOrd="0" destOrd="0" presId="urn:microsoft.com/office/officeart/2008/layout/HorizontalMultiLevelHierarchy"/>
    <dgm:cxn modelId="{CE52170D-DB29-4C5D-A5E2-249C80F2172D}" type="presParOf" srcId="{E81070ED-186C-4F55-AE1A-112B44999517}" destId="{A0EEFA44-F545-4234-81AF-58332C488ACF}" srcOrd="1" destOrd="0" presId="urn:microsoft.com/office/officeart/2008/layout/HorizontalMultiLevelHierarchy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7DF74BD-E130-46E0-A8FF-EA41B0758A27}" type="doc">
      <dgm:prSet loTypeId="urn:microsoft.com/office/officeart/2005/8/layout/arrow6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30E3AC8B-5E3B-4601-8B0B-4646C3489F48}">
      <dgm:prSet phldrT="[Text]"/>
      <dgm:spPr/>
      <dgm:t>
        <a:bodyPr/>
        <a:lstStyle/>
        <a:p>
          <a:r>
            <a:rPr lang="en-US" dirty="0"/>
            <a:t>Controllers look backward</a:t>
          </a:r>
        </a:p>
      </dgm:t>
    </dgm:pt>
    <dgm:pt modelId="{5D23A737-FC80-43B0-83F8-E5925F6A16AC}" type="parTrans" cxnId="{13A8D5D9-C0C4-4E4F-9B33-A92E29B14E45}">
      <dgm:prSet/>
      <dgm:spPr/>
      <dgm:t>
        <a:bodyPr/>
        <a:lstStyle/>
        <a:p>
          <a:endParaRPr lang="en-US"/>
        </a:p>
      </dgm:t>
    </dgm:pt>
    <dgm:pt modelId="{6FEA47F7-452C-4CB4-B72A-1370DD403A3F}" type="sibTrans" cxnId="{13A8D5D9-C0C4-4E4F-9B33-A92E29B14E45}">
      <dgm:prSet/>
      <dgm:spPr/>
      <dgm:t>
        <a:bodyPr/>
        <a:lstStyle/>
        <a:p>
          <a:endParaRPr lang="en-US"/>
        </a:p>
      </dgm:t>
    </dgm:pt>
    <dgm:pt modelId="{50B85DF3-511E-4FC0-BC59-033400909395}">
      <dgm:prSet phldrT="[Text]"/>
      <dgm:spPr/>
      <dgm:t>
        <a:bodyPr/>
        <a:lstStyle/>
        <a:p>
          <a:r>
            <a:rPr lang="en-US" dirty="0"/>
            <a:t>CFOs look forward</a:t>
          </a:r>
        </a:p>
      </dgm:t>
    </dgm:pt>
    <dgm:pt modelId="{EBFC6459-C80D-45DE-A1BE-58468A5CEDB6}" type="parTrans" cxnId="{6C74AD79-EC08-4AFF-B2AC-F3CED85D4D1F}">
      <dgm:prSet/>
      <dgm:spPr/>
      <dgm:t>
        <a:bodyPr/>
        <a:lstStyle/>
        <a:p>
          <a:endParaRPr lang="en-US"/>
        </a:p>
      </dgm:t>
    </dgm:pt>
    <dgm:pt modelId="{58DDE5F1-1F48-48FC-8B8C-EE774C40A8F9}" type="sibTrans" cxnId="{6C74AD79-EC08-4AFF-B2AC-F3CED85D4D1F}">
      <dgm:prSet/>
      <dgm:spPr/>
      <dgm:t>
        <a:bodyPr/>
        <a:lstStyle/>
        <a:p>
          <a:endParaRPr lang="en-US"/>
        </a:p>
      </dgm:t>
    </dgm:pt>
    <dgm:pt modelId="{EBD97749-6278-4CAD-9BD2-F9B8975404F8}" type="pres">
      <dgm:prSet presAssocID="{77DF74BD-E130-46E0-A8FF-EA41B0758A27}" presName="compositeShape" presStyleCnt="0">
        <dgm:presLayoutVars>
          <dgm:chMax val="2"/>
          <dgm:dir/>
          <dgm:resizeHandles val="exact"/>
        </dgm:presLayoutVars>
      </dgm:prSet>
      <dgm:spPr/>
    </dgm:pt>
    <dgm:pt modelId="{A4D8B456-3561-453A-9AD9-207BAA8EA17F}" type="pres">
      <dgm:prSet presAssocID="{77DF74BD-E130-46E0-A8FF-EA41B0758A27}" presName="ribbon" presStyleLbl="node1" presStyleIdx="0" presStyleCnt="1"/>
      <dgm:spPr/>
    </dgm:pt>
    <dgm:pt modelId="{C38E81E6-EF40-49EF-BB58-911ADDF237DE}" type="pres">
      <dgm:prSet presAssocID="{77DF74BD-E130-46E0-A8FF-EA41B0758A27}" presName="leftArrowText" presStyleLbl="node1" presStyleIdx="0" presStyleCnt="1">
        <dgm:presLayoutVars>
          <dgm:chMax val="0"/>
          <dgm:bulletEnabled val="1"/>
        </dgm:presLayoutVars>
      </dgm:prSet>
      <dgm:spPr/>
    </dgm:pt>
    <dgm:pt modelId="{4A69AD08-3A29-4401-A470-6AA5D128468F}" type="pres">
      <dgm:prSet presAssocID="{77DF74BD-E130-46E0-A8FF-EA41B0758A27}" presName="rightArrowText" presStyleLbl="node1" presStyleIdx="0" presStyleCnt="1">
        <dgm:presLayoutVars>
          <dgm:chMax val="0"/>
          <dgm:bulletEnabled val="1"/>
        </dgm:presLayoutVars>
      </dgm:prSet>
      <dgm:spPr/>
    </dgm:pt>
  </dgm:ptLst>
  <dgm:cxnLst>
    <dgm:cxn modelId="{975CC007-7B30-435A-A70B-D632C17B52C4}" type="presOf" srcId="{50B85DF3-511E-4FC0-BC59-033400909395}" destId="{4A69AD08-3A29-4401-A470-6AA5D128468F}" srcOrd="0" destOrd="0" presId="urn:microsoft.com/office/officeart/2005/8/layout/arrow6"/>
    <dgm:cxn modelId="{6C74AD79-EC08-4AFF-B2AC-F3CED85D4D1F}" srcId="{77DF74BD-E130-46E0-A8FF-EA41B0758A27}" destId="{50B85DF3-511E-4FC0-BC59-033400909395}" srcOrd="1" destOrd="0" parTransId="{EBFC6459-C80D-45DE-A1BE-58468A5CEDB6}" sibTransId="{58DDE5F1-1F48-48FC-8B8C-EE774C40A8F9}"/>
    <dgm:cxn modelId="{2D7733BA-ADCF-45C9-80C7-A400C156CA73}" type="presOf" srcId="{77DF74BD-E130-46E0-A8FF-EA41B0758A27}" destId="{EBD97749-6278-4CAD-9BD2-F9B8975404F8}" srcOrd="0" destOrd="0" presId="urn:microsoft.com/office/officeart/2005/8/layout/arrow6"/>
    <dgm:cxn modelId="{48FCA8D9-0164-49D7-8587-C9AEF2EE112C}" type="presOf" srcId="{30E3AC8B-5E3B-4601-8B0B-4646C3489F48}" destId="{C38E81E6-EF40-49EF-BB58-911ADDF237DE}" srcOrd="0" destOrd="0" presId="urn:microsoft.com/office/officeart/2005/8/layout/arrow6"/>
    <dgm:cxn modelId="{13A8D5D9-C0C4-4E4F-9B33-A92E29B14E45}" srcId="{77DF74BD-E130-46E0-A8FF-EA41B0758A27}" destId="{30E3AC8B-5E3B-4601-8B0B-4646C3489F48}" srcOrd="0" destOrd="0" parTransId="{5D23A737-FC80-43B0-83F8-E5925F6A16AC}" sibTransId="{6FEA47F7-452C-4CB4-B72A-1370DD403A3F}"/>
    <dgm:cxn modelId="{C3DA0D20-B480-4AFB-93FB-647E539630A5}" type="presParOf" srcId="{EBD97749-6278-4CAD-9BD2-F9B8975404F8}" destId="{A4D8B456-3561-453A-9AD9-207BAA8EA17F}" srcOrd="0" destOrd="0" presId="urn:microsoft.com/office/officeart/2005/8/layout/arrow6"/>
    <dgm:cxn modelId="{FE061333-C4AD-4C40-B1DE-C32B19E72A52}" type="presParOf" srcId="{EBD97749-6278-4CAD-9BD2-F9B8975404F8}" destId="{C38E81E6-EF40-49EF-BB58-911ADDF237DE}" srcOrd="1" destOrd="0" presId="urn:microsoft.com/office/officeart/2005/8/layout/arrow6"/>
    <dgm:cxn modelId="{208C8CA1-AF47-4345-AC0F-60D4D4FAA8D9}" type="presParOf" srcId="{EBD97749-6278-4CAD-9BD2-F9B8975404F8}" destId="{4A69AD08-3A29-4401-A470-6AA5D128468F}" srcOrd="2" destOrd="0" presId="urn:microsoft.com/office/officeart/2005/8/layout/arrow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D6EE5D4A-71C9-4AEE-9A1A-27D5B0377968}" type="doc">
      <dgm:prSet loTypeId="urn:microsoft.com/office/officeart/2005/8/layout/hierarchy6" loCatId="hierarchy" qsTypeId="urn:microsoft.com/office/officeart/2005/8/quickstyle/simple2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55C02B0A-CDC9-415E-AA23-37E15B46CDB5}">
      <dgm:prSet/>
      <dgm:spPr/>
      <dgm:t>
        <a:bodyPr/>
        <a:lstStyle/>
        <a:p>
          <a:r>
            <a:rPr lang="en-US" dirty="0"/>
            <a:t>3 Year Strategic Plan</a:t>
          </a:r>
        </a:p>
      </dgm:t>
    </dgm:pt>
    <dgm:pt modelId="{250EA8A3-1D20-4D09-9502-8B883ADF6BCA}" type="parTrans" cxnId="{4C77D983-5AE1-49F1-BED5-261E1ACCA037}">
      <dgm:prSet/>
      <dgm:spPr/>
      <dgm:t>
        <a:bodyPr/>
        <a:lstStyle/>
        <a:p>
          <a:endParaRPr lang="en-US"/>
        </a:p>
      </dgm:t>
    </dgm:pt>
    <dgm:pt modelId="{5B1581EB-705F-4DCB-9A07-486390BEC1C0}" type="sibTrans" cxnId="{4C77D983-5AE1-49F1-BED5-261E1ACCA037}">
      <dgm:prSet/>
      <dgm:spPr/>
      <dgm:t>
        <a:bodyPr/>
        <a:lstStyle/>
        <a:p>
          <a:endParaRPr lang="en-US"/>
        </a:p>
      </dgm:t>
    </dgm:pt>
    <dgm:pt modelId="{8ECD9961-5100-4805-9D94-7ED82B5C6033}">
      <dgm:prSet/>
      <dgm:spPr/>
      <dgm:t>
        <a:bodyPr/>
        <a:lstStyle/>
        <a:p>
          <a:r>
            <a:rPr lang="en-US" dirty="0"/>
            <a:t>Year 1 Operating Plan</a:t>
          </a:r>
        </a:p>
      </dgm:t>
    </dgm:pt>
    <dgm:pt modelId="{CD4DA693-DD99-40FD-A43F-31B4A88EA01F}" type="parTrans" cxnId="{5A834B93-D789-46DD-8BB8-8DC379C28469}">
      <dgm:prSet/>
      <dgm:spPr/>
      <dgm:t>
        <a:bodyPr/>
        <a:lstStyle/>
        <a:p>
          <a:endParaRPr lang="en-US"/>
        </a:p>
      </dgm:t>
    </dgm:pt>
    <dgm:pt modelId="{98C6C4D1-BE5F-4998-8152-FC55B6774198}" type="sibTrans" cxnId="{5A834B93-D789-46DD-8BB8-8DC379C28469}">
      <dgm:prSet/>
      <dgm:spPr/>
      <dgm:t>
        <a:bodyPr/>
        <a:lstStyle/>
        <a:p>
          <a:endParaRPr lang="en-US"/>
        </a:p>
      </dgm:t>
    </dgm:pt>
    <dgm:pt modelId="{43E0436B-EB1D-44CE-8273-F049E630C57A}">
      <dgm:prSet/>
      <dgm:spPr/>
      <dgm:t>
        <a:bodyPr/>
        <a:lstStyle/>
        <a:p>
          <a:r>
            <a:rPr lang="en-US" dirty="0"/>
            <a:t>Year 3 Operating Plan</a:t>
          </a:r>
        </a:p>
      </dgm:t>
    </dgm:pt>
    <dgm:pt modelId="{1ECD0AE4-3FAC-4CEF-B069-C1A85F30A169}" type="parTrans" cxnId="{21CA0EB1-E55E-4274-A8C2-AFF0BC4193D9}">
      <dgm:prSet/>
      <dgm:spPr/>
      <dgm:t>
        <a:bodyPr/>
        <a:lstStyle/>
        <a:p>
          <a:endParaRPr lang="en-US"/>
        </a:p>
      </dgm:t>
    </dgm:pt>
    <dgm:pt modelId="{85DEED60-B8BD-4C7D-80DD-E916FA99E673}" type="sibTrans" cxnId="{21CA0EB1-E55E-4274-A8C2-AFF0BC4193D9}">
      <dgm:prSet/>
      <dgm:spPr/>
      <dgm:t>
        <a:bodyPr/>
        <a:lstStyle/>
        <a:p>
          <a:endParaRPr lang="en-US"/>
        </a:p>
      </dgm:t>
    </dgm:pt>
    <dgm:pt modelId="{46C0EE4F-F0F8-4A70-AA22-1AC20EED46D4}">
      <dgm:prSet/>
      <dgm:spPr/>
      <dgm:t>
        <a:bodyPr/>
        <a:lstStyle/>
        <a:p>
          <a:r>
            <a:rPr lang="en-US" dirty="0"/>
            <a:t>Year 2 Operating Plan</a:t>
          </a:r>
        </a:p>
      </dgm:t>
    </dgm:pt>
    <dgm:pt modelId="{F25AE34D-85B9-48C2-A9C3-BC4B16388346}" type="parTrans" cxnId="{3D235B95-616D-4170-B37C-564CCF6D571D}">
      <dgm:prSet/>
      <dgm:spPr/>
      <dgm:t>
        <a:bodyPr/>
        <a:lstStyle/>
        <a:p>
          <a:endParaRPr lang="en-US"/>
        </a:p>
      </dgm:t>
    </dgm:pt>
    <dgm:pt modelId="{93FC669A-EB4A-4C7E-B0B9-7924FCAD9AEB}" type="sibTrans" cxnId="{3D235B95-616D-4170-B37C-564CCF6D571D}">
      <dgm:prSet/>
      <dgm:spPr/>
      <dgm:t>
        <a:bodyPr/>
        <a:lstStyle/>
        <a:p>
          <a:endParaRPr lang="en-US"/>
        </a:p>
      </dgm:t>
    </dgm:pt>
    <dgm:pt modelId="{03184B24-0544-41DF-B902-597522F48DCF}">
      <dgm:prSet/>
      <dgm:spPr/>
      <dgm:t>
        <a:bodyPr/>
        <a:lstStyle/>
        <a:p>
          <a:r>
            <a:rPr lang="en-US" dirty="0"/>
            <a:t>SMART Goal A</a:t>
          </a:r>
        </a:p>
      </dgm:t>
    </dgm:pt>
    <dgm:pt modelId="{01A92671-1B5F-46A4-952B-B2DD65ABC8A7}" type="parTrans" cxnId="{E84B6F48-49B2-4E50-84FA-EEB05A5760F9}">
      <dgm:prSet/>
      <dgm:spPr/>
      <dgm:t>
        <a:bodyPr/>
        <a:lstStyle/>
        <a:p>
          <a:endParaRPr lang="en-US"/>
        </a:p>
      </dgm:t>
    </dgm:pt>
    <dgm:pt modelId="{09246EB0-BDD7-47DA-87AE-BAA45FA42B3E}" type="sibTrans" cxnId="{E84B6F48-49B2-4E50-84FA-EEB05A5760F9}">
      <dgm:prSet/>
      <dgm:spPr/>
      <dgm:t>
        <a:bodyPr/>
        <a:lstStyle/>
        <a:p>
          <a:endParaRPr lang="en-US"/>
        </a:p>
      </dgm:t>
    </dgm:pt>
    <dgm:pt modelId="{D34A6ECA-532C-44F6-9B38-69E7FF66C8B0}">
      <dgm:prSet/>
      <dgm:spPr/>
      <dgm:t>
        <a:bodyPr/>
        <a:lstStyle/>
        <a:p>
          <a:r>
            <a:rPr lang="en-US" dirty="0"/>
            <a:t>SMART Goal B</a:t>
          </a:r>
        </a:p>
      </dgm:t>
    </dgm:pt>
    <dgm:pt modelId="{1C0DE981-7D50-4C19-B4B8-636E97EE7429}" type="parTrans" cxnId="{68A7F796-91CA-455D-BAD3-5AFF584C60AB}">
      <dgm:prSet/>
      <dgm:spPr/>
      <dgm:t>
        <a:bodyPr/>
        <a:lstStyle/>
        <a:p>
          <a:endParaRPr lang="en-US"/>
        </a:p>
      </dgm:t>
    </dgm:pt>
    <dgm:pt modelId="{0EBB1675-4646-4FE6-8E1D-1576BCC52605}" type="sibTrans" cxnId="{68A7F796-91CA-455D-BAD3-5AFF584C60AB}">
      <dgm:prSet/>
      <dgm:spPr/>
      <dgm:t>
        <a:bodyPr/>
        <a:lstStyle/>
        <a:p>
          <a:endParaRPr lang="en-US"/>
        </a:p>
      </dgm:t>
    </dgm:pt>
    <dgm:pt modelId="{C75AF2D0-69F0-47AF-813F-34A3182A48D0}">
      <dgm:prSet/>
      <dgm:spPr/>
      <dgm:t>
        <a:bodyPr/>
        <a:lstStyle/>
        <a:p>
          <a:r>
            <a:rPr lang="en-US" dirty="0"/>
            <a:t>SMART Goal C</a:t>
          </a:r>
        </a:p>
      </dgm:t>
    </dgm:pt>
    <dgm:pt modelId="{2658D9C0-CEC1-427C-AF47-399AD7329B79}" type="parTrans" cxnId="{54E38237-CA81-4079-81BC-88CEFACDDDB2}">
      <dgm:prSet/>
      <dgm:spPr/>
      <dgm:t>
        <a:bodyPr/>
        <a:lstStyle/>
        <a:p>
          <a:endParaRPr lang="en-US"/>
        </a:p>
      </dgm:t>
    </dgm:pt>
    <dgm:pt modelId="{1BC8C4BA-5D98-4B1B-B37B-962E95E4E365}" type="sibTrans" cxnId="{54E38237-CA81-4079-81BC-88CEFACDDDB2}">
      <dgm:prSet/>
      <dgm:spPr/>
      <dgm:t>
        <a:bodyPr/>
        <a:lstStyle/>
        <a:p>
          <a:endParaRPr lang="en-US"/>
        </a:p>
      </dgm:t>
    </dgm:pt>
    <dgm:pt modelId="{9C5F984E-2EE6-4AAC-80B9-AAA4CE990F3D}">
      <dgm:prSet/>
      <dgm:spPr/>
      <dgm:t>
        <a:bodyPr/>
        <a:lstStyle/>
        <a:p>
          <a:r>
            <a:rPr lang="en-US" dirty="0"/>
            <a:t>SMART Goal D</a:t>
          </a:r>
        </a:p>
      </dgm:t>
    </dgm:pt>
    <dgm:pt modelId="{B4CDBD65-3443-452E-A9FA-621D4B62D635}" type="parTrans" cxnId="{40F137C4-4D71-480E-B47D-768639F3085E}">
      <dgm:prSet/>
      <dgm:spPr/>
      <dgm:t>
        <a:bodyPr/>
        <a:lstStyle/>
        <a:p>
          <a:endParaRPr lang="en-US"/>
        </a:p>
      </dgm:t>
    </dgm:pt>
    <dgm:pt modelId="{65E46AF6-3F3B-4C3B-A128-627917694ACC}" type="sibTrans" cxnId="{40F137C4-4D71-480E-B47D-768639F3085E}">
      <dgm:prSet/>
      <dgm:spPr/>
      <dgm:t>
        <a:bodyPr/>
        <a:lstStyle/>
        <a:p>
          <a:endParaRPr lang="en-US"/>
        </a:p>
      </dgm:t>
    </dgm:pt>
    <dgm:pt modelId="{DEEB5951-9ABC-445C-A643-3403AA0E70CD}">
      <dgm:prSet/>
      <dgm:spPr/>
      <dgm:t>
        <a:bodyPr/>
        <a:lstStyle/>
        <a:p>
          <a:r>
            <a:rPr lang="en-US" dirty="0"/>
            <a:t>SMART Goal E</a:t>
          </a:r>
        </a:p>
      </dgm:t>
    </dgm:pt>
    <dgm:pt modelId="{7536A8FE-6770-4BE8-9BBA-9FAE3BCD5706}" type="parTrans" cxnId="{D2971AFD-1434-4A59-98F4-FBB944974D3E}">
      <dgm:prSet/>
      <dgm:spPr/>
      <dgm:t>
        <a:bodyPr/>
        <a:lstStyle/>
        <a:p>
          <a:endParaRPr lang="en-US"/>
        </a:p>
      </dgm:t>
    </dgm:pt>
    <dgm:pt modelId="{D31BEDC9-A756-4C1D-8A29-F902EA9226AD}" type="sibTrans" cxnId="{D2971AFD-1434-4A59-98F4-FBB944974D3E}">
      <dgm:prSet/>
      <dgm:spPr/>
      <dgm:t>
        <a:bodyPr/>
        <a:lstStyle/>
        <a:p>
          <a:endParaRPr lang="en-US"/>
        </a:p>
      </dgm:t>
    </dgm:pt>
    <dgm:pt modelId="{F024E7D3-D31F-4B8A-97F5-7F9A01429E24}">
      <dgm:prSet/>
      <dgm:spPr/>
      <dgm:t>
        <a:bodyPr/>
        <a:lstStyle/>
        <a:p>
          <a:r>
            <a:rPr lang="en-US" dirty="0"/>
            <a:t>SMART Goal F</a:t>
          </a:r>
        </a:p>
      </dgm:t>
    </dgm:pt>
    <dgm:pt modelId="{7772812C-5750-4A03-9106-809F83413CC4}" type="parTrans" cxnId="{16308717-7DB4-4CC6-83C9-2B795C387E2E}">
      <dgm:prSet/>
      <dgm:spPr/>
      <dgm:t>
        <a:bodyPr/>
        <a:lstStyle/>
        <a:p>
          <a:endParaRPr lang="en-US"/>
        </a:p>
      </dgm:t>
    </dgm:pt>
    <dgm:pt modelId="{4738CD6A-7C4E-47FA-B701-FC5072F1D54B}" type="sibTrans" cxnId="{16308717-7DB4-4CC6-83C9-2B795C387E2E}">
      <dgm:prSet/>
      <dgm:spPr/>
      <dgm:t>
        <a:bodyPr/>
        <a:lstStyle/>
        <a:p>
          <a:endParaRPr lang="en-US"/>
        </a:p>
      </dgm:t>
    </dgm:pt>
    <dgm:pt modelId="{573126ED-D1EE-4524-9F7A-1E868F643049}">
      <dgm:prSet/>
      <dgm:spPr/>
      <dgm:t>
        <a:bodyPr/>
        <a:lstStyle/>
        <a:p>
          <a:r>
            <a:rPr lang="en-US" dirty="0"/>
            <a:t>SMART Goal G</a:t>
          </a:r>
        </a:p>
      </dgm:t>
    </dgm:pt>
    <dgm:pt modelId="{3F286F1C-C5A1-4B3F-8E95-E38C973EFE84}" type="parTrans" cxnId="{5EF2346F-A602-4443-857E-49C0D7D65D74}">
      <dgm:prSet/>
      <dgm:spPr/>
      <dgm:t>
        <a:bodyPr/>
        <a:lstStyle/>
        <a:p>
          <a:endParaRPr lang="en-US"/>
        </a:p>
      </dgm:t>
    </dgm:pt>
    <dgm:pt modelId="{2A5B9992-E69D-48B6-B1C6-2C95ABF947E4}" type="sibTrans" cxnId="{5EF2346F-A602-4443-857E-49C0D7D65D74}">
      <dgm:prSet/>
      <dgm:spPr/>
      <dgm:t>
        <a:bodyPr/>
        <a:lstStyle/>
        <a:p>
          <a:endParaRPr lang="en-US"/>
        </a:p>
      </dgm:t>
    </dgm:pt>
    <dgm:pt modelId="{70603641-6E70-4F42-A129-7D85D284A707}">
      <dgm:prSet/>
      <dgm:spPr/>
      <dgm:t>
        <a:bodyPr/>
        <a:lstStyle/>
        <a:p>
          <a:r>
            <a:rPr lang="en-US" dirty="0"/>
            <a:t>SMART Goal H</a:t>
          </a:r>
        </a:p>
      </dgm:t>
    </dgm:pt>
    <dgm:pt modelId="{7F705456-9431-4A50-88A5-9FAF95D9E7D5}" type="parTrans" cxnId="{45B2CDBA-5B01-4563-B106-9E57C989D8A9}">
      <dgm:prSet/>
      <dgm:spPr/>
      <dgm:t>
        <a:bodyPr/>
        <a:lstStyle/>
        <a:p>
          <a:endParaRPr lang="en-US"/>
        </a:p>
      </dgm:t>
    </dgm:pt>
    <dgm:pt modelId="{41265AF7-BE8D-4CF0-962D-6E693123D08B}" type="sibTrans" cxnId="{45B2CDBA-5B01-4563-B106-9E57C989D8A9}">
      <dgm:prSet/>
      <dgm:spPr/>
      <dgm:t>
        <a:bodyPr/>
        <a:lstStyle/>
        <a:p>
          <a:endParaRPr lang="en-US"/>
        </a:p>
      </dgm:t>
    </dgm:pt>
    <dgm:pt modelId="{CA24F495-CB76-4FE7-86AA-562AF9DF1019}">
      <dgm:prSet/>
      <dgm:spPr/>
      <dgm:t>
        <a:bodyPr/>
        <a:lstStyle/>
        <a:p>
          <a:r>
            <a:rPr lang="en-US" dirty="0"/>
            <a:t>SMART Goal I</a:t>
          </a:r>
        </a:p>
      </dgm:t>
    </dgm:pt>
    <dgm:pt modelId="{AE628373-228B-4976-9B81-166250D01B4B}" type="parTrans" cxnId="{60BE61E2-9E34-478F-9789-E2B18F795AE3}">
      <dgm:prSet/>
      <dgm:spPr/>
      <dgm:t>
        <a:bodyPr/>
        <a:lstStyle/>
        <a:p>
          <a:endParaRPr lang="en-US"/>
        </a:p>
      </dgm:t>
    </dgm:pt>
    <dgm:pt modelId="{03170F46-5676-4FEF-AB02-89FCF263BCA2}" type="sibTrans" cxnId="{60BE61E2-9E34-478F-9789-E2B18F795AE3}">
      <dgm:prSet/>
      <dgm:spPr/>
      <dgm:t>
        <a:bodyPr/>
        <a:lstStyle/>
        <a:p>
          <a:endParaRPr lang="en-US"/>
        </a:p>
      </dgm:t>
    </dgm:pt>
    <dgm:pt modelId="{C51E3095-6C76-48E5-B15E-1DBBD219BFB9}" type="pres">
      <dgm:prSet presAssocID="{D6EE5D4A-71C9-4AEE-9A1A-27D5B0377968}" presName="mainComposite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C69F305A-CAAE-452C-87E0-1365204720B9}" type="pres">
      <dgm:prSet presAssocID="{D6EE5D4A-71C9-4AEE-9A1A-27D5B0377968}" presName="hierFlow" presStyleCnt="0"/>
      <dgm:spPr/>
    </dgm:pt>
    <dgm:pt modelId="{90524006-9399-49B2-BBB8-F51F9C6E86BE}" type="pres">
      <dgm:prSet presAssocID="{D6EE5D4A-71C9-4AEE-9A1A-27D5B0377968}" presName="hierChild1" presStyleCnt="0">
        <dgm:presLayoutVars>
          <dgm:chPref val="1"/>
          <dgm:animOne val="branch"/>
          <dgm:animLvl val="lvl"/>
        </dgm:presLayoutVars>
      </dgm:prSet>
      <dgm:spPr/>
    </dgm:pt>
    <dgm:pt modelId="{F23BC3DA-C77A-41B3-ACAE-E67D195504B0}" type="pres">
      <dgm:prSet presAssocID="{55C02B0A-CDC9-415E-AA23-37E15B46CDB5}" presName="Name14" presStyleCnt="0"/>
      <dgm:spPr/>
    </dgm:pt>
    <dgm:pt modelId="{5DD59E05-6361-4FEA-B172-B4379F4696C2}" type="pres">
      <dgm:prSet presAssocID="{55C02B0A-CDC9-415E-AA23-37E15B46CDB5}" presName="level1Shape" presStyleLbl="node0" presStyleIdx="0" presStyleCnt="1">
        <dgm:presLayoutVars>
          <dgm:chPref val="3"/>
        </dgm:presLayoutVars>
      </dgm:prSet>
      <dgm:spPr/>
    </dgm:pt>
    <dgm:pt modelId="{A3945B64-77BE-4751-83B3-5B32A5829B62}" type="pres">
      <dgm:prSet presAssocID="{55C02B0A-CDC9-415E-AA23-37E15B46CDB5}" presName="hierChild2" presStyleCnt="0"/>
      <dgm:spPr/>
    </dgm:pt>
    <dgm:pt modelId="{4FAA659E-3E20-4029-A340-317332E57846}" type="pres">
      <dgm:prSet presAssocID="{CD4DA693-DD99-40FD-A43F-31B4A88EA01F}" presName="Name19" presStyleLbl="parChTrans1D2" presStyleIdx="0" presStyleCnt="3"/>
      <dgm:spPr/>
    </dgm:pt>
    <dgm:pt modelId="{39C36E79-15C7-47F7-A9F1-541F8952699F}" type="pres">
      <dgm:prSet presAssocID="{8ECD9961-5100-4805-9D94-7ED82B5C6033}" presName="Name21" presStyleCnt="0"/>
      <dgm:spPr/>
    </dgm:pt>
    <dgm:pt modelId="{07826298-C5CE-4B50-AF6D-EB3DFA30913B}" type="pres">
      <dgm:prSet presAssocID="{8ECD9961-5100-4805-9D94-7ED82B5C6033}" presName="level2Shape" presStyleLbl="node2" presStyleIdx="0" presStyleCnt="3"/>
      <dgm:spPr/>
    </dgm:pt>
    <dgm:pt modelId="{8E6DB67E-A9CC-4584-A898-CCA18BCCED6E}" type="pres">
      <dgm:prSet presAssocID="{8ECD9961-5100-4805-9D94-7ED82B5C6033}" presName="hierChild3" presStyleCnt="0"/>
      <dgm:spPr/>
    </dgm:pt>
    <dgm:pt modelId="{4C61BB25-B4CF-4483-8BF1-2821748BE55E}" type="pres">
      <dgm:prSet presAssocID="{01A92671-1B5F-46A4-952B-B2DD65ABC8A7}" presName="Name19" presStyleLbl="parChTrans1D3" presStyleIdx="0" presStyleCnt="9"/>
      <dgm:spPr/>
    </dgm:pt>
    <dgm:pt modelId="{BD8F3227-EDAE-40DA-A9F8-DC570667E1A5}" type="pres">
      <dgm:prSet presAssocID="{03184B24-0544-41DF-B902-597522F48DCF}" presName="Name21" presStyleCnt="0"/>
      <dgm:spPr/>
    </dgm:pt>
    <dgm:pt modelId="{94A1A606-EC49-4456-964C-09EC444114A6}" type="pres">
      <dgm:prSet presAssocID="{03184B24-0544-41DF-B902-597522F48DCF}" presName="level2Shape" presStyleLbl="node3" presStyleIdx="0" presStyleCnt="9"/>
      <dgm:spPr/>
    </dgm:pt>
    <dgm:pt modelId="{505F48F6-EAAF-4D82-8465-2B9DA35812A3}" type="pres">
      <dgm:prSet presAssocID="{03184B24-0544-41DF-B902-597522F48DCF}" presName="hierChild3" presStyleCnt="0"/>
      <dgm:spPr/>
    </dgm:pt>
    <dgm:pt modelId="{834F0FA2-F5DC-451D-9B58-6EF3ADC167EC}" type="pres">
      <dgm:prSet presAssocID="{1C0DE981-7D50-4C19-B4B8-636E97EE7429}" presName="Name19" presStyleLbl="parChTrans1D3" presStyleIdx="1" presStyleCnt="9"/>
      <dgm:spPr/>
    </dgm:pt>
    <dgm:pt modelId="{84821E3D-B1CC-487E-89D0-917502CD617C}" type="pres">
      <dgm:prSet presAssocID="{D34A6ECA-532C-44F6-9B38-69E7FF66C8B0}" presName="Name21" presStyleCnt="0"/>
      <dgm:spPr/>
    </dgm:pt>
    <dgm:pt modelId="{ACF907E3-EB22-4FE5-B409-CAFDB3DF0372}" type="pres">
      <dgm:prSet presAssocID="{D34A6ECA-532C-44F6-9B38-69E7FF66C8B0}" presName="level2Shape" presStyleLbl="node3" presStyleIdx="1" presStyleCnt="9"/>
      <dgm:spPr/>
    </dgm:pt>
    <dgm:pt modelId="{E8215924-8CD0-4AC7-A55E-909D17C967FC}" type="pres">
      <dgm:prSet presAssocID="{D34A6ECA-532C-44F6-9B38-69E7FF66C8B0}" presName="hierChild3" presStyleCnt="0"/>
      <dgm:spPr/>
    </dgm:pt>
    <dgm:pt modelId="{F347EE1C-8EDF-4315-89B9-9DF6377A6147}" type="pres">
      <dgm:prSet presAssocID="{2658D9C0-CEC1-427C-AF47-399AD7329B79}" presName="Name19" presStyleLbl="parChTrans1D3" presStyleIdx="2" presStyleCnt="9"/>
      <dgm:spPr/>
    </dgm:pt>
    <dgm:pt modelId="{EEFCF7BF-9BFD-492E-ABA1-0459D420383E}" type="pres">
      <dgm:prSet presAssocID="{C75AF2D0-69F0-47AF-813F-34A3182A48D0}" presName="Name21" presStyleCnt="0"/>
      <dgm:spPr/>
    </dgm:pt>
    <dgm:pt modelId="{6F1E0DFE-595A-48AA-958E-31C490F74BA1}" type="pres">
      <dgm:prSet presAssocID="{C75AF2D0-69F0-47AF-813F-34A3182A48D0}" presName="level2Shape" presStyleLbl="node3" presStyleIdx="2" presStyleCnt="9"/>
      <dgm:spPr/>
    </dgm:pt>
    <dgm:pt modelId="{D9C567BD-5CA0-40AF-B3F2-7566A3544DB5}" type="pres">
      <dgm:prSet presAssocID="{C75AF2D0-69F0-47AF-813F-34A3182A48D0}" presName="hierChild3" presStyleCnt="0"/>
      <dgm:spPr/>
    </dgm:pt>
    <dgm:pt modelId="{DBD86DA7-0AFD-4DD5-B173-E67BDE6B2628}" type="pres">
      <dgm:prSet presAssocID="{F25AE34D-85B9-48C2-A9C3-BC4B16388346}" presName="Name19" presStyleLbl="parChTrans1D2" presStyleIdx="1" presStyleCnt="3"/>
      <dgm:spPr/>
    </dgm:pt>
    <dgm:pt modelId="{5EEC5CD9-282F-4BDB-ABD5-15BB3C18F77D}" type="pres">
      <dgm:prSet presAssocID="{46C0EE4F-F0F8-4A70-AA22-1AC20EED46D4}" presName="Name21" presStyleCnt="0"/>
      <dgm:spPr/>
    </dgm:pt>
    <dgm:pt modelId="{FF635650-8484-4A59-A605-4A40DEEE5296}" type="pres">
      <dgm:prSet presAssocID="{46C0EE4F-F0F8-4A70-AA22-1AC20EED46D4}" presName="level2Shape" presStyleLbl="node2" presStyleIdx="1" presStyleCnt="3"/>
      <dgm:spPr/>
    </dgm:pt>
    <dgm:pt modelId="{82E5E8F9-5918-4665-A569-47878BD47AAB}" type="pres">
      <dgm:prSet presAssocID="{46C0EE4F-F0F8-4A70-AA22-1AC20EED46D4}" presName="hierChild3" presStyleCnt="0"/>
      <dgm:spPr/>
    </dgm:pt>
    <dgm:pt modelId="{BFF21761-03FD-4BAA-A704-B6688D1347A2}" type="pres">
      <dgm:prSet presAssocID="{B4CDBD65-3443-452E-A9FA-621D4B62D635}" presName="Name19" presStyleLbl="parChTrans1D3" presStyleIdx="3" presStyleCnt="9"/>
      <dgm:spPr/>
    </dgm:pt>
    <dgm:pt modelId="{86219915-2AB9-4F20-B6E1-B990C209E922}" type="pres">
      <dgm:prSet presAssocID="{9C5F984E-2EE6-4AAC-80B9-AAA4CE990F3D}" presName="Name21" presStyleCnt="0"/>
      <dgm:spPr/>
    </dgm:pt>
    <dgm:pt modelId="{AAFA360D-F279-41FB-84A3-ABD9629BB2CB}" type="pres">
      <dgm:prSet presAssocID="{9C5F984E-2EE6-4AAC-80B9-AAA4CE990F3D}" presName="level2Shape" presStyleLbl="node3" presStyleIdx="3" presStyleCnt="9"/>
      <dgm:spPr/>
    </dgm:pt>
    <dgm:pt modelId="{2F84D8F0-F4E6-4BB1-9FD9-B01EF6C28A64}" type="pres">
      <dgm:prSet presAssocID="{9C5F984E-2EE6-4AAC-80B9-AAA4CE990F3D}" presName="hierChild3" presStyleCnt="0"/>
      <dgm:spPr/>
    </dgm:pt>
    <dgm:pt modelId="{03830300-03D6-4231-BDA6-8C568313E028}" type="pres">
      <dgm:prSet presAssocID="{7536A8FE-6770-4BE8-9BBA-9FAE3BCD5706}" presName="Name19" presStyleLbl="parChTrans1D3" presStyleIdx="4" presStyleCnt="9"/>
      <dgm:spPr/>
    </dgm:pt>
    <dgm:pt modelId="{F5EA68D2-A9B6-4531-87A3-6B8B10ECADBC}" type="pres">
      <dgm:prSet presAssocID="{DEEB5951-9ABC-445C-A643-3403AA0E70CD}" presName="Name21" presStyleCnt="0"/>
      <dgm:spPr/>
    </dgm:pt>
    <dgm:pt modelId="{495717C0-2699-4633-BB60-F899E43BD363}" type="pres">
      <dgm:prSet presAssocID="{DEEB5951-9ABC-445C-A643-3403AA0E70CD}" presName="level2Shape" presStyleLbl="node3" presStyleIdx="4" presStyleCnt="9"/>
      <dgm:spPr/>
    </dgm:pt>
    <dgm:pt modelId="{B2FEAD15-4622-4FF7-BFEA-5F7E8F9801F1}" type="pres">
      <dgm:prSet presAssocID="{DEEB5951-9ABC-445C-A643-3403AA0E70CD}" presName="hierChild3" presStyleCnt="0"/>
      <dgm:spPr/>
    </dgm:pt>
    <dgm:pt modelId="{456C82EC-E6B6-4783-BF0B-86CD29A75660}" type="pres">
      <dgm:prSet presAssocID="{7772812C-5750-4A03-9106-809F83413CC4}" presName="Name19" presStyleLbl="parChTrans1D3" presStyleIdx="5" presStyleCnt="9"/>
      <dgm:spPr/>
    </dgm:pt>
    <dgm:pt modelId="{FC4569B8-773C-4BAC-AEDA-95EFAAA90103}" type="pres">
      <dgm:prSet presAssocID="{F024E7D3-D31F-4B8A-97F5-7F9A01429E24}" presName="Name21" presStyleCnt="0"/>
      <dgm:spPr/>
    </dgm:pt>
    <dgm:pt modelId="{2E88F6F5-7202-4F8C-9C0C-303862600E98}" type="pres">
      <dgm:prSet presAssocID="{F024E7D3-D31F-4B8A-97F5-7F9A01429E24}" presName="level2Shape" presStyleLbl="node3" presStyleIdx="5" presStyleCnt="9"/>
      <dgm:spPr/>
    </dgm:pt>
    <dgm:pt modelId="{13C5A612-C105-4138-87DB-243DB386E164}" type="pres">
      <dgm:prSet presAssocID="{F024E7D3-D31F-4B8A-97F5-7F9A01429E24}" presName="hierChild3" presStyleCnt="0"/>
      <dgm:spPr/>
    </dgm:pt>
    <dgm:pt modelId="{24218716-8BD9-4FF9-A3B7-4C139263C666}" type="pres">
      <dgm:prSet presAssocID="{1ECD0AE4-3FAC-4CEF-B069-C1A85F30A169}" presName="Name19" presStyleLbl="parChTrans1D2" presStyleIdx="2" presStyleCnt="3"/>
      <dgm:spPr/>
    </dgm:pt>
    <dgm:pt modelId="{14BE3EE6-44C6-4EF0-BA41-6CEBF53BA930}" type="pres">
      <dgm:prSet presAssocID="{43E0436B-EB1D-44CE-8273-F049E630C57A}" presName="Name21" presStyleCnt="0"/>
      <dgm:spPr/>
    </dgm:pt>
    <dgm:pt modelId="{8FFD39C4-706F-43A3-AE5F-935B3DEBAD67}" type="pres">
      <dgm:prSet presAssocID="{43E0436B-EB1D-44CE-8273-F049E630C57A}" presName="level2Shape" presStyleLbl="node2" presStyleIdx="2" presStyleCnt="3"/>
      <dgm:spPr/>
    </dgm:pt>
    <dgm:pt modelId="{7802907D-DA75-4EB0-B8E6-B5E74C4F0804}" type="pres">
      <dgm:prSet presAssocID="{43E0436B-EB1D-44CE-8273-F049E630C57A}" presName="hierChild3" presStyleCnt="0"/>
      <dgm:spPr/>
    </dgm:pt>
    <dgm:pt modelId="{A7DB3373-B1B3-41EE-8181-85BE92D4222A}" type="pres">
      <dgm:prSet presAssocID="{3F286F1C-C5A1-4B3F-8E95-E38C973EFE84}" presName="Name19" presStyleLbl="parChTrans1D3" presStyleIdx="6" presStyleCnt="9"/>
      <dgm:spPr/>
    </dgm:pt>
    <dgm:pt modelId="{87927622-F927-4D24-BAF3-282236871E90}" type="pres">
      <dgm:prSet presAssocID="{573126ED-D1EE-4524-9F7A-1E868F643049}" presName="Name21" presStyleCnt="0"/>
      <dgm:spPr/>
    </dgm:pt>
    <dgm:pt modelId="{E647F5AD-6B14-410C-A9F2-080EDC940244}" type="pres">
      <dgm:prSet presAssocID="{573126ED-D1EE-4524-9F7A-1E868F643049}" presName="level2Shape" presStyleLbl="node3" presStyleIdx="6" presStyleCnt="9"/>
      <dgm:spPr/>
    </dgm:pt>
    <dgm:pt modelId="{A10ABA6A-FA51-457D-9CDD-73501DC4A683}" type="pres">
      <dgm:prSet presAssocID="{573126ED-D1EE-4524-9F7A-1E868F643049}" presName="hierChild3" presStyleCnt="0"/>
      <dgm:spPr/>
    </dgm:pt>
    <dgm:pt modelId="{CE3C3C27-A359-4CEE-A77F-53EB945EB294}" type="pres">
      <dgm:prSet presAssocID="{7F705456-9431-4A50-88A5-9FAF95D9E7D5}" presName="Name19" presStyleLbl="parChTrans1D3" presStyleIdx="7" presStyleCnt="9"/>
      <dgm:spPr/>
    </dgm:pt>
    <dgm:pt modelId="{1AA332F1-EFE9-418E-8C66-A99B3DA3AC7B}" type="pres">
      <dgm:prSet presAssocID="{70603641-6E70-4F42-A129-7D85D284A707}" presName="Name21" presStyleCnt="0"/>
      <dgm:spPr/>
    </dgm:pt>
    <dgm:pt modelId="{7529CB67-546B-40C6-A2C3-D918607ABC37}" type="pres">
      <dgm:prSet presAssocID="{70603641-6E70-4F42-A129-7D85D284A707}" presName="level2Shape" presStyleLbl="node3" presStyleIdx="7" presStyleCnt="9"/>
      <dgm:spPr/>
    </dgm:pt>
    <dgm:pt modelId="{43B393D6-C9C5-479E-8237-0B637BCBF52F}" type="pres">
      <dgm:prSet presAssocID="{70603641-6E70-4F42-A129-7D85D284A707}" presName="hierChild3" presStyleCnt="0"/>
      <dgm:spPr/>
    </dgm:pt>
    <dgm:pt modelId="{670DE883-2FD9-4BE7-8C0B-937631A307BD}" type="pres">
      <dgm:prSet presAssocID="{AE628373-228B-4976-9B81-166250D01B4B}" presName="Name19" presStyleLbl="parChTrans1D3" presStyleIdx="8" presStyleCnt="9"/>
      <dgm:spPr/>
    </dgm:pt>
    <dgm:pt modelId="{4DBC63BB-977B-45C5-B535-D7A04E36030C}" type="pres">
      <dgm:prSet presAssocID="{CA24F495-CB76-4FE7-86AA-562AF9DF1019}" presName="Name21" presStyleCnt="0"/>
      <dgm:spPr/>
    </dgm:pt>
    <dgm:pt modelId="{AEA3F69A-6B10-4D2A-B611-61AEA2A6E4F4}" type="pres">
      <dgm:prSet presAssocID="{CA24F495-CB76-4FE7-86AA-562AF9DF1019}" presName="level2Shape" presStyleLbl="node3" presStyleIdx="8" presStyleCnt="9"/>
      <dgm:spPr/>
    </dgm:pt>
    <dgm:pt modelId="{6EF33016-6674-4127-B6EB-CC4C03ECAB9C}" type="pres">
      <dgm:prSet presAssocID="{CA24F495-CB76-4FE7-86AA-562AF9DF1019}" presName="hierChild3" presStyleCnt="0"/>
      <dgm:spPr/>
    </dgm:pt>
    <dgm:pt modelId="{FAD9C471-BF33-41DA-AF41-046E5F36232E}" type="pres">
      <dgm:prSet presAssocID="{D6EE5D4A-71C9-4AEE-9A1A-27D5B0377968}" presName="bgShapesFlow" presStyleCnt="0"/>
      <dgm:spPr/>
    </dgm:pt>
  </dgm:ptLst>
  <dgm:cxnLst>
    <dgm:cxn modelId="{7B7B1C11-428C-4859-95F1-47A598E4FE16}" type="presOf" srcId="{1ECD0AE4-3FAC-4CEF-B069-C1A85F30A169}" destId="{24218716-8BD9-4FF9-A3B7-4C139263C666}" srcOrd="0" destOrd="0" presId="urn:microsoft.com/office/officeart/2005/8/layout/hierarchy6"/>
    <dgm:cxn modelId="{428E6915-CC19-4D0C-B001-AD4C0FDE9144}" type="presOf" srcId="{CD4DA693-DD99-40FD-A43F-31B4A88EA01F}" destId="{4FAA659E-3E20-4029-A340-317332E57846}" srcOrd="0" destOrd="0" presId="urn:microsoft.com/office/officeart/2005/8/layout/hierarchy6"/>
    <dgm:cxn modelId="{87A0D615-6DFE-4610-920D-9199834D9B75}" type="presOf" srcId="{F024E7D3-D31F-4B8A-97F5-7F9A01429E24}" destId="{2E88F6F5-7202-4F8C-9C0C-303862600E98}" srcOrd="0" destOrd="0" presId="urn:microsoft.com/office/officeart/2005/8/layout/hierarchy6"/>
    <dgm:cxn modelId="{42573417-28BA-4390-89CA-ADBF363CF080}" type="presOf" srcId="{AE628373-228B-4976-9B81-166250D01B4B}" destId="{670DE883-2FD9-4BE7-8C0B-937631A307BD}" srcOrd="0" destOrd="0" presId="urn:microsoft.com/office/officeart/2005/8/layout/hierarchy6"/>
    <dgm:cxn modelId="{16308717-7DB4-4CC6-83C9-2B795C387E2E}" srcId="{46C0EE4F-F0F8-4A70-AA22-1AC20EED46D4}" destId="{F024E7D3-D31F-4B8A-97F5-7F9A01429E24}" srcOrd="2" destOrd="0" parTransId="{7772812C-5750-4A03-9106-809F83413CC4}" sibTransId="{4738CD6A-7C4E-47FA-B701-FC5072F1D54B}"/>
    <dgm:cxn modelId="{A316602E-AEE2-477D-9474-ED84E7AE101B}" type="presOf" srcId="{D6EE5D4A-71C9-4AEE-9A1A-27D5B0377968}" destId="{C51E3095-6C76-48E5-B15E-1DBBD219BFB9}" srcOrd="0" destOrd="0" presId="urn:microsoft.com/office/officeart/2005/8/layout/hierarchy6"/>
    <dgm:cxn modelId="{3FE8DF31-80DC-480A-AF5D-342CBBF14C74}" type="presOf" srcId="{70603641-6E70-4F42-A129-7D85D284A707}" destId="{7529CB67-546B-40C6-A2C3-D918607ABC37}" srcOrd="0" destOrd="0" presId="urn:microsoft.com/office/officeart/2005/8/layout/hierarchy6"/>
    <dgm:cxn modelId="{BFA68332-76AC-4679-8FCD-25A59719E691}" type="presOf" srcId="{03184B24-0544-41DF-B902-597522F48DCF}" destId="{94A1A606-EC49-4456-964C-09EC444114A6}" srcOrd="0" destOrd="0" presId="urn:microsoft.com/office/officeart/2005/8/layout/hierarchy6"/>
    <dgm:cxn modelId="{2E77DB36-A323-4711-92D7-03F0AF5E9FA6}" type="presOf" srcId="{01A92671-1B5F-46A4-952B-B2DD65ABC8A7}" destId="{4C61BB25-B4CF-4483-8BF1-2821748BE55E}" srcOrd="0" destOrd="0" presId="urn:microsoft.com/office/officeart/2005/8/layout/hierarchy6"/>
    <dgm:cxn modelId="{54E38237-CA81-4079-81BC-88CEFACDDDB2}" srcId="{8ECD9961-5100-4805-9D94-7ED82B5C6033}" destId="{C75AF2D0-69F0-47AF-813F-34A3182A48D0}" srcOrd="2" destOrd="0" parTransId="{2658D9C0-CEC1-427C-AF47-399AD7329B79}" sibTransId="{1BC8C4BA-5D98-4B1B-B37B-962E95E4E365}"/>
    <dgm:cxn modelId="{EBEBB33E-E581-4148-B70D-6EAB5C75A94B}" type="presOf" srcId="{43E0436B-EB1D-44CE-8273-F049E630C57A}" destId="{8FFD39C4-706F-43A3-AE5F-935B3DEBAD67}" srcOrd="0" destOrd="0" presId="urn:microsoft.com/office/officeart/2005/8/layout/hierarchy6"/>
    <dgm:cxn modelId="{B9A0D542-0B0C-4DB3-A2F7-D61285CE8657}" type="presOf" srcId="{7772812C-5750-4A03-9106-809F83413CC4}" destId="{456C82EC-E6B6-4783-BF0B-86CD29A75660}" srcOrd="0" destOrd="0" presId="urn:microsoft.com/office/officeart/2005/8/layout/hierarchy6"/>
    <dgm:cxn modelId="{4D619565-08E3-4579-97FC-42663C5E59E1}" type="presOf" srcId="{F25AE34D-85B9-48C2-A9C3-BC4B16388346}" destId="{DBD86DA7-0AFD-4DD5-B173-E67BDE6B2628}" srcOrd="0" destOrd="0" presId="urn:microsoft.com/office/officeart/2005/8/layout/hierarchy6"/>
    <dgm:cxn modelId="{1D6A0F68-D2A0-4237-9E63-AE411E16882C}" type="presOf" srcId="{3F286F1C-C5A1-4B3F-8E95-E38C973EFE84}" destId="{A7DB3373-B1B3-41EE-8181-85BE92D4222A}" srcOrd="0" destOrd="0" presId="urn:microsoft.com/office/officeart/2005/8/layout/hierarchy6"/>
    <dgm:cxn modelId="{E84B6F48-49B2-4E50-84FA-EEB05A5760F9}" srcId="{8ECD9961-5100-4805-9D94-7ED82B5C6033}" destId="{03184B24-0544-41DF-B902-597522F48DCF}" srcOrd="0" destOrd="0" parTransId="{01A92671-1B5F-46A4-952B-B2DD65ABC8A7}" sibTransId="{09246EB0-BDD7-47DA-87AE-BAA45FA42B3E}"/>
    <dgm:cxn modelId="{5EF2346F-A602-4443-857E-49C0D7D65D74}" srcId="{43E0436B-EB1D-44CE-8273-F049E630C57A}" destId="{573126ED-D1EE-4524-9F7A-1E868F643049}" srcOrd="0" destOrd="0" parTransId="{3F286F1C-C5A1-4B3F-8E95-E38C973EFE84}" sibTransId="{2A5B9992-E69D-48B6-B1C6-2C95ABF947E4}"/>
    <dgm:cxn modelId="{9A97676F-D640-4B6A-AB7E-1FDCF306F4E4}" type="presOf" srcId="{9C5F984E-2EE6-4AAC-80B9-AAA4CE990F3D}" destId="{AAFA360D-F279-41FB-84A3-ABD9629BB2CB}" srcOrd="0" destOrd="0" presId="urn:microsoft.com/office/officeart/2005/8/layout/hierarchy6"/>
    <dgm:cxn modelId="{ECEBCB80-29AF-45CD-B10B-AC73D9929704}" type="presOf" srcId="{8ECD9961-5100-4805-9D94-7ED82B5C6033}" destId="{07826298-C5CE-4B50-AF6D-EB3DFA30913B}" srcOrd="0" destOrd="0" presId="urn:microsoft.com/office/officeart/2005/8/layout/hierarchy6"/>
    <dgm:cxn modelId="{4C77D983-5AE1-49F1-BED5-261E1ACCA037}" srcId="{D6EE5D4A-71C9-4AEE-9A1A-27D5B0377968}" destId="{55C02B0A-CDC9-415E-AA23-37E15B46CDB5}" srcOrd="0" destOrd="0" parTransId="{250EA8A3-1D20-4D09-9502-8B883ADF6BCA}" sibTransId="{5B1581EB-705F-4DCB-9A07-486390BEC1C0}"/>
    <dgm:cxn modelId="{8B515684-3D32-48EC-98D4-A225E1ADB184}" type="presOf" srcId="{55C02B0A-CDC9-415E-AA23-37E15B46CDB5}" destId="{5DD59E05-6361-4FEA-B172-B4379F4696C2}" srcOrd="0" destOrd="0" presId="urn:microsoft.com/office/officeart/2005/8/layout/hierarchy6"/>
    <dgm:cxn modelId="{91891986-3B4E-47F0-8200-19BD14627BA3}" type="presOf" srcId="{C75AF2D0-69F0-47AF-813F-34A3182A48D0}" destId="{6F1E0DFE-595A-48AA-958E-31C490F74BA1}" srcOrd="0" destOrd="0" presId="urn:microsoft.com/office/officeart/2005/8/layout/hierarchy6"/>
    <dgm:cxn modelId="{0E33248E-64A0-4FA9-9C3F-EE0BC8C97D70}" type="presOf" srcId="{7F705456-9431-4A50-88A5-9FAF95D9E7D5}" destId="{CE3C3C27-A359-4CEE-A77F-53EB945EB294}" srcOrd="0" destOrd="0" presId="urn:microsoft.com/office/officeart/2005/8/layout/hierarchy6"/>
    <dgm:cxn modelId="{5A834B93-D789-46DD-8BB8-8DC379C28469}" srcId="{55C02B0A-CDC9-415E-AA23-37E15B46CDB5}" destId="{8ECD9961-5100-4805-9D94-7ED82B5C6033}" srcOrd="0" destOrd="0" parTransId="{CD4DA693-DD99-40FD-A43F-31B4A88EA01F}" sibTransId="{98C6C4D1-BE5F-4998-8152-FC55B6774198}"/>
    <dgm:cxn modelId="{3D235B95-616D-4170-B37C-564CCF6D571D}" srcId="{55C02B0A-CDC9-415E-AA23-37E15B46CDB5}" destId="{46C0EE4F-F0F8-4A70-AA22-1AC20EED46D4}" srcOrd="1" destOrd="0" parTransId="{F25AE34D-85B9-48C2-A9C3-BC4B16388346}" sibTransId="{93FC669A-EB4A-4C7E-B0B9-7924FCAD9AEB}"/>
    <dgm:cxn modelId="{68A7F796-91CA-455D-BAD3-5AFF584C60AB}" srcId="{8ECD9961-5100-4805-9D94-7ED82B5C6033}" destId="{D34A6ECA-532C-44F6-9B38-69E7FF66C8B0}" srcOrd="1" destOrd="0" parTransId="{1C0DE981-7D50-4C19-B4B8-636E97EE7429}" sibTransId="{0EBB1675-4646-4FE6-8E1D-1576BCC52605}"/>
    <dgm:cxn modelId="{D6C020A3-3530-40A6-A391-186A4D1B89A4}" type="presOf" srcId="{DEEB5951-9ABC-445C-A643-3403AA0E70CD}" destId="{495717C0-2699-4633-BB60-F899E43BD363}" srcOrd="0" destOrd="0" presId="urn:microsoft.com/office/officeart/2005/8/layout/hierarchy6"/>
    <dgm:cxn modelId="{D12714A9-5957-474C-9614-D2196512D83D}" type="presOf" srcId="{B4CDBD65-3443-452E-A9FA-621D4B62D635}" destId="{BFF21761-03FD-4BAA-A704-B6688D1347A2}" srcOrd="0" destOrd="0" presId="urn:microsoft.com/office/officeart/2005/8/layout/hierarchy6"/>
    <dgm:cxn modelId="{41B0D6B0-94F1-488A-8BDA-82A50D819F57}" type="presOf" srcId="{D34A6ECA-532C-44F6-9B38-69E7FF66C8B0}" destId="{ACF907E3-EB22-4FE5-B409-CAFDB3DF0372}" srcOrd="0" destOrd="0" presId="urn:microsoft.com/office/officeart/2005/8/layout/hierarchy6"/>
    <dgm:cxn modelId="{21CA0EB1-E55E-4274-A8C2-AFF0BC4193D9}" srcId="{55C02B0A-CDC9-415E-AA23-37E15B46CDB5}" destId="{43E0436B-EB1D-44CE-8273-F049E630C57A}" srcOrd="2" destOrd="0" parTransId="{1ECD0AE4-3FAC-4CEF-B069-C1A85F30A169}" sibTransId="{85DEED60-B8BD-4C7D-80DD-E916FA99E673}"/>
    <dgm:cxn modelId="{45B2CDBA-5B01-4563-B106-9E57C989D8A9}" srcId="{43E0436B-EB1D-44CE-8273-F049E630C57A}" destId="{70603641-6E70-4F42-A129-7D85D284A707}" srcOrd="1" destOrd="0" parTransId="{7F705456-9431-4A50-88A5-9FAF95D9E7D5}" sibTransId="{41265AF7-BE8D-4CF0-962D-6E693123D08B}"/>
    <dgm:cxn modelId="{729277C1-D0A2-4555-AE33-94A80DB48BC9}" type="presOf" srcId="{2658D9C0-CEC1-427C-AF47-399AD7329B79}" destId="{F347EE1C-8EDF-4315-89B9-9DF6377A6147}" srcOrd="0" destOrd="0" presId="urn:microsoft.com/office/officeart/2005/8/layout/hierarchy6"/>
    <dgm:cxn modelId="{40F137C4-4D71-480E-B47D-768639F3085E}" srcId="{46C0EE4F-F0F8-4A70-AA22-1AC20EED46D4}" destId="{9C5F984E-2EE6-4AAC-80B9-AAA4CE990F3D}" srcOrd="0" destOrd="0" parTransId="{B4CDBD65-3443-452E-A9FA-621D4B62D635}" sibTransId="{65E46AF6-3F3B-4C3B-A128-627917694ACC}"/>
    <dgm:cxn modelId="{2AC949CA-E44D-4B5D-AF02-F86FCCAD0FDC}" type="presOf" srcId="{CA24F495-CB76-4FE7-86AA-562AF9DF1019}" destId="{AEA3F69A-6B10-4D2A-B611-61AEA2A6E4F4}" srcOrd="0" destOrd="0" presId="urn:microsoft.com/office/officeart/2005/8/layout/hierarchy6"/>
    <dgm:cxn modelId="{60BE61E2-9E34-478F-9789-E2B18F795AE3}" srcId="{43E0436B-EB1D-44CE-8273-F049E630C57A}" destId="{CA24F495-CB76-4FE7-86AA-562AF9DF1019}" srcOrd="2" destOrd="0" parTransId="{AE628373-228B-4976-9B81-166250D01B4B}" sibTransId="{03170F46-5676-4FEF-AB02-89FCF263BCA2}"/>
    <dgm:cxn modelId="{BB736BE5-12D3-4FBB-9F0C-7F8687B1DAC7}" type="presOf" srcId="{1C0DE981-7D50-4C19-B4B8-636E97EE7429}" destId="{834F0FA2-F5DC-451D-9B58-6EF3ADC167EC}" srcOrd="0" destOrd="0" presId="urn:microsoft.com/office/officeart/2005/8/layout/hierarchy6"/>
    <dgm:cxn modelId="{4FC4ABE8-65C8-491E-BC4B-196E6A71E4E9}" type="presOf" srcId="{7536A8FE-6770-4BE8-9BBA-9FAE3BCD5706}" destId="{03830300-03D6-4231-BDA6-8C568313E028}" srcOrd="0" destOrd="0" presId="urn:microsoft.com/office/officeart/2005/8/layout/hierarchy6"/>
    <dgm:cxn modelId="{BDEECBE9-CD04-4C35-867A-6605F0D6E5F9}" type="presOf" srcId="{573126ED-D1EE-4524-9F7A-1E868F643049}" destId="{E647F5AD-6B14-410C-A9F2-080EDC940244}" srcOrd="0" destOrd="0" presId="urn:microsoft.com/office/officeart/2005/8/layout/hierarchy6"/>
    <dgm:cxn modelId="{946350EB-A080-425A-AC77-12D33DF7EFCB}" type="presOf" srcId="{46C0EE4F-F0F8-4A70-AA22-1AC20EED46D4}" destId="{FF635650-8484-4A59-A605-4A40DEEE5296}" srcOrd="0" destOrd="0" presId="urn:microsoft.com/office/officeart/2005/8/layout/hierarchy6"/>
    <dgm:cxn modelId="{D2971AFD-1434-4A59-98F4-FBB944974D3E}" srcId="{46C0EE4F-F0F8-4A70-AA22-1AC20EED46D4}" destId="{DEEB5951-9ABC-445C-A643-3403AA0E70CD}" srcOrd="1" destOrd="0" parTransId="{7536A8FE-6770-4BE8-9BBA-9FAE3BCD5706}" sibTransId="{D31BEDC9-A756-4C1D-8A29-F902EA9226AD}"/>
    <dgm:cxn modelId="{1DBF4AEF-678A-4E2D-A214-D167BB737912}" type="presParOf" srcId="{C51E3095-6C76-48E5-B15E-1DBBD219BFB9}" destId="{C69F305A-CAAE-452C-87E0-1365204720B9}" srcOrd="0" destOrd="0" presId="urn:microsoft.com/office/officeart/2005/8/layout/hierarchy6"/>
    <dgm:cxn modelId="{CCF6CADD-0CE2-41A0-852D-A122389538B5}" type="presParOf" srcId="{C69F305A-CAAE-452C-87E0-1365204720B9}" destId="{90524006-9399-49B2-BBB8-F51F9C6E86BE}" srcOrd="0" destOrd="0" presId="urn:microsoft.com/office/officeart/2005/8/layout/hierarchy6"/>
    <dgm:cxn modelId="{D0630D92-08AE-445B-803D-73FB744182D9}" type="presParOf" srcId="{90524006-9399-49B2-BBB8-F51F9C6E86BE}" destId="{F23BC3DA-C77A-41B3-ACAE-E67D195504B0}" srcOrd="0" destOrd="0" presId="urn:microsoft.com/office/officeart/2005/8/layout/hierarchy6"/>
    <dgm:cxn modelId="{A92E9FA1-6EB7-4706-9C82-B649AB1A2F46}" type="presParOf" srcId="{F23BC3DA-C77A-41B3-ACAE-E67D195504B0}" destId="{5DD59E05-6361-4FEA-B172-B4379F4696C2}" srcOrd="0" destOrd="0" presId="urn:microsoft.com/office/officeart/2005/8/layout/hierarchy6"/>
    <dgm:cxn modelId="{7E689B4C-CC72-4049-A841-ADC6D7695BE7}" type="presParOf" srcId="{F23BC3DA-C77A-41B3-ACAE-E67D195504B0}" destId="{A3945B64-77BE-4751-83B3-5B32A5829B62}" srcOrd="1" destOrd="0" presId="urn:microsoft.com/office/officeart/2005/8/layout/hierarchy6"/>
    <dgm:cxn modelId="{0BF090AB-AB2A-4E47-982A-E43ABCE2B415}" type="presParOf" srcId="{A3945B64-77BE-4751-83B3-5B32A5829B62}" destId="{4FAA659E-3E20-4029-A340-317332E57846}" srcOrd="0" destOrd="0" presId="urn:microsoft.com/office/officeart/2005/8/layout/hierarchy6"/>
    <dgm:cxn modelId="{85FB342F-C248-4FF5-B1DE-869EECDD858C}" type="presParOf" srcId="{A3945B64-77BE-4751-83B3-5B32A5829B62}" destId="{39C36E79-15C7-47F7-A9F1-541F8952699F}" srcOrd="1" destOrd="0" presId="urn:microsoft.com/office/officeart/2005/8/layout/hierarchy6"/>
    <dgm:cxn modelId="{8986C0A1-7E33-42E9-8861-03FC0CBF9F1C}" type="presParOf" srcId="{39C36E79-15C7-47F7-A9F1-541F8952699F}" destId="{07826298-C5CE-4B50-AF6D-EB3DFA30913B}" srcOrd="0" destOrd="0" presId="urn:microsoft.com/office/officeart/2005/8/layout/hierarchy6"/>
    <dgm:cxn modelId="{45A7E9B2-E4C0-4EA8-BC09-6CB5D36E4991}" type="presParOf" srcId="{39C36E79-15C7-47F7-A9F1-541F8952699F}" destId="{8E6DB67E-A9CC-4584-A898-CCA18BCCED6E}" srcOrd="1" destOrd="0" presId="urn:microsoft.com/office/officeart/2005/8/layout/hierarchy6"/>
    <dgm:cxn modelId="{F9D04285-991F-4BD3-B2D0-D00C494F48BB}" type="presParOf" srcId="{8E6DB67E-A9CC-4584-A898-CCA18BCCED6E}" destId="{4C61BB25-B4CF-4483-8BF1-2821748BE55E}" srcOrd="0" destOrd="0" presId="urn:microsoft.com/office/officeart/2005/8/layout/hierarchy6"/>
    <dgm:cxn modelId="{D7F7E921-567E-4EC5-9216-0354892F4FB7}" type="presParOf" srcId="{8E6DB67E-A9CC-4584-A898-CCA18BCCED6E}" destId="{BD8F3227-EDAE-40DA-A9F8-DC570667E1A5}" srcOrd="1" destOrd="0" presId="urn:microsoft.com/office/officeart/2005/8/layout/hierarchy6"/>
    <dgm:cxn modelId="{39CC05D8-54E7-43BF-871B-D7702D8A6084}" type="presParOf" srcId="{BD8F3227-EDAE-40DA-A9F8-DC570667E1A5}" destId="{94A1A606-EC49-4456-964C-09EC444114A6}" srcOrd="0" destOrd="0" presId="urn:microsoft.com/office/officeart/2005/8/layout/hierarchy6"/>
    <dgm:cxn modelId="{8386D175-2021-403D-9B71-B6ABE2250C03}" type="presParOf" srcId="{BD8F3227-EDAE-40DA-A9F8-DC570667E1A5}" destId="{505F48F6-EAAF-4D82-8465-2B9DA35812A3}" srcOrd="1" destOrd="0" presId="urn:microsoft.com/office/officeart/2005/8/layout/hierarchy6"/>
    <dgm:cxn modelId="{2480E468-A85D-4C71-8156-1E8DF23EB9F4}" type="presParOf" srcId="{8E6DB67E-A9CC-4584-A898-CCA18BCCED6E}" destId="{834F0FA2-F5DC-451D-9B58-6EF3ADC167EC}" srcOrd="2" destOrd="0" presId="urn:microsoft.com/office/officeart/2005/8/layout/hierarchy6"/>
    <dgm:cxn modelId="{09506814-0201-4810-9873-8C4E8199ACED}" type="presParOf" srcId="{8E6DB67E-A9CC-4584-A898-CCA18BCCED6E}" destId="{84821E3D-B1CC-487E-89D0-917502CD617C}" srcOrd="3" destOrd="0" presId="urn:microsoft.com/office/officeart/2005/8/layout/hierarchy6"/>
    <dgm:cxn modelId="{CB934C91-CB1E-4859-A490-86627DE72678}" type="presParOf" srcId="{84821E3D-B1CC-487E-89D0-917502CD617C}" destId="{ACF907E3-EB22-4FE5-B409-CAFDB3DF0372}" srcOrd="0" destOrd="0" presId="urn:microsoft.com/office/officeart/2005/8/layout/hierarchy6"/>
    <dgm:cxn modelId="{ABDEC4F2-BB21-445B-B649-B14DAEDDE226}" type="presParOf" srcId="{84821E3D-B1CC-487E-89D0-917502CD617C}" destId="{E8215924-8CD0-4AC7-A55E-909D17C967FC}" srcOrd="1" destOrd="0" presId="urn:microsoft.com/office/officeart/2005/8/layout/hierarchy6"/>
    <dgm:cxn modelId="{4290D2AC-12DB-4CF5-9639-4552DF2092D7}" type="presParOf" srcId="{8E6DB67E-A9CC-4584-A898-CCA18BCCED6E}" destId="{F347EE1C-8EDF-4315-89B9-9DF6377A6147}" srcOrd="4" destOrd="0" presId="urn:microsoft.com/office/officeart/2005/8/layout/hierarchy6"/>
    <dgm:cxn modelId="{22CB1D9B-CC24-41AE-8005-ED5A6E23AF3C}" type="presParOf" srcId="{8E6DB67E-A9CC-4584-A898-CCA18BCCED6E}" destId="{EEFCF7BF-9BFD-492E-ABA1-0459D420383E}" srcOrd="5" destOrd="0" presId="urn:microsoft.com/office/officeart/2005/8/layout/hierarchy6"/>
    <dgm:cxn modelId="{591D1F03-3074-4460-8DC6-C64DDF84170F}" type="presParOf" srcId="{EEFCF7BF-9BFD-492E-ABA1-0459D420383E}" destId="{6F1E0DFE-595A-48AA-958E-31C490F74BA1}" srcOrd="0" destOrd="0" presId="urn:microsoft.com/office/officeart/2005/8/layout/hierarchy6"/>
    <dgm:cxn modelId="{DF0B8715-FA81-421F-AE8F-ACE79E3A026B}" type="presParOf" srcId="{EEFCF7BF-9BFD-492E-ABA1-0459D420383E}" destId="{D9C567BD-5CA0-40AF-B3F2-7566A3544DB5}" srcOrd="1" destOrd="0" presId="urn:microsoft.com/office/officeart/2005/8/layout/hierarchy6"/>
    <dgm:cxn modelId="{3451B419-4AA1-41D4-B1C6-BFA6C664B508}" type="presParOf" srcId="{A3945B64-77BE-4751-83B3-5B32A5829B62}" destId="{DBD86DA7-0AFD-4DD5-B173-E67BDE6B2628}" srcOrd="2" destOrd="0" presId="urn:microsoft.com/office/officeart/2005/8/layout/hierarchy6"/>
    <dgm:cxn modelId="{F739CECF-9D53-4135-93AE-1EDBB14A61CF}" type="presParOf" srcId="{A3945B64-77BE-4751-83B3-5B32A5829B62}" destId="{5EEC5CD9-282F-4BDB-ABD5-15BB3C18F77D}" srcOrd="3" destOrd="0" presId="urn:microsoft.com/office/officeart/2005/8/layout/hierarchy6"/>
    <dgm:cxn modelId="{F5F51BB6-D9D7-426D-B70D-E22517C3D9D8}" type="presParOf" srcId="{5EEC5CD9-282F-4BDB-ABD5-15BB3C18F77D}" destId="{FF635650-8484-4A59-A605-4A40DEEE5296}" srcOrd="0" destOrd="0" presId="urn:microsoft.com/office/officeart/2005/8/layout/hierarchy6"/>
    <dgm:cxn modelId="{C54757D0-4A1F-4614-BA86-C98E286A4974}" type="presParOf" srcId="{5EEC5CD9-282F-4BDB-ABD5-15BB3C18F77D}" destId="{82E5E8F9-5918-4665-A569-47878BD47AAB}" srcOrd="1" destOrd="0" presId="urn:microsoft.com/office/officeart/2005/8/layout/hierarchy6"/>
    <dgm:cxn modelId="{550C6EEB-6A78-4978-9848-6C06A14C776D}" type="presParOf" srcId="{82E5E8F9-5918-4665-A569-47878BD47AAB}" destId="{BFF21761-03FD-4BAA-A704-B6688D1347A2}" srcOrd="0" destOrd="0" presId="urn:microsoft.com/office/officeart/2005/8/layout/hierarchy6"/>
    <dgm:cxn modelId="{573F9792-2E62-4824-AA6A-76682BF6B733}" type="presParOf" srcId="{82E5E8F9-5918-4665-A569-47878BD47AAB}" destId="{86219915-2AB9-4F20-B6E1-B990C209E922}" srcOrd="1" destOrd="0" presId="urn:microsoft.com/office/officeart/2005/8/layout/hierarchy6"/>
    <dgm:cxn modelId="{01F6EEA9-7220-411B-9C66-A9D7A7EE3932}" type="presParOf" srcId="{86219915-2AB9-4F20-B6E1-B990C209E922}" destId="{AAFA360D-F279-41FB-84A3-ABD9629BB2CB}" srcOrd="0" destOrd="0" presId="urn:microsoft.com/office/officeart/2005/8/layout/hierarchy6"/>
    <dgm:cxn modelId="{775EDECE-77D3-4616-971A-88FAF9D0974A}" type="presParOf" srcId="{86219915-2AB9-4F20-B6E1-B990C209E922}" destId="{2F84D8F0-F4E6-4BB1-9FD9-B01EF6C28A64}" srcOrd="1" destOrd="0" presId="urn:microsoft.com/office/officeart/2005/8/layout/hierarchy6"/>
    <dgm:cxn modelId="{267F13A2-AB51-40ED-ACF2-38BA9D115EA0}" type="presParOf" srcId="{82E5E8F9-5918-4665-A569-47878BD47AAB}" destId="{03830300-03D6-4231-BDA6-8C568313E028}" srcOrd="2" destOrd="0" presId="urn:microsoft.com/office/officeart/2005/8/layout/hierarchy6"/>
    <dgm:cxn modelId="{F756113C-120C-4796-A3C1-F5715E679514}" type="presParOf" srcId="{82E5E8F9-5918-4665-A569-47878BD47AAB}" destId="{F5EA68D2-A9B6-4531-87A3-6B8B10ECADBC}" srcOrd="3" destOrd="0" presId="urn:microsoft.com/office/officeart/2005/8/layout/hierarchy6"/>
    <dgm:cxn modelId="{779004A0-9081-457F-8A40-8EEC2687F98D}" type="presParOf" srcId="{F5EA68D2-A9B6-4531-87A3-6B8B10ECADBC}" destId="{495717C0-2699-4633-BB60-F899E43BD363}" srcOrd="0" destOrd="0" presId="urn:microsoft.com/office/officeart/2005/8/layout/hierarchy6"/>
    <dgm:cxn modelId="{642C5232-578E-4283-B23E-92291198225E}" type="presParOf" srcId="{F5EA68D2-A9B6-4531-87A3-6B8B10ECADBC}" destId="{B2FEAD15-4622-4FF7-BFEA-5F7E8F9801F1}" srcOrd="1" destOrd="0" presId="urn:microsoft.com/office/officeart/2005/8/layout/hierarchy6"/>
    <dgm:cxn modelId="{AD2C21F2-CDAC-42FC-8783-173B926AAAAF}" type="presParOf" srcId="{82E5E8F9-5918-4665-A569-47878BD47AAB}" destId="{456C82EC-E6B6-4783-BF0B-86CD29A75660}" srcOrd="4" destOrd="0" presId="urn:microsoft.com/office/officeart/2005/8/layout/hierarchy6"/>
    <dgm:cxn modelId="{A1EC6EB5-3558-40E4-A2D8-EA5E0F77EAA5}" type="presParOf" srcId="{82E5E8F9-5918-4665-A569-47878BD47AAB}" destId="{FC4569B8-773C-4BAC-AEDA-95EFAAA90103}" srcOrd="5" destOrd="0" presId="urn:microsoft.com/office/officeart/2005/8/layout/hierarchy6"/>
    <dgm:cxn modelId="{73EA35AF-38D4-417F-8A3A-CD2B5219B9B7}" type="presParOf" srcId="{FC4569B8-773C-4BAC-AEDA-95EFAAA90103}" destId="{2E88F6F5-7202-4F8C-9C0C-303862600E98}" srcOrd="0" destOrd="0" presId="urn:microsoft.com/office/officeart/2005/8/layout/hierarchy6"/>
    <dgm:cxn modelId="{04B19330-4863-4C5F-A989-6C4098483A15}" type="presParOf" srcId="{FC4569B8-773C-4BAC-AEDA-95EFAAA90103}" destId="{13C5A612-C105-4138-87DB-243DB386E164}" srcOrd="1" destOrd="0" presId="urn:microsoft.com/office/officeart/2005/8/layout/hierarchy6"/>
    <dgm:cxn modelId="{F8C26ACF-A413-420E-B9B3-E17A83602B28}" type="presParOf" srcId="{A3945B64-77BE-4751-83B3-5B32A5829B62}" destId="{24218716-8BD9-4FF9-A3B7-4C139263C666}" srcOrd="4" destOrd="0" presId="urn:microsoft.com/office/officeart/2005/8/layout/hierarchy6"/>
    <dgm:cxn modelId="{A633AD2A-C3F2-4141-BC50-8D0C6CB8FDC4}" type="presParOf" srcId="{A3945B64-77BE-4751-83B3-5B32A5829B62}" destId="{14BE3EE6-44C6-4EF0-BA41-6CEBF53BA930}" srcOrd="5" destOrd="0" presId="urn:microsoft.com/office/officeart/2005/8/layout/hierarchy6"/>
    <dgm:cxn modelId="{C3923428-D6DF-4415-AF09-AE11DB588D34}" type="presParOf" srcId="{14BE3EE6-44C6-4EF0-BA41-6CEBF53BA930}" destId="{8FFD39C4-706F-43A3-AE5F-935B3DEBAD67}" srcOrd="0" destOrd="0" presId="urn:microsoft.com/office/officeart/2005/8/layout/hierarchy6"/>
    <dgm:cxn modelId="{C485E34B-EDBC-4AD0-A2CA-D072B013490D}" type="presParOf" srcId="{14BE3EE6-44C6-4EF0-BA41-6CEBF53BA930}" destId="{7802907D-DA75-4EB0-B8E6-B5E74C4F0804}" srcOrd="1" destOrd="0" presId="urn:microsoft.com/office/officeart/2005/8/layout/hierarchy6"/>
    <dgm:cxn modelId="{547474AE-578A-4DD9-9053-66D13A104B6A}" type="presParOf" srcId="{7802907D-DA75-4EB0-B8E6-B5E74C4F0804}" destId="{A7DB3373-B1B3-41EE-8181-85BE92D4222A}" srcOrd="0" destOrd="0" presId="urn:microsoft.com/office/officeart/2005/8/layout/hierarchy6"/>
    <dgm:cxn modelId="{C2230566-9BE0-4957-BB26-4BC24408C392}" type="presParOf" srcId="{7802907D-DA75-4EB0-B8E6-B5E74C4F0804}" destId="{87927622-F927-4D24-BAF3-282236871E90}" srcOrd="1" destOrd="0" presId="urn:microsoft.com/office/officeart/2005/8/layout/hierarchy6"/>
    <dgm:cxn modelId="{EEFB2398-B293-49CE-B1FE-3C7A1BB60C89}" type="presParOf" srcId="{87927622-F927-4D24-BAF3-282236871E90}" destId="{E647F5AD-6B14-410C-A9F2-080EDC940244}" srcOrd="0" destOrd="0" presId="urn:microsoft.com/office/officeart/2005/8/layout/hierarchy6"/>
    <dgm:cxn modelId="{3559B3FC-31ED-40B8-A418-904946CB7E0E}" type="presParOf" srcId="{87927622-F927-4D24-BAF3-282236871E90}" destId="{A10ABA6A-FA51-457D-9CDD-73501DC4A683}" srcOrd="1" destOrd="0" presId="urn:microsoft.com/office/officeart/2005/8/layout/hierarchy6"/>
    <dgm:cxn modelId="{E7AE114E-8493-46DE-B168-5C6D28E9FAF5}" type="presParOf" srcId="{7802907D-DA75-4EB0-B8E6-B5E74C4F0804}" destId="{CE3C3C27-A359-4CEE-A77F-53EB945EB294}" srcOrd="2" destOrd="0" presId="urn:microsoft.com/office/officeart/2005/8/layout/hierarchy6"/>
    <dgm:cxn modelId="{AEB0CCAF-7C7D-4A9A-A90C-EB5D9F2A01E5}" type="presParOf" srcId="{7802907D-DA75-4EB0-B8E6-B5E74C4F0804}" destId="{1AA332F1-EFE9-418E-8C66-A99B3DA3AC7B}" srcOrd="3" destOrd="0" presId="urn:microsoft.com/office/officeart/2005/8/layout/hierarchy6"/>
    <dgm:cxn modelId="{43DC185A-45A5-419D-B9CE-E6F5CC55ADBD}" type="presParOf" srcId="{1AA332F1-EFE9-418E-8C66-A99B3DA3AC7B}" destId="{7529CB67-546B-40C6-A2C3-D918607ABC37}" srcOrd="0" destOrd="0" presId="urn:microsoft.com/office/officeart/2005/8/layout/hierarchy6"/>
    <dgm:cxn modelId="{E803F120-3CB5-455D-A013-1019BB9FDA4D}" type="presParOf" srcId="{1AA332F1-EFE9-418E-8C66-A99B3DA3AC7B}" destId="{43B393D6-C9C5-479E-8237-0B637BCBF52F}" srcOrd="1" destOrd="0" presId="urn:microsoft.com/office/officeart/2005/8/layout/hierarchy6"/>
    <dgm:cxn modelId="{EBD08919-B10E-4D3E-BBAC-77929E82E6E0}" type="presParOf" srcId="{7802907D-DA75-4EB0-B8E6-B5E74C4F0804}" destId="{670DE883-2FD9-4BE7-8C0B-937631A307BD}" srcOrd="4" destOrd="0" presId="urn:microsoft.com/office/officeart/2005/8/layout/hierarchy6"/>
    <dgm:cxn modelId="{3FAC8046-42D9-4429-BF2A-E39EF29ACBA2}" type="presParOf" srcId="{7802907D-DA75-4EB0-B8E6-B5E74C4F0804}" destId="{4DBC63BB-977B-45C5-B535-D7A04E36030C}" srcOrd="5" destOrd="0" presId="urn:microsoft.com/office/officeart/2005/8/layout/hierarchy6"/>
    <dgm:cxn modelId="{288F59EF-3471-43D0-A048-C83BBBB53869}" type="presParOf" srcId="{4DBC63BB-977B-45C5-B535-D7A04E36030C}" destId="{AEA3F69A-6B10-4D2A-B611-61AEA2A6E4F4}" srcOrd="0" destOrd="0" presId="urn:microsoft.com/office/officeart/2005/8/layout/hierarchy6"/>
    <dgm:cxn modelId="{200A6D8E-83F4-47FD-A99C-25FC25176D6D}" type="presParOf" srcId="{4DBC63BB-977B-45C5-B535-D7A04E36030C}" destId="{6EF33016-6674-4127-B6EB-CC4C03ECAB9C}" srcOrd="1" destOrd="0" presId="urn:microsoft.com/office/officeart/2005/8/layout/hierarchy6"/>
    <dgm:cxn modelId="{D488A09E-A693-4A42-A436-470C8FCA61C0}" type="presParOf" srcId="{C51E3095-6C76-48E5-B15E-1DBBD219BFB9}" destId="{FAD9C471-BF33-41DA-AF41-046E5F36232E}" srcOrd="1" destOrd="0" presId="urn:microsoft.com/office/officeart/2005/8/layout/hierarchy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A1395368-D92B-46E3-81F0-CB630100B2B7}" type="doc">
      <dgm:prSet loTypeId="urn:microsoft.com/office/officeart/2009/3/layout/IncreasingArrowsProcess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DC41952D-0B11-4061-A4D8-FBB1AD5C093B}">
      <dgm:prSet phldrT="[Text]"/>
      <dgm:spPr/>
      <dgm:t>
        <a:bodyPr/>
        <a:lstStyle/>
        <a:p>
          <a:r>
            <a:rPr lang="en-US" dirty="0"/>
            <a:t>Financial Statement Review</a:t>
          </a:r>
        </a:p>
      </dgm:t>
    </dgm:pt>
    <dgm:pt modelId="{95C91A06-6C27-45D9-A880-C4D5D5B16E8F}" type="parTrans" cxnId="{BA97AD77-A86A-4F03-956F-8130FF5A8F25}">
      <dgm:prSet/>
      <dgm:spPr/>
      <dgm:t>
        <a:bodyPr/>
        <a:lstStyle/>
        <a:p>
          <a:endParaRPr lang="en-US"/>
        </a:p>
      </dgm:t>
    </dgm:pt>
    <dgm:pt modelId="{1BC87953-36FF-4430-91B8-8F3466D4EC35}" type="sibTrans" cxnId="{BA97AD77-A86A-4F03-956F-8130FF5A8F25}">
      <dgm:prSet/>
      <dgm:spPr/>
      <dgm:t>
        <a:bodyPr/>
        <a:lstStyle/>
        <a:p>
          <a:endParaRPr lang="en-US"/>
        </a:p>
      </dgm:t>
    </dgm:pt>
    <dgm:pt modelId="{1CE91971-FD3D-4B6D-A763-8A70BE1F449C}">
      <dgm:prSet phldrT="[Text]" custT="1"/>
      <dgm:spPr/>
      <dgm:t>
        <a:bodyPr/>
        <a:lstStyle/>
        <a:p>
          <a:pPr>
            <a:buFont typeface="Arial" panose="020B0604020202020204" pitchFamily="34" charset="0"/>
            <a:buNone/>
          </a:pPr>
          <a:r>
            <a:rPr lang="en-US" sz="1800" dirty="0"/>
            <a:t>What are the results</a:t>
          </a:r>
        </a:p>
        <a:p>
          <a:pPr>
            <a:buFont typeface="Arial" panose="020B0604020202020204" pitchFamily="34" charset="0"/>
            <a:buNone/>
          </a:pPr>
          <a:r>
            <a:rPr lang="en-US" sz="1800" dirty="0"/>
            <a:t>Compare to history</a:t>
          </a:r>
        </a:p>
        <a:p>
          <a:pPr>
            <a:buFont typeface="Arial" panose="020B0604020202020204" pitchFamily="34" charset="0"/>
            <a:buNone/>
          </a:pPr>
          <a:r>
            <a:rPr lang="en-US" sz="1800" dirty="0"/>
            <a:t>Discussion about what happened</a:t>
          </a:r>
        </a:p>
      </dgm:t>
    </dgm:pt>
    <dgm:pt modelId="{B27F244E-3E23-419D-A371-365214571E2B}" type="parTrans" cxnId="{549F8982-B97D-4EF7-918B-6C0FAE24D691}">
      <dgm:prSet/>
      <dgm:spPr/>
      <dgm:t>
        <a:bodyPr/>
        <a:lstStyle/>
        <a:p>
          <a:endParaRPr lang="en-US"/>
        </a:p>
      </dgm:t>
    </dgm:pt>
    <dgm:pt modelId="{4BED9147-7DAD-46B5-AE16-48635A951DA4}" type="sibTrans" cxnId="{549F8982-B97D-4EF7-918B-6C0FAE24D691}">
      <dgm:prSet/>
      <dgm:spPr/>
      <dgm:t>
        <a:bodyPr/>
        <a:lstStyle/>
        <a:p>
          <a:endParaRPr lang="en-US"/>
        </a:p>
      </dgm:t>
    </dgm:pt>
    <dgm:pt modelId="{C33935F2-D5EA-491B-8E2B-C733B82D3AED}">
      <dgm:prSet phldrT="[Text]"/>
      <dgm:spPr/>
      <dgm:t>
        <a:bodyPr/>
        <a:lstStyle/>
        <a:p>
          <a:r>
            <a:rPr lang="en-US" dirty="0"/>
            <a:t>Performance Review &amp; KPI’s</a:t>
          </a:r>
        </a:p>
      </dgm:t>
    </dgm:pt>
    <dgm:pt modelId="{8B749D99-8F53-4DBE-AA01-5568C3E0E1FD}" type="parTrans" cxnId="{CFD5003B-FB13-4798-A117-9CFFEB83BD4E}">
      <dgm:prSet/>
      <dgm:spPr/>
      <dgm:t>
        <a:bodyPr/>
        <a:lstStyle/>
        <a:p>
          <a:endParaRPr lang="en-US"/>
        </a:p>
      </dgm:t>
    </dgm:pt>
    <dgm:pt modelId="{D5C37605-D8D2-4EEB-8799-3D6C3C955A7A}" type="sibTrans" cxnId="{CFD5003B-FB13-4798-A117-9CFFEB83BD4E}">
      <dgm:prSet/>
      <dgm:spPr/>
      <dgm:t>
        <a:bodyPr/>
        <a:lstStyle/>
        <a:p>
          <a:endParaRPr lang="en-US"/>
        </a:p>
      </dgm:t>
    </dgm:pt>
    <dgm:pt modelId="{1729291A-39F6-49B9-BFEE-E22A6846F92A}">
      <dgm:prSet phldrT="[Text]" custT="1"/>
      <dgm:spPr/>
      <dgm:t>
        <a:bodyPr/>
        <a:lstStyle/>
        <a:p>
          <a:r>
            <a:rPr lang="en-US" sz="1800" dirty="0"/>
            <a:t>What the results mean</a:t>
          </a:r>
        </a:p>
        <a:p>
          <a:r>
            <a:rPr lang="en-US" sz="1800" dirty="0"/>
            <a:t>Compare to expectations</a:t>
          </a:r>
        </a:p>
        <a:p>
          <a:r>
            <a:rPr lang="en-US" sz="1800" dirty="0"/>
            <a:t>Discussion about trends</a:t>
          </a:r>
        </a:p>
      </dgm:t>
    </dgm:pt>
    <dgm:pt modelId="{AA898197-82B4-4988-930F-BE8000DB4D9B}" type="parTrans" cxnId="{8698A7E2-5723-4BE8-A35D-57F0CA27C8FB}">
      <dgm:prSet/>
      <dgm:spPr/>
      <dgm:t>
        <a:bodyPr/>
        <a:lstStyle/>
        <a:p>
          <a:endParaRPr lang="en-US"/>
        </a:p>
      </dgm:t>
    </dgm:pt>
    <dgm:pt modelId="{52AC9F8A-480E-4590-AE54-E6769BF09211}" type="sibTrans" cxnId="{8698A7E2-5723-4BE8-A35D-57F0CA27C8FB}">
      <dgm:prSet/>
      <dgm:spPr/>
      <dgm:t>
        <a:bodyPr/>
        <a:lstStyle/>
        <a:p>
          <a:endParaRPr lang="en-US"/>
        </a:p>
      </dgm:t>
    </dgm:pt>
    <dgm:pt modelId="{DD67EC80-6A35-4ABB-927C-2365245C685D}">
      <dgm:prSet phldrT="[Text]"/>
      <dgm:spPr/>
      <dgm:t>
        <a:bodyPr/>
        <a:lstStyle/>
        <a:p>
          <a:r>
            <a:rPr lang="en-US" dirty="0"/>
            <a:t>Management Decisions</a:t>
          </a:r>
        </a:p>
      </dgm:t>
    </dgm:pt>
    <dgm:pt modelId="{2CA5EC03-C8E0-438C-8317-3510C0196BF2}" type="parTrans" cxnId="{0282424B-F101-46A9-A826-5D4F137E03DE}">
      <dgm:prSet/>
      <dgm:spPr/>
      <dgm:t>
        <a:bodyPr/>
        <a:lstStyle/>
        <a:p>
          <a:endParaRPr lang="en-US"/>
        </a:p>
      </dgm:t>
    </dgm:pt>
    <dgm:pt modelId="{58F9C9B6-519E-4BEB-995B-E0537444BFC1}" type="sibTrans" cxnId="{0282424B-F101-46A9-A826-5D4F137E03DE}">
      <dgm:prSet/>
      <dgm:spPr/>
      <dgm:t>
        <a:bodyPr/>
        <a:lstStyle/>
        <a:p>
          <a:endParaRPr lang="en-US"/>
        </a:p>
      </dgm:t>
    </dgm:pt>
    <dgm:pt modelId="{3CE09F7F-E2FF-4180-8377-0D98603EB7C3}">
      <dgm:prSet phldrT="[Text]" custT="1"/>
      <dgm:spPr/>
      <dgm:t>
        <a:bodyPr/>
        <a:lstStyle/>
        <a:p>
          <a:r>
            <a:rPr lang="en-US" sz="1800" dirty="0"/>
            <a:t>What are actions to be taken based on results</a:t>
          </a:r>
        </a:p>
        <a:p>
          <a:r>
            <a:rPr lang="en-US" sz="1800" dirty="0"/>
            <a:t>Compare to strategic plan</a:t>
          </a:r>
        </a:p>
        <a:p>
          <a:r>
            <a:rPr lang="en-US" sz="1800" dirty="0"/>
            <a:t>Discussion about direction &amp; investment</a:t>
          </a:r>
        </a:p>
        <a:p>
          <a:endParaRPr lang="en-US" sz="2000" dirty="0"/>
        </a:p>
      </dgm:t>
    </dgm:pt>
    <dgm:pt modelId="{FB612CB9-35D5-4EA3-8AFB-6BC1FEE6E097}" type="parTrans" cxnId="{99B4F874-BCA9-47A4-9F8F-0A841B1B77EF}">
      <dgm:prSet/>
      <dgm:spPr/>
      <dgm:t>
        <a:bodyPr/>
        <a:lstStyle/>
        <a:p>
          <a:endParaRPr lang="en-US"/>
        </a:p>
      </dgm:t>
    </dgm:pt>
    <dgm:pt modelId="{2187C809-6882-449C-9DEC-86E3977864FC}" type="sibTrans" cxnId="{99B4F874-BCA9-47A4-9F8F-0A841B1B77EF}">
      <dgm:prSet/>
      <dgm:spPr/>
      <dgm:t>
        <a:bodyPr/>
        <a:lstStyle/>
        <a:p>
          <a:endParaRPr lang="en-US"/>
        </a:p>
      </dgm:t>
    </dgm:pt>
    <dgm:pt modelId="{15B2AC59-A5DD-437E-9369-1DD703CEB190}" type="pres">
      <dgm:prSet presAssocID="{A1395368-D92B-46E3-81F0-CB630100B2B7}" presName="Name0" presStyleCnt="0">
        <dgm:presLayoutVars>
          <dgm:chMax val="5"/>
          <dgm:chPref val="5"/>
          <dgm:dir/>
          <dgm:animLvl val="lvl"/>
        </dgm:presLayoutVars>
      </dgm:prSet>
      <dgm:spPr/>
    </dgm:pt>
    <dgm:pt modelId="{ADE2A9B2-3521-47E1-A5D5-8CBF666BEB21}" type="pres">
      <dgm:prSet presAssocID="{DC41952D-0B11-4061-A4D8-FBB1AD5C093B}" presName="parentText1" presStyleLbl="node1" presStyleIdx="0" presStyleCnt="3">
        <dgm:presLayoutVars>
          <dgm:chMax/>
          <dgm:chPref val="3"/>
          <dgm:bulletEnabled val="1"/>
        </dgm:presLayoutVars>
      </dgm:prSet>
      <dgm:spPr/>
    </dgm:pt>
    <dgm:pt modelId="{7C57A666-F4ED-4636-9B3E-9CF4E139D826}" type="pres">
      <dgm:prSet presAssocID="{DC41952D-0B11-4061-A4D8-FBB1AD5C093B}" presName="childText1" presStyleLbl="solidAlignAcc1" presStyleIdx="0" presStyleCnt="3">
        <dgm:presLayoutVars>
          <dgm:chMax val="0"/>
          <dgm:chPref val="0"/>
          <dgm:bulletEnabled val="1"/>
        </dgm:presLayoutVars>
      </dgm:prSet>
      <dgm:spPr/>
    </dgm:pt>
    <dgm:pt modelId="{CBFAF1DA-63BB-41C4-9E88-0D707C998091}" type="pres">
      <dgm:prSet presAssocID="{C33935F2-D5EA-491B-8E2B-C733B82D3AED}" presName="parentText2" presStyleLbl="node1" presStyleIdx="1" presStyleCnt="3">
        <dgm:presLayoutVars>
          <dgm:chMax/>
          <dgm:chPref val="3"/>
          <dgm:bulletEnabled val="1"/>
        </dgm:presLayoutVars>
      </dgm:prSet>
      <dgm:spPr/>
    </dgm:pt>
    <dgm:pt modelId="{047A6FDD-6393-4D90-8A0C-E1439C364E37}" type="pres">
      <dgm:prSet presAssocID="{C33935F2-D5EA-491B-8E2B-C733B82D3AED}" presName="childText2" presStyleLbl="solidAlignAcc1" presStyleIdx="1" presStyleCnt="3">
        <dgm:presLayoutVars>
          <dgm:chMax val="0"/>
          <dgm:chPref val="0"/>
          <dgm:bulletEnabled val="1"/>
        </dgm:presLayoutVars>
      </dgm:prSet>
      <dgm:spPr/>
    </dgm:pt>
    <dgm:pt modelId="{AA418A03-4E22-4945-AEFC-9DB657F43D66}" type="pres">
      <dgm:prSet presAssocID="{DD67EC80-6A35-4ABB-927C-2365245C685D}" presName="parentText3" presStyleLbl="node1" presStyleIdx="2" presStyleCnt="3">
        <dgm:presLayoutVars>
          <dgm:chMax/>
          <dgm:chPref val="3"/>
          <dgm:bulletEnabled val="1"/>
        </dgm:presLayoutVars>
      </dgm:prSet>
      <dgm:spPr/>
    </dgm:pt>
    <dgm:pt modelId="{E285833B-5E57-4E93-B977-266F5F48E43A}" type="pres">
      <dgm:prSet presAssocID="{DD67EC80-6A35-4ABB-927C-2365245C685D}" presName="childText3" presStyleLbl="solidAlignAcc1" presStyleIdx="2" presStyleCnt="3">
        <dgm:presLayoutVars>
          <dgm:chMax val="0"/>
          <dgm:chPref val="0"/>
          <dgm:bulletEnabled val="1"/>
        </dgm:presLayoutVars>
      </dgm:prSet>
      <dgm:spPr/>
    </dgm:pt>
  </dgm:ptLst>
  <dgm:cxnLst>
    <dgm:cxn modelId="{AA220434-098B-4E21-96FA-0ABA559FE080}" type="presOf" srcId="{3CE09F7F-E2FF-4180-8377-0D98603EB7C3}" destId="{E285833B-5E57-4E93-B977-266F5F48E43A}" srcOrd="0" destOrd="0" presId="urn:microsoft.com/office/officeart/2009/3/layout/IncreasingArrowsProcess"/>
    <dgm:cxn modelId="{EC81A437-1B39-4CAC-98C4-59965C33F455}" type="presOf" srcId="{DC41952D-0B11-4061-A4D8-FBB1AD5C093B}" destId="{ADE2A9B2-3521-47E1-A5D5-8CBF666BEB21}" srcOrd="0" destOrd="0" presId="urn:microsoft.com/office/officeart/2009/3/layout/IncreasingArrowsProcess"/>
    <dgm:cxn modelId="{CFD5003B-FB13-4798-A117-9CFFEB83BD4E}" srcId="{A1395368-D92B-46E3-81F0-CB630100B2B7}" destId="{C33935F2-D5EA-491B-8E2B-C733B82D3AED}" srcOrd="1" destOrd="0" parTransId="{8B749D99-8F53-4DBE-AA01-5568C3E0E1FD}" sibTransId="{D5C37605-D8D2-4EEB-8799-3D6C3C955A7A}"/>
    <dgm:cxn modelId="{96571169-B0CA-4E55-AD80-335C8941245C}" type="presOf" srcId="{1CE91971-FD3D-4B6D-A763-8A70BE1F449C}" destId="{7C57A666-F4ED-4636-9B3E-9CF4E139D826}" srcOrd="0" destOrd="0" presId="urn:microsoft.com/office/officeart/2009/3/layout/IncreasingArrowsProcess"/>
    <dgm:cxn modelId="{0282424B-F101-46A9-A826-5D4F137E03DE}" srcId="{A1395368-D92B-46E3-81F0-CB630100B2B7}" destId="{DD67EC80-6A35-4ABB-927C-2365245C685D}" srcOrd="2" destOrd="0" parTransId="{2CA5EC03-C8E0-438C-8317-3510C0196BF2}" sibTransId="{58F9C9B6-519E-4BEB-995B-E0537444BFC1}"/>
    <dgm:cxn modelId="{0A2DE552-F0C3-4D4B-994C-B52E3C1CA600}" type="presOf" srcId="{1729291A-39F6-49B9-BFEE-E22A6846F92A}" destId="{047A6FDD-6393-4D90-8A0C-E1439C364E37}" srcOrd="0" destOrd="0" presId="urn:microsoft.com/office/officeart/2009/3/layout/IncreasingArrowsProcess"/>
    <dgm:cxn modelId="{99B4F874-BCA9-47A4-9F8F-0A841B1B77EF}" srcId="{DD67EC80-6A35-4ABB-927C-2365245C685D}" destId="{3CE09F7F-E2FF-4180-8377-0D98603EB7C3}" srcOrd="0" destOrd="0" parTransId="{FB612CB9-35D5-4EA3-8AFB-6BC1FEE6E097}" sibTransId="{2187C809-6882-449C-9DEC-86E3977864FC}"/>
    <dgm:cxn modelId="{BA97AD77-A86A-4F03-956F-8130FF5A8F25}" srcId="{A1395368-D92B-46E3-81F0-CB630100B2B7}" destId="{DC41952D-0B11-4061-A4D8-FBB1AD5C093B}" srcOrd="0" destOrd="0" parTransId="{95C91A06-6C27-45D9-A880-C4D5D5B16E8F}" sibTransId="{1BC87953-36FF-4430-91B8-8F3466D4EC35}"/>
    <dgm:cxn modelId="{549F8982-B97D-4EF7-918B-6C0FAE24D691}" srcId="{DC41952D-0B11-4061-A4D8-FBB1AD5C093B}" destId="{1CE91971-FD3D-4B6D-A763-8A70BE1F449C}" srcOrd="0" destOrd="0" parTransId="{B27F244E-3E23-419D-A371-365214571E2B}" sibTransId="{4BED9147-7DAD-46B5-AE16-48635A951DA4}"/>
    <dgm:cxn modelId="{5A9AB6A2-9255-4D0B-99BD-637710A7A760}" type="presOf" srcId="{C33935F2-D5EA-491B-8E2B-C733B82D3AED}" destId="{CBFAF1DA-63BB-41C4-9E88-0D707C998091}" srcOrd="0" destOrd="0" presId="urn:microsoft.com/office/officeart/2009/3/layout/IncreasingArrowsProcess"/>
    <dgm:cxn modelId="{1FB616A9-8FC2-486D-B03D-4F34060384BF}" type="presOf" srcId="{A1395368-D92B-46E3-81F0-CB630100B2B7}" destId="{15B2AC59-A5DD-437E-9369-1DD703CEB190}" srcOrd="0" destOrd="0" presId="urn:microsoft.com/office/officeart/2009/3/layout/IncreasingArrowsProcess"/>
    <dgm:cxn modelId="{4FB771B5-733E-4B33-8B90-C573B87819F8}" type="presOf" srcId="{DD67EC80-6A35-4ABB-927C-2365245C685D}" destId="{AA418A03-4E22-4945-AEFC-9DB657F43D66}" srcOrd="0" destOrd="0" presId="urn:microsoft.com/office/officeart/2009/3/layout/IncreasingArrowsProcess"/>
    <dgm:cxn modelId="{8698A7E2-5723-4BE8-A35D-57F0CA27C8FB}" srcId="{C33935F2-D5EA-491B-8E2B-C733B82D3AED}" destId="{1729291A-39F6-49B9-BFEE-E22A6846F92A}" srcOrd="0" destOrd="0" parTransId="{AA898197-82B4-4988-930F-BE8000DB4D9B}" sibTransId="{52AC9F8A-480E-4590-AE54-E6769BF09211}"/>
    <dgm:cxn modelId="{FA0E1D0D-037B-4DC5-B8A7-8939C1C67E84}" type="presParOf" srcId="{15B2AC59-A5DD-437E-9369-1DD703CEB190}" destId="{ADE2A9B2-3521-47E1-A5D5-8CBF666BEB21}" srcOrd="0" destOrd="0" presId="urn:microsoft.com/office/officeart/2009/3/layout/IncreasingArrowsProcess"/>
    <dgm:cxn modelId="{E89E233A-F32D-4C09-BEF0-079CE70A047F}" type="presParOf" srcId="{15B2AC59-A5DD-437E-9369-1DD703CEB190}" destId="{7C57A666-F4ED-4636-9B3E-9CF4E139D826}" srcOrd="1" destOrd="0" presId="urn:microsoft.com/office/officeart/2009/3/layout/IncreasingArrowsProcess"/>
    <dgm:cxn modelId="{C446FECE-A924-4ED2-9A28-42C518939BBF}" type="presParOf" srcId="{15B2AC59-A5DD-437E-9369-1DD703CEB190}" destId="{CBFAF1DA-63BB-41C4-9E88-0D707C998091}" srcOrd="2" destOrd="0" presId="urn:microsoft.com/office/officeart/2009/3/layout/IncreasingArrowsProcess"/>
    <dgm:cxn modelId="{DC870E03-32B9-44A9-8D2D-ACB0040AF036}" type="presParOf" srcId="{15B2AC59-A5DD-437E-9369-1DD703CEB190}" destId="{047A6FDD-6393-4D90-8A0C-E1439C364E37}" srcOrd="3" destOrd="0" presId="urn:microsoft.com/office/officeart/2009/3/layout/IncreasingArrowsProcess"/>
    <dgm:cxn modelId="{F95E981D-F0C3-4D2D-B807-1A3EB2AA6288}" type="presParOf" srcId="{15B2AC59-A5DD-437E-9369-1DD703CEB190}" destId="{AA418A03-4E22-4945-AEFC-9DB657F43D66}" srcOrd="4" destOrd="0" presId="urn:microsoft.com/office/officeart/2009/3/layout/IncreasingArrowsProcess"/>
    <dgm:cxn modelId="{0BDC3D0C-A579-4999-B0FA-0D9011615409}" type="presParOf" srcId="{15B2AC59-A5DD-437E-9369-1DD703CEB190}" destId="{E285833B-5E57-4E93-B977-266F5F48E43A}" srcOrd="5" destOrd="0" presId="urn:microsoft.com/office/officeart/2009/3/layout/IncreasingArrows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5DF2A11-4A11-4DBC-A6EC-534B6F51BBA8}">
      <dsp:nvSpPr>
        <dsp:cNvPr id="0" name=""/>
        <dsp:cNvSpPr/>
      </dsp:nvSpPr>
      <dsp:spPr>
        <a:xfrm>
          <a:off x="4236679" y="2176126"/>
          <a:ext cx="312993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312993" y="45720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4385351" y="2214021"/>
        <a:ext cx="15649" cy="15649"/>
      </dsp:txXfrm>
    </dsp:sp>
    <dsp:sp modelId="{1EDA9D4C-AEE8-4313-8AA6-E420D4C5CA7A}">
      <dsp:nvSpPr>
        <dsp:cNvPr id="0" name=""/>
        <dsp:cNvSpPr/>
      </dsp:nvSpPr>
      <dsp:spPr>
        <a:xfrm>
          <a:off x="2358718" y="2176126"/>
          <a:ext cx="312993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312993" y="45720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2507390" y="2214021"/>
        <a:ext cx="15649" cy="15649"/>
      </dsp:txXfrm>
    </dsp:sp>
    <dsp:sp modelId="{12BA417F-EAC2-4A50-8651-79B51FD95F8E}">
      <dsp:nvSpPr>
        <dsp:cNvPr id="0" name=""/>
        <dsp:cNvSpPr/>
      </dsp:nvSpPr>
      <dsp:spPr>
        <a:xfrm>
          <a:off x="480757" y="1625441"/>
          <a:ext cx="312993" cy="59640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56496" y="0"/>
              </a:lnTo>
              <a:lnTo>
                <a:pt x="156496" y="596405"/>
              </a:lnTo>
              <a:lnTo>
                <a:pt x="312993" y="596405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620415" y="1906805"/>
        <a:ext cx="33677" cy="33677"/>
      </dsp:txXfrm>
    </dsp:sp>
    <dsp:sp modelId="{91C7253F-7458-4276-93C8-FBF6F7B98254}">
      <dsp:nvSpPr>
        <dsp:cNvPr id="0" name=""/>
        <dsp:cNvSpPr/>
      </dsp:nvSpPr>
      <dsp:spPr>
        <a:xfrm>
          <a:off x="480757" y="1579721"/>
          <a:ext cx="312993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312993" y="4572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629429" y="1617616"/>
        <a:ext cx="15649" cy="15649"/>
      </dsp:txXfrm>
    </dsp:sp>
    <dsp:sp modelId="{1EABAE40-F0DB-434F-9438-C21115C102B4}">
      <dsp:nvSpPr>
        <dsp:cNvPr id="0" name=""/>
        <dsp:cNvSpPr/>
      </dsp:nvSpPr>
      <dsp:spPr>
        <a:xfrm>
          <a:off x="480757" y="1029036"/>
          <a:ext cx="312993" cy="596405"/>
        </a:xfrm>
        <a:custGeom>
          <a:avLst/>
          <a:gdLst/>
          <a:ahLst/>
          <a:cxnLst/>
          <a:rect l="0" t="0" r="0" b="0"/>
          <a:pathLst>
            <a:path>
              <a:moveTo>
                <a:pt x="0" y="596405"/>
              </a:moveTo>
              <a:lnTo>
                <a:pt x="156496" y="596405"/>
              </a:lnTo>
              <a:lnTo>
                <a:pt x="156496" y="0"/>
              </a:lnTo>
              <a:lnTo>
                <a:pt x="312993" y="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620415" y="1310400"/>
        <a:ext cx="33677" cy="33677"/>
      </dsp:txXfrm>
    </dsp:sp>
    <dsp:sp modelId="{A94C75F1-5033-491C-8E86-B2EB8196162E}">
      <dsp:nvSpPr>
        <dsp:cNvPr id="0" name=""/>
        <dsp:cNvSpPr/>
      </dsp:nvSpPr>
      <dsp:spPr>
        <a:xfrm rot="16200000">
          <a:off x="-1013394" y="1386879"/>
          <a:ext cx="2511180" cy="47712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685" tIns="19685" rIns="19685" bIns="19685" numCol="1" spcCol="1270" anchor="ctr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100" kern="1200" dirty="0"/>
            <a:t>CFO</a:t>
          </a:r>
        </a:p>
      </dsp:txBody>
      <dsp:txXfrm>
        <a:off x="-1013394" y="1386879"/>
        <a:ext cx="2511180" cy="477124"/>
      </dsp:txXfrm>
    </dsp:sp>
    <dsp:sp modelId="{AA19A981-FA9F-439B-865B-C0B8FCA29523}">
      <dsp:nvSpPr>
        <dsp:cNvPr id="0" name=""/>
        <dsp:cNvSpPr/>
      </dsp:nvSpPr>
      <dsp:spPr>
        <a:xfrm>
          <a:off x="793751" y="790474"/>
          <a:ext cx="1564967" cy="47712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CPA (Audit)</a:t>
          </a:r>
        </a:p>
      </dsp:txBody>
      <dsp:txXfrm>
        <a:off x="793751" y="790474"/>
        <a:ext cx="1564967" cy="477124"/>
      </dsp:txXfrm>
    </dsp:sp>
    <dsp:sp modelId="{9BB92164-158B-45B0-9617-3CEFD5D3E155}">
      <dsp:nvSpPr>
        <dsp:cNvPr id="0" name=""/>
        <dsp:cNvSpPr/>
      </dsp:nvSpPr>
      <dsp:spPr>
        <a:xfrm>
          <a:off x="793751" y="1386879"/>
          <a:ext cx="1564967" cy="47712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CPA (Tax)</a:t>
          </a:r>
        </a:p>
      </dsp:txBody>
      <dsp:txXfrm>
        <a:off x="793751" y="1386879"/>
        <a:ext cx="1564967" cy="477124"/>
      </dsp:txXfrm>
    </dsp:sp>
    <dsp:sp modelId="{7AE11190-67ED-418E-B849-87D6415A382D}">
      <dsp:nvSpPr>
        <dsp:cNvPr id="0" name=""/>
        <dsp:cNvSpPr/>
      </dsp:nvSpPr>
      <dsp:spPr>
        <a:xfrm>
          <a:off x="793751" y="1983284"/>
          <a:ext cx="1564967" cy="47712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Controller</a:t>
          </a:r>
        </a:p>
      </dsp:txBody>
      <dsp:txXfrm>
        <a:off x="793751" y="1983284"/>
        <a:ext cx="1564967" cy="477124"/>
      </dsp:txXfrm>
    </dsp:sp>
    <dsp:sp modelId="{DAEE6B19-1CA0-470E-8FE4-B862DEB7C697}">
      <dsp:nvSpPr>
        <dsp:cNvPr id="0" name=""/>
        <dsp:cNvSpPr/>
      </dsp:nvSpPr>
      <dsp:spPr>
        <a:xfrm>
          <a:off x="2671712" y="1983284"/>
          <a:ext cx="1564967" cy="47712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Accountant</a:t>
          </a:r>
        </a:p>
      </dsp:txBody>
      <dsp:txXfrm>
        <a:off x="2671712" y="1983284"/>
        <a:ext cx="1564967" cy="477124"/>
      </dsp:txXfrm>
    </dsp:sp>
    <dsp:sp modelId="{549900B9-FC72-40D0-AE7A-FC9268E6734E}">
      <dsp:nvSpPr>
        <dsp:cNvPr id="0" name=""/>
        <dsp:cNvSpPr/>
      </dsp:nvSpPr>
      <dsp:spPr>
        <a:xfrm>
          <a:off x="4549673" y="1983284"/>
          <a:ext cx="1564967" cy="47712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Bookkeeper</a:t>
          </a:r>
        </a:p>
      </dsp:txBody>
      <dsp:txXfrm>
        <a:off x="4549673" y="1983284"/>
        <a:ext cx="1564967" cy="47712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4D8B456-3561-453A-9AD9-207BAA8EA17F}">
      <dsp:nvSpPr>
        <dsp:cNvPr id="0" name=""/>
        <dsp:cNvSpPr/>
      </dsp:nvSpPr>
      <dsp:spPr>
        <a:xfrm>
          <a:off x="0" y="72549"/>
          <a:ext cx="10515600" cy="4206240"/>
        </a:xfrm>
        <a:prstGeom prst="leftRightRibb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38E81E6-EF40-49EF-BB58-911ADDF237DE}">
      <dsp:nvSpPr>
        <dsp:cNvPr id="0" name=""/>
        <dsp:cNvSpPr/>
      </dsp:nvSpPr>
      <dsp:spPr>
        <a:xfrm>
          <a:off x="1261872" y="808640"/>
          <a:ext cx="3470148" cy="2061057"/>
        </a:xfrm>
        <a:prstGeom prst="rect">
          <a:avLst/>
        </a:prstGeom>
        <a:noFill/>
        <a:ln w="12700" cap="flat" cmpd="sng" algn="ctr">
          <a:noFill/>
          <a:prstDash val="solid"/>
          <a:miter lim="800000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163576" rIns="0" bIns="175260" numCol="1" spcCol="1270" anchor="ctr" anchorCtr="0">
          <a:noAutofit/>
        </a:bodyPr>
        <a:lstStyle/>
        <a:p>
          <a:pPr marL="0" lvl="0" indent="0" algn="ctr" defTabSz="2044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600" kern="1200" dirty="0"/>
            <a:t>Controllers look backward</a:t>
          </a:r>
        </a:p>
      </dsp:txBody>
      <dsp:txXfrm>
        <a:off x="1261872" y="808640"/>
        <a:ext cx="3470148" cy="2061057"/>
      </dsp:txXfrm>
    </dsp:sp>
    <dsp:sp modelId="{4A69AD08-3A29-4401-A470-6AA5D128468F}">
      <dsp:nvSpPr>
        <dsp:cNvPr id="0" name=""/>
        <dsp:cNvSpPr/>
      </dsp:nvSpPr>
      <dsp:spPr>
        <a:xfrm>
          <a:off x="5257800" y="1481639"/>
          <a:ext cx="4101084" cy="2061057"/>
        </a:xfrm>
        <a:prstGeom prst="rect">
          <a:avLst/>
        </a:prstGeom>
        <a:noFill/>
        <a:ln w="12700" cap="flat" cmpd="sng" algn="ctr">
          <a:noFill/>
          <a:prstDash val="solid"/>
          <a:miter lim="800000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163576" rIns="0" bIns="175260" numCol="1" spcCol="1270" anchor="ctr" anchorCtr="0">
          <a:noAutofit/>
        </a:bodyPr>
        <a:lstStyle/>
        <a:p>
          <a:pPr marL="0" lvl="0" indent="0" algn="ctr" defTabSz="2044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600" kern="1200" dirty="0"/>
            <a:t>CFOs look forward</a:t>
          </a:r>
        </a:p>
      </dsp:txBody>
      <dsp:txXfrm>
        <a:off x="5257800" y="1481639"/>
        <a:ext cx="4101084" cy="206105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DD59E05-6361-4FEA-B172-B4379F4696C2}">
      <dsp:nvSpPr>
        <dsp:cNvPr id="0" name=""/>
        <dsp:cNvSpPr/>
      </dsp:nvSpPr>
      <dsp:spPr>
        <a:xfrm>
          <a:off x="4796972" y="586368"/>
          <a:ext cx="921655" cy="61443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3 Year Strategic Plan</a:t>
          </a:r>
        </a:p>
      </dsp:txBody>
      <dsp:txXfrm>
        <a:off x="4814968" y="604364"/>
        <a:ext cx="885663" cy="578444"/>
      </dsp:txXfrm>
    </dsp:sp>
    <dsp:sp modelId="{4FAA659E-3E20-4029-A340-317332E57846}">
      <dsp:nvSpPr>
        <dsp:cNvPr id="0" name=""/>
        <dsp:cNvSpPr/>
      </dsp:nvSpPr>
      <dsp:spPr>
        <a:xfrm>
          <a:off x="1663344" y="1200805"/>
          <a:ext cx="3594455" cy="245774"/>
        </a:xfrm>
        <a:custGeom>
          <a:avLst/>
          <a:gdLst/>
          <a:ahLst/>
          <a:cxnLst/>
          <a:rect l="0" t="0" r="0" b="0"/>
          <a:pathLst>
            <a:path>
              <a:moveTo>
                <a:pt x="3594455" y="0"/>
              </a:moveTo>
              <a:lnTo>
                <a:pt x="3594455" y="122887"/>
              </a:lnTo>
              <a:lnTo>
                <a:pt x="0" y="122887"/>
              </a:lnTo>
              <a:lnTo>
                <a:pt x="0" y="245774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7826298-C5CE-4B50-AF6D-EB3DFA30913B}">
      <dsp:nvSpPr>
        <dsp:cNvPr id="0" name=""/>
        <dsp:cNvSpPr/>
      </dsp:nvSpPr>
      <dsp:spPr>
        <a:xfrm>
          <a:off x="1202516" y="1446580"/>
          <a:ext cx="921655" cy="61443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Year 1 Operating Plan</a:t>
          </a:r>
        </a:p>
      </dsp:txBody>
      <dsp:txXfrm>
        <a:off x="1220512" y="1464576"/>
        <a:ext cx="885663" cy="578444"/>
      </dsp:txXfrm>
    </dsp:sp>
    <dsp:sp modelId="{4C61BB25-B4CF-4483-8BF1-2821748BE55E}">
      <dsp:nvSpPr>
        <dsp:cNvPr id="0" name=""/>
        <dsp:cNvSpPr/>
      </dsp:nvSpPr>
      <dsp:spPr>
        <a:xfrm>
          <a:off x="465192" y="2061016"/>
          <a:ext cx="1198151" cy="245774"/>
        </a:xfrm>
        <a:custGeom>
          <a:avLst/>
          <a:gdLst/>
          <a:ahLst/>
          <a:cxnLst/>
          <a:rect l="0" t="0" r="0" b="0"/>
          <a:pathLst>
            <a:path>
              <a:moveTo>
                <a:pt x="1198151" y="0"/>
              </a:moveTo>
              <a:lnTo>
                <a:pt x="1198151" y="122887"/>
              </a:lnTo>
              <a:lnTo>
                <a:pt x="0" y="122887"/>
              </a:lnTo>
              <a:lnTo>
                <a:pt x="0" y="245774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4A1A606-EC49-4456-964C-09EC444114A6}">
      <dsp:nvSpPr>
        <dsp:cNvPr id="0" name=""/>
        <dsp:cNvSpPr/>
      </dsp:nvSpPr>
      <dsp:spPr>
        <a:xfrm>
          <a:off x="4364" y="2306791"/>
          <a:ext cx="921655" cy="61443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SMART Goal A</a:t>
          </a:r>
        </a:p>
      </dsp:txBody>
      <dsp:txXfrm>
        <a:off x="22360" y="2324787"/>
        <a:ext cx="885663" cy="578444"/>
      </dsp:txXfrm>
    </dsp:sp>
    <dsp:sp modelId="{834F0FA2-F5DC-451D-9B58-6EF3ADC167EC}">
      <dsp:nvSpPr>
        <dsp:cNvPr id="0" name=""/>
        <dsp:cNvSpPr/>
      </dsp:nvSpPr>
      <dsp:spPr>
        <a:xfrm>
          <a:off x="1617624" y="2061016"/>
          <a:ext cx="91440" cy="245774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5774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CF907E3-EB22-4FE5-B409-CAFDB3DF0372}">
      <dsp:nvSpPr>
        <dsp:cNvPr id="0" name=""/>
        <dsp:cNvSpPr/>
      </dsp:nvSpPr>
      <dsp:spPr>
        <a:xfrm>
          <a:off x="1202516" y="2306791"/>
          <a:ext cx="921655" cy="61443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SMART Goal B</a:t>
          </a:r>
        </a:p>
      </dsp:txBody>
      <dsp:txXfrm>
        <a:off x="1220512" y="2324787"/>
        <a:ext cx="885663" cy="578444"/>
      </dsp:txXfrm>
    </dsp:sp>
    <dsp:sp modelId="{F347EE1C-8EDF-4315-89B9-9DF6377A6147}">
      <dsp:nvSpPr>
        <dsp:cNvPr id="0" name=""/>
        <dsp:cNvSpPr/>
      </dsp:nvSpPr>
      <dsp:spPr>
        <a:xfrm>
          <a:off x="1663344" y="2061016"/>
          <a:ext cx="1198151" cy="24577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887"/>
              </a:lnTo>
              <a:lnTo>
                <a:pt x="1198151" y="122887"/>
              </a:lnTo>
              <a:lnTo>
                <a:pt x="1198151" y="245774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F1E0DFE-595A-48AA-958E-31C490F74BA1}">
      <dsp:nvSpPr>
        <dsp:cNvPr id="0" name=""/>
        <dsp:cNvSpPr/>
      </dsp:nvSpPr>
      <dsp:spPr>
        <a:xfrm>
          <a:off x="2400668" y="2306791"/>
          <a:ext cx="921655" cy="61443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SMART Goal C</a:t>
          </a:r>
        </a:p>
      </dsp:txBody>
      <dsp:txXfrm>
        <a:off x="2418664" y="2324787"/>
        <a:ext cx="885663" cy="578444"/>
      </dsp:txXfrm>
    </dsp:sp>
    <dsp:sp modelId="{DBD86DA7-0AFD-4DD5-B173-E67BDE6B2628}">
      <dsp:nvSpPr>
        <dsp:cNvPr id="0" name=""/>
        <dsp:cNvSpPr/>
      </dsp:nvSpPr>
      <dsp:spPr>
        <a:xfrm>
          <a:off x="5212080" y="1200805"/>
          <a:ext cx="91440" cy="245774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5774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F635650-8484-4A59-A605-4A40DEEE5296}">
      <dsp:nvSpPr>
        <dsp:cNvPr id="0" name=""/>
        <dsp:cNvSpPr/>
      </dsp:nvSpPr>
      <dsp:spPr>
        <a:xfrm>
          <a:off x="4796972" y="1446580"/>
          <a:ext cx="921655" cy="61443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Year 2 Operating Plan</a:t>
          </a:r>
        </a:p>
      </dsp:txBody>
      <dsp:txXfrm>
        <a:off x="4814968" y="1464576"/>
        <a:ext cx="885663" cy="578444"/>
      </dsp:txXfrm>
    </dsp:sp>
    <dsp:sp modelId="{BFF21761-03FD-4BAA-A704-B6688D1347A2}">
      <dsp:nvSpPr>
        <dsp:cNvPr id="0" name=""/>
        <dsp:cNvSpPr/>
      </dsp:nvSpPr>
      <dsp:spPr>
        <a:xfrm>
          <a:off x="4059648" y="2061016"/>
          <a:ext cx="1198151" cy="245774"/>
        </a:xfrm>
        <a:custGeom>
          <a:avLst/>
          <a:gdLst/>
          <a:ahLst/>
          <a:cxnLst/>
          <a:rect l="0" t="0" r="0" b="0"/>
          <a:pathLst>
            <a:path>
              <a:moveTo>
                <a:pt x="1198151" y="0"/>
              </a:moveTo>
              <a:lnTo>
                <a:pt x="1198151" y="122887"/>
              </a:lnTo>
              <a:lnTo>
                <a:pt x="0" y="122887"/>
              </a:lnTo>
              <a:lnTo>
                <a:pt x="0" y="245774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AFA360D-F279-41FB-84A3-ABD9629BB2CB}">
      <dsp:nvSpPr>
        <dsp:cNvPr id="0" name=""/>
        <dsp:cNvSpPr/>
      </dsp:nvSpPr>
      <dsp:spPr>
        <a:xfrm>
          <a:off x="3598820" y="2306791"/>
          <a:ext cx="921655" cy="61443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SMART Goal D</a:t>
          </a:r>
        </a:p>
      </dsp:txBody>
      <dsp:txXfrm>
        <a:off x="3616816" y="2324787"/>
        <a:ext cx="885663" cy="578444"/>
      </dsp:txXfrm>
    </dsp:sp>
    <dsp:sp modelId="{03830300-03D6-4231-BDA6-8C568313E028}">
      <dsp:nvSpPr>
        <dsp:cNvPr id="0" name=""/>
        <dsp:cNvSpPr/>
      </dsp:nvSpPr>
      <dsp:spPr>
        <a:xfrm>
          <a:off x="5212080" y="2061016"/>
          <a:ext cx="91440" cy="245774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5774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95717C0-2699-4633-BB60-F899E43BD363}">
      <dsp:nvSpPr>
        <dsp:cNvPr id="0" name=""/>
        <dsp:cNvSpPr/>
      </dsp:nvSpPr>
      <dsp:spPr>
        <a:xfrm>
          <a:off x="4796972" y="2306791"/>
          <a:ext cx="921655" cy="61443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SMART Goal E</a:t>
          </a:r>
        </a:p>
      </dsp:txBody>
      <dsp:txXfrm>
        <a:off x="4814968" y="2324787"/>
        <a:ext cx="885663" cy="578444"/>
      </dsp:txXfrm>
    </dsp:sp>
    <dsp:sp modelId="{456C82EC-E6B6-4783-BF0B-86CD29A75660}">
      <dsp:nvSpPr>
        <dsp:cNvPr id="0" name=""/>
        <dsp:cNvSpPr/>
      </dsp:nvSpPr>
      <dsp:spPr>
        <a:xfrm>
          <a:off x="5257800" y="2061016"/>
          <a:ext cx="1198151" cy="24577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887"/>
              </a:lnTo>
              <a:lnTo>
                <a:pt x="1198151" y="122887"/>
              </a:lnTo>
              <a:lnTo>
                <a:pt x="1198151" y="245774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E88F6F5-7202-4F8C-9C0C-303862600E98}">
      <dsp:nvSpPr>
        <dsp:cNvPr id="0" name=""/>
        <dsp:cNvSpPr/>
      </dsp:nvSpPr>
      <dsp:spPr>
        <a:xfrm>
          <a:off x="5995124" y="2306791"/>
          <a:ext cx="921655" cy="61443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SMART Goal F</a:t>
          </a:r>
        </a:p>
      </dsp:txBody>
      <dsp:txXfrm>
        <a:off x="6013120" y="2324787"/>
        <a:ext cx="885663" cy="578444"/>
      </dsp:txXfrm>
    </dsp:sp>
    <dsp:sp modelId="{24218716-8BD9-4FF9-A3B7-4C139263C666}">
      <dsp:nvSpPr>
        <dsp:cNvPr id="0" name=""/>
        <dsp:cNvSpPr/>
      </dsp:nvSpPr>
      <dsp:spPr>
        <a:xfrm>
          <a:off x="5257800" y="1200805"/>
          <a:ext cx="3594455" cy="24577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887"/>
              </a:lnTo>
              <a:lnTo>
                <a:pt x="3594455" y="122887"/>
              </a:lnTo>
              <a:lnTo>
                <a:pt x="3594455" y="245774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FFD39C4-706F-43A3-AE5F-935B3DEBAD67}">
      <dsp:nvSpPr>
        <dsp:cNvPr id="0" name=""/>
        <dsp:cNvSpPr/>
      </dsp:nvSpPr>
      <dsp:spPr>
        <a:xfrm>
          <a:off x="8391428" y="1446580"/>
          <a:ext cx="921655" cy="61443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Year 3 Operating Plan</a:t>
          </a:r>
        </a:p>
      </dsp:txBody>
      <dsp:txXfrm>
        <a:off x="8409424" y="1464576"/>
        <a:ext cx="885663" cy="578444"/>
      </dsp:txXfrm>
    </dsp:sp>
    <dsp:sp modelId="{A7DB3373-B1B3-41EE-8181-85BE92D4222A}">
      <dsp:nvSpPr>
        <dsp:cNvPr id="0" name=""/>
        <dsp:cNvSpPr/>
      </dsp:nvSpPr>
      <dsp:spPr>
        <a:xfrm>
          <a:off x="7654103" y="2061016"/>
          <a:ext cx="1198151" cy="245774"/>
        </a:xfrm>
        <a:custGeom>
          <a:avLst/>
          <a:gdLst/>
          <a:ahLst/>
          <a:cxnLst/>
          <a:rect l="0" t="0" r="0" b="0"/>
          <a:pathLst>
            <a:path>
              <a:moveTo>
                <a:pt x="1198151" y="0"/>
              </a:moveTo>
              <a:lnTo>
                <a:pt x="1198151" y="122887"/>
              </a:lnTo>
              <a:lnTo>
                <a:pt x="0" y="122887"/>
              </a:lnTo>
              <a:lnTo>
                <a:pt x="0" y="245774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647F5AD-6B14-410C-A9F2-080EDC940244}">
      <dsp:nvSpPr>
        <dsp:cNvPr id="0" name=""/>
        <dsp:cNvSpPr/>
      </dsp:nvSpPr>
      <dsp:spPr>
        <a:xfrm>
          <a:off x="7193276" y="2306791"/>
          <a:ext cx="921655" cy="61443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SMART Goal G</a:t>
          </a:r>
        </a:p>
      </dsp:txBody>
      <dsp:txXfrm>
        <a:off x="7211272" y="2324787"/>
        <a:ext cx="885663" cy="578444"/>
      </dsp:txXfrm>
    </dsp:sp>
    <dsp:sp modelId="{CE3C3C27-A359-4CEE-A77F-53EB945EB294}">
      <dsp:nvSpPr>
        <dsp:cNvPr id="0" name=""/>
        <dsp:cNvSpPr/>
      </dsp:nvSpPr>
      <dsp:spPr>
        <a:xfrm>
          <a:off x="8806535" y="2061016"/>
          <a:ext cx="91440" cy="245774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5774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529CB67-546B-40C6-A2C3-D918607ABC37}">
      <dsp:nvSpPr>
        <dsp:cNvPr id="0" name=""/>
        <dsp:cNvSpPr/>
      </dsp:nvSpPr>
      <dsp:spPr>
        <a:xfrm>
          <a:off x="8391428" y="2306791"/>
          <a:ext cx="921655" cy="61443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SMART Goal H</a:t>
          </a:r>
        </a:p>
      </dsp:txBody>
      <dsp:txXfrm>
        <a:off x="8409424" y="2324787"/>
        <a:ext cx="885663" cy="578444"/>
      </dsp:txXfrm>
    </dsp:sp>
    <dsp:sp modelId="{670DE883-2FD9-4BE7-8C0B-937631A307BD}">
      <dsp:nvSpPr>
        <dsp:cNvPr id="0" name=""/>
        <dsp:cNvSpPr/>
      </dsp:nvSpPr>
      <dsp:spPr>
        <a:xfrm>
          <a:off x="8852255" y="2061016"/>
          <a:ext cx="1198151" cy="24577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887"/>
              </a:lnTo>
              <a:lnTo>
                <a:pt x="1198151" y="122887"/>
              </a:lnTo>
              <a:lnTo>
                <a:pt x="1198151" y="245774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EA3F69A-6B10-4D2A-B611-61AEA2A6E4F4}">
      <dsp:nvSpPr>
        <dsp:cNvPr id="0" name=""/>
        <dsp:cNvSpPr/>
      </dsp:nvSpPr>
      <dsp:spPr>
        <a:xfrm>
          <a:off x="9589580" y="2306791"/>
          <a:ext cx="921655" cy="61443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SMART Goal I</a:t>
          </a:r>
        </a:p>
      </dsp:txBody>
      <dsp:txXfrm>
        <a:off x="9607576" y="2324787"/>
        <a:ext cx="885663" cy="578444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DE2A9B2-3521-47E1-A5D5-8CBF666BEB21}">
      <dsp:nvSpPr>
        <dsp:cNvPr id="0" name=""/>
        <dsp:cNvSpPr/>
      </dsp:nvSpPr>
      <dsp:spPr>
        <a:xfrm>
          <a:off x="800340" y="10026"/>
          <a:ext cx="8914918" cy="1298351"/>
        </a:xfrm>
        <a:prstGeom prst="rightArrow">
          <a:avLst>
            <a:gd name="adj1" fmla="val 50000"/>
            <a:gd name="adj2" fmla="val 5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254000" bIns="206113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/>
            <a:t>Financial Statement Review</a:t>
          </a:r>
        </a:p>
      </dsp:txBody>
      <dsp:txXfrm>
        <a:off x="800340" y="334614"/>
        <a:ext cx="8590330" cy="649175"/>
      </dsp:txXfrm>
    </dsp:sp>
    <dsp:sp modelId="{7C57A666-F4ED-4636-9B3E-9CF4E139D826}">
      <dsp:nvSpPr>
        <dsp:cNvPr id="0" name=""/>
        <dsp:cNvSpPr/>
      </dsp:nvSpPr>
      <dsp:spPr>
        <a:xfrm>
          <a:off x="800340" y="1011243"/>
          <a:ext cx="2745795" cy="2501103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en-US" sz="1800" kern="1200" dirty="0"/>
            <a:t>What are the results</a:t>
          </a:r>
        </a:p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en-US" sz="1800" kern="1200" dirty="0"/>
            <a:t>Compare to history</a:t>
          </a:r>
        </a:p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en-US" sz="1800" kern="1200" dirty="0"/>
            <a:t>Discussion about what happened</a:t>
          </a:r>
        </a:p>
      </dsp:txBody>
      <dsp:txXfrm>
        <a:off x="800340" y="1011243"/>
        <a:ext cx="2745795" cy="2501103"/>
      </dsp:txXfrm>
    </dsp:sp>
    <dsp:sp modelId="{CBFAF1DA-63BB-41C4-9E88-0D707C998091}">
      <dsp:nvSpPr>
        <dsp:cNvPr id="0" name=""/>
        <dsp:cNvSpPr/>
      </dsp:nvSpPr>
      <dsp:spPr>
        <a:xfrm>
          <a:off x="3546135" y="442810"/>
          <a:ext cx="6169123" cy="1298351"/>
        </a:xfrm>
        <a:prstGeom prst="rightArrow">
          <a:avLst>
            <a:gd name="adj1" fmla="val 50000"/>
            <a:gd name="adj2" fmla="val 5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254000" bIns="206113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/>
            <a:t>Performance Review &amp; KPI’s</a:t>
          </a:r>
        </a:p>
      </dsp:txBody>
      <dsp:txXfrm>
        <a:off x="3546135" y="767398"/>
        <a:ext cx="5844535" cy="649175"/>
      </dsp:txXfrm>
    </dsp:sp>
    <dsp:sp modelId="{047A6FDD-6393-4D90-8A0C-E1439C364E37}">
      <dsp:nvSpPr>
        <dsp:cNvPr id="0" name=""/>
        <dsp:cNvSpPr/>
      </dsp:nvSpPr>
      <dsp:spPr>
        <a:xfrm>
          <a:off x="3546135" y="1444027"/>
          <a:ext cx="2745795" cy="2501103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What the results mean</a:t>
          </a:r>
        </a:p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Compare to expectations</a:t>
          </a:r>
        </a:p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Discussion about trends</a:t>
          </a:r>
        </a:p>
      </dsp:txBody>
      <dsp:txXfrm>
        <a:off x="3546135" y="1444027"/>
        <a:ext cx="2745795" cy="2501103"/>
      </dsp:txXfrm>
    </dsp:sp>
    <dsp:sp modelId="{AA418A03-4E22-4945-AEFC-9DB657F43D66}">
      <dsp:nvSpPr>
        <dsp:cNvPr id="0" name=""/>
        <dsp:cNvSpPr/>
      </dsp:nvSpPr>
      <dsp:spPr>
        <a:xfrm>
          <a:off x="6291930" y="875594"/>
          <a:ext cx="3423328" cy="1298351"/>
        </a:xfrm>
        <a:prstGeom prst="rightArrow">
          <a:avLst>
            <a:gd name="adj1" fmla="val 50000"/>
            <a:gd name="adj2" fmla="val 5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254000" bIns="206113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/>
            <a:t>Management Decisions</a:t>
          </a:r>
        </a:p>
      </dsp:txBody>
      <dsp:txXfrm>
        <a:off x="6291930" y="1200182"/>
        <a:ext cx="3098740" cy="649175"/>
      </dsp:txXfrm>
    </dsp:sp>
    <dsp:sp modelId="{E285833B-5E57-4E93-B977-266F5F48E43A}">
      <dsp:nvSpPr>
        <dsp:cNvPr id="0" name=""/>
        <dsp:cNvSpPr/>
      </dsp:nvSpPr>
      <dsp:spPr>
        <a:xfrm>
          <a:off x="6291930" y="1876811"/>
          <a:ext cx="2745795" cy="246450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What are actions to be taken based on results</a:t>
          </a:r>
        </a:p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Compare to strategic plan</a:t>
          </a:r>
        </a:p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Discussion about direction &amp; investment</a:t>
          </a:r>
        </a:p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000" kern="1200" dirty="0"/>
        </a:p>
      </dsp:txBody>
      <dsp:txXfrm>
        <a:off x="6291930" y="1876811"/>
        <a:ext cx="2745795" cy="246450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HorizontalMultiLevelHierarchy">
  <dgm:title val=""/>
  <dgm:desc val=""/>
  <dgm:catLst>
    <dgm:cat type="hierarchy" pri="46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 val="exact"/>
    </dgm:varLst>
    <dgm:choose name="Name1">
      <dgm:if name="Name2" func="var" arg="dir" op="equ" val="norm">
        <dgm:alg type="hierChild">
          <dgm:param type="linDir" val="fromT"/>
          <dgm:param type="chAlign" val="l"/>
        </dgm:alg>
      </dgm:if>
      <dgm:else name="Name3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LevelOneTextNode" refType="h"/>
      <dgm:constr type="w" for="des" forName="LevelOneTextNode" refType="h" refFor="des" refForName="LevelOneTextNode" fact="0.19"/>
      <dgm:constr type="h" for="des" forName="LevelTwoTextNode" refType="w" refFor="des" refForName="LevelOneTextNode"/>
      <dgm:constr type="w" for="des" forName="LevelTwoTextNode" refType="h" refFor="des" refForName="LevelTwoTextNode" fact="3.28"/>
      <dgm:constr type="sibSp" refType="h" refFor="des" refForName="LevelTwoTextNode" op="equ" fact="0.25"/>
      <dgm:constr type="sibSp" for="des" forName="level2hierChild" refType="h" refFor="des" refForName="LevelTwoTextNode" op="equ" fact="0.25"/>
      <dgm:constr type="sibSp" for="des" forName="level3hierChild" refType="h" refFor="des" refForName="LevelTwoTextNode" op="equ" fact="0.25"/>
      <dgm:constr type="sp" for="des" forName="root1" refType="w" refFor="des" refForName="LevelTwoTextNode" fact="0.2"/>
      <dgm:constr type="sp" for="des" forName="root2" refType="sp" refFor="des" refForName="root1" op="equ"/>
      <dgm:constr type="primFontSz" for="des" forName="LevelOneTextNode" op="equ" val="65"/>
      <dgm:constr type="primFontSz" for="des" forName="LevelTwoTextNode" op="equ" val="65"/>
      <dgm:constr type="primFontSz" for="des" forName="LevelTwoTextNode" refType="primFontSz" refFor="des" refForName="LevelOneTextNode" op="lte"/>
      <dgm:constr type="primFontSz" for="des" forName="connTx" op="equ" val="50"/>
      <dgm:constr type="primFontSz" for="des" forName="connTx" refType="primFontSz" refFor="des" refForName="LevelOneTextNode" op="lte" fact="0.78"/>
    </dgm:constrLst>
    <dgm:forEach name="Name4" axis="ch">
      <dgm:forEach name="Name5" axis="self" ptType="node">
        <dgm:layoutNode name="root1">
          <dgm:choose name="Name6">
            <dgm:if name="Name7" func="var" arg="dir" op="equ" val="norm">
              <dgm:alg type="hierRoot">
                <dgm:param type="hierAlign" val="lCtrCh"/>
              </dgm:alg>
            </dgm:if>
            <dgm:else name="Name8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layoutNode name="LevelOneTextNode" styleLbl="node0">
            <dgm:varLst>
              <dgm:chPref val="3"/>
            </dgm:varLst>
            <dgm:alg type="tx">
              <dgm:param type="autoTxRot" val="grav"/>
            </dgm:alg>
            <dgm:choose name="Name9">
              <dgm:if name="Name10" func="var" arg="dir" op="equ" val="norm">
                <dgm:shape xmlns:r="http://schemas.openxmlformats.org/officeDocument/2006/relationships" rot="270" type="rect" r:blip="">
                  <dgm:adjLst/>
                </dgm:shape>
              </dgm:if>
              <dgm:else name="Name11">
                <dgm:shape xmlns:r="http://schemas.openxmlformats.org/officeDocument/2006/relationships" rot="90" type="rect" r:blip="">
                  <dgm:adjLst/>
                </dgm:shape>
              </dgm:else>
            </dgm:choos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2" fact="NaN" max="NaN"/>
            </dgm:ruleLst>
          </dgm:layoutNode>
          <dgm:layoutNode name="level2hierChild">
            <dgm:choose name="Name12">
              <dgm:if name="Name13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4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eat" axis="ch">
              <dgm:forEach name="Name15" axis="self" ptType="parTrans" cnt="1">
                <dgm:layoutNode name="conn2-1">
                  <dgm:choose name="Name16">
                    <dgm:if name="Name17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  <dgm:param type="connRout" val="bend"/>
                      </dgm:alg>
                    </dgm:if>
                    <dgm:else name="Name18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  <dgm:param type="connRout" val="bend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9" axis="self" ptType="node">
                <dgm:layoutNode name="root2">
                  <dgm:choose name="Name20">
                    <dgm:if name="Name21" func="var" arg="dir" op="equ" val="norm">
                      <dgm:alg type="hierRoot">
                        <dgm:param type="hierAlign" val="lCtrCh"/>
                      </dgm:alg>
                    </dgm:if>
                    <dgm:else name="Name22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2" fact="NaN" max="NaN"/>
                    </dgm:ruleLst>
                  </dgm:layoutNode>
                  <dgm:layoutNode name="level3hierChild">
                    <dgm:choose name="Name23">
                      <dgm:if name="Name24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5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forEach name="Name26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arrow6">
  <dgm:title val=""/>
  <dgm:desc val=""/>
  <dgm:catLst>
    <dgm:cat type="relationship" pri="4000"/>
    <dgm:cat type="process" pri="2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clrData>
  <dgm:layoutNode name="compositeShape">
    <dgm:varLst>
      <dgm:chMax val="2"/>
      <dgm:dir/>
      <dgm:resizeHandles val="exact"/>
    </dgm:varLst>
    <dgm:alg type="composite">
      <dgm:param type="horzAlign" val="ctr"/>
      <dgm:param type="vertAlign" val="mid"/>
      <dgm:param type="ar" val="2.5"/>
    </dgm:alg>
    <dgm:shape xmlns:r="http://schemas.openxmlformats.org/officeDocument/2006/relationships" r:blip="">
      <dgm:adjLst/>
    </dgm:shape>
    <dgm:presOf/>
    <dgm:constrLst>
      <dgm:constr type="primFontSz" for="des" ptType="node" op="equ"/>
      <dgm:constr type="w" for="ch" forName="ribbon" refType="h" refFor="ch" refForName="ribbon" fact="2.5"/>
      <dgm:constr type="h" for="ch" forName="leftArrowText" refType="h" fact="0.49"/>
      <dgm:constr type="ctrY" for="ch" forName="leftArrowText" refType="ctrY" refFor="ch" refForName="ribbon"/>
      <dgm:constr type="ctrYOff" for="ch" forName="leftArrowText" refType="h" refFor="ch" refForName="ribbon" fact="-0.08"/>
      <dgm:constr type="l" for="ch" forName="leftArrowText" refType="w" refFor="ch" refForName="ribbon" fact="0.12"/>
      <dgm:constr type="r" for="ch" forName="leftArrowText" refType="w" refFor="ch" refForName="ribbon" fact="0.45"/>
      <dgm:constr type="h" for="ch" forName="rightArrowText" refType="h" fact="0.49"/>
      <dgm:constr type="ctrY" for="ch" forName="rightArrowText" refType="ctrY" refFor="ch" refForName="ribbon"/>
      <dgm:constr type="ctrYOff" for="ch" forName="rightArrowText" refType="h" refFor="ch" refForName="ribbon" fact="0.08"/>
      <dgm:constr type="l" for="ch" forName="rightArrowText" refType="w" refFor="ch" refForName="ribbon" fact="0.5"/>
      <dgm:constr type="r" for="ch" forName="rightArrowText" refType="w" refFor="ch" refForName="ribbon" fact="0.89"/>
    </dgm:constrLst>
    <dgm:ruleLst/>
    <dgm:choose name="Name0">
      <dgm:if name="Name1" axis="ch" ptType="node" func="cnt" op="gte" val="1">
        <dgm:layoutNode name="ribbon" styleLbl="node1">
          <dgm:alg type="sp"/>
          <dgm:shape xmlns:r="http://schemas.openxmlformats.org/officeDocument/2006/relationships" type="leftRightRibbon" r:blip="">
            <dgm:adjLst/>
          </dgm:shape>
          <dgm:presOf/>
          <dgm:constrLst/>
          <dgm:ruleLst/>
        </dgm:layoutNode>
        <dgm:layoutNode name="leftArrowText" styleLbl="node1">
          <dgm:varLst>
            <dgm:chMax val="0"/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rect" r:blip="" hideGeom="1">
            <dgm:adjLst/>
          </dgm:shape>
          <dgm:choose name="Name2">
            <dgm:if name="Name3" func="var" arg="dir" op="equ" val="norm">
              <dgm:presOf axis="ch desOrSelf" ptType="node node" st="1 1" cnt="1 0"/>
            </dgm:if>
            <dgm:else name="Name4">
              <dgm:presOf axis="ch desOrSelf" ptType="node node" st="2 1" cnt="1 0"/>
            </dgm:else>
          </dgm:choose>
          <dgm:constrLst>
            <dgm:constr type="primFontSz" val="65"/>
            <dgm:constr type="tMarg" refType="primFontSz" fact="0.28"/>
            <dgm:constr type="lMarg"/>
            <dgm:constr type="bMarg" refType="primFontSz" fact="0.3"/>
            <dgm:constr type="rMarg"/>
          </dgm:constrLst>
          <dgm:ruleLst>
            <dgm:rule type="primFontSz" val="5" fact="NaN" max="NaN"/>
          </dgm:ruleLst>
        </dgm:layoutNode>
        <dgm:layoutNode name="rightArrowText" styleLbl="node1">
          <dgm:varLst>
            <dgm:chMax val="0"/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rect" r:blip="" hideGeom="1">
            <dgm:adjLst/>
          </dgm:shape>
          <dgm:choose name="Name5">
            <dgm:if name="Name6" func="var" arg="dir" op="equ" val="norm">
              <dgm:presOf axis="ch desOrSelf" ptType="node node" st="2 1" cnt="1 0"/>
            </dgm:if>
            <dgm:else name="Name7">
              <dgm:presOf axis="ch desOrSelf" ptType="node node" st="1 1" cnt="1 0"/>
            </dgm:else>
          </dgm:choose>
          <dgm:constrLst>
            <dgm:constr type="primFontSz" val="65"/>
            <dgm:constr type="tMarg" refType="primFontSz" fact="0.28"/>
            <dgm:constr type="lMarg"/>
            <dgm:constr type="bMarg" refType="primFontSz" fact="0.3"/>
            <dgm:constr type="rMarg"/>
          </dgm:constrLst>
          <dgm:ruleLst>
            <dgm:rule type="primFontSz" val="5" fact="NaN" max="NaN"/>
          </dgm:ruleLst>
        </dgm:layoutNode>
      </dgm:if>
      <dgm:else name="Name8"/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ierarchy6">
  <dgm:title val=""/>
  <dgm:desc val=""/>
  <dgm:catLst>
    <dgm:cat type="hierarchy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</dgm:ptLst>
      <dgm:cxnLst>
        <dgm:cxn modelId="7" srcId="0" destId="1" srcOrd="0" destOrd="0"/>
        <dgm:cxn modelId="8" srcId="1" destId="2" srcOrd="0" destOrd="0"/>
        <dgm:cxn modelId="9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10" srcId="0" destId="4" srcOrd="1" destOrd="0"/>
        <dgm:cxn modelId="11" srcId="0" destId="5" srcOrd="2" destOrd="0"/>
        <dgm:cxn modelId="12" srcId="0" destId="6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3"/>
      </dgm:ptLst>
      <dgm:cxnLst>
        <dgm:cxn modelId="4" srcId="0" destId="1" srcOrd="0" destOrd="0"/>
        <dgm:cxn modelId="13" srcId="1" destId="11" srcOrd="0" destOrd="0"/>
        <dgm:cxn modelId="14" srcId="1" destId="12" srcOrd="1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  <dgm:pt modelId="4"/>
        <dgm:pt modelId="5"/>
        <dgm:pt modelId="6"/>
        <dgm:pt modelId="7"/>
      </dgm:ptLst>
      <dgm:cxnLst>
        <dgm:cxn modelId="8" srcId="0" destId="1" srcOrd="0" destOrd="0"/>
        <dgm:cxn modelId="9" srcId="1" destId="2" srcOrd="0" destOrd="0"/>
        <dgm:cxn modelId="10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  <dgm:cxn modelId="11" srcId="0" destId="4" srcOrd="1" destOrd="0"/>
        <dgm:cxn modelId="12" srcId="0" destId="5" srcOrd="2" destOrd="0"/>
        <dgm:cxn modelId="13" srcId="0" destId="6" srcOrd="3" destOrd="0"/>
        <dgm:cxn modelId="14" srcId="0" destId="7" srcOrd="4" destOrd="0"/>
      </dgm:cxnLst>
      <dgm:bg/>
      <dgm:whole/>
    </dgm:dataModel>
  </dgm:clrData>
  <dgm:layoutNode name="mainComposite">
    <dgm:varLst>
      <dgm:chPref val="1"/>
      <dgm:dir/>
      <dgm:animOne val="branch"/>
      <dgm:animLvl val="lvl"/>
      <dgm:resizeHandles val="exact"/>
    </dgm:varLst>
    <dgm:alg type="composite">
      <dgm:param type="vertAlign" val="mid"/>
      <dgm:param type="horzAlign" val="ctr"/>
    </dgm:alg>
    <dgm:shape xmlns:r="http://schemas.openxmlformats.org/officeDocument/2006/relationships" r:blip="">
      <dgm:adjLst/>
    </dgm:shape>
    <dgm:presOf/>
    <dgm:choose name="Name0">
      <dgm:if name="Name1" axis="ch" ptType="node" func="cnt" op="gte" val="2">
        <dgm:choose name="Name2">
          <dgm:if name="Name3" func="var" arg="dir" op="equ" val="norm">
            <dgm:constrLst>
              <dgm:constr type="l" for="ch" forName="hierFlow" refType="w" fact="0.3"/>
              <dgm:constr type="t" for="ch" forName="hierFlow"/>
              <dgm:constr type="r" for="ch" forName="hierFlow" refType="w" fact="0.98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if>
          <dgm:else name="Name4">
            <dgm:constrLst>
              <dgm:constr type="l" for="ch" forName="hierFlow" refType="w" fact="0.02"/>
              <dgm:constr type="t" for="ch" forName="hierFlow"/>
              <dgm:constr type="r" for="ch" forName="hierFlow" refType="w" fact="0.7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else>
        </dgm:choose>
      </dgm:if>
      <dgm:else name="Name5">
        <dgm:constrLst>
          <dgm:constr type="l" for="ch" forName="hierFlow"/>
          <dgm:constr type="t" for="ch" forName="hierFlow"/>
          <dgm:constr type="r" for="ch" forName="hierFlow" refType="w"/>
          <dgm:constr type="b" for="ch" forName="hierFlow" refType="h"/>
          <dgm:constr type="l" for="ch" forName="bgShapesFlow"/>
          <dgm:constr type="t" for="ch" forName="bgShapesFlow"/>
          <dgm:constr type="r" for="ch" forName="bgShapesFlow" refType="w"/>
          <dgm:constr type="b" for="ch" forName="bgShapesFlow" refType="h"/>
          <dgm:constr type="w" for="des" forName="level1Shape" refType="w"/>
          <dgm:constr type="h" for="des" forName="level1Shape" refType="w" refFor="des" refForName="level1Shape" fact="0.66667"/>
          <dgm:constr type="w" for="des" forName="level2Shape" refType="w" refFor="des" refForName="level1Shape" op="equ"/>
          <dgm:constr type="h" for="des" forName="level2Shape" refType="h" refFor="des" refForName="level1Shape" op="equ"/>
          <dgm:constr type="sp" for="des" refType="h" refFor="des" refForName="level1Shape" op="equ" fact="0.4"/>
          <dgm:constr type="sibSp" for="des" forName="hierChild1" refType="w" refFor="des" refForName="level1Shape" op="equ" fact="0.3"/>
          <dgm:constr type="sibSp" for="des" forName="hierChild2" refType="sibSp" refFor="des" refForName="hierChild1" op="equ"/>
          <dgm:constr type="sibSp" for="des" forName="hierChild3" refType="sibSp" refFor="des" refForName="hierChild1" op="equ"/>
          <dgm:constr type="userA" for="des" refType="h" refFor="des" refForName="level1Shape" op="equ"/>
          <dgm:constr type="userB" for="des" refType="sp" refFor="des" op="equ"/>
          <dgm:constr type="h" for="des" forName="firstBuf" refType="h" refFor="des" refForName="level1Shape" fact="0.1"/>
        </dgm:constrLst>
      </dgm:else>
    </dgm:choose>
    <dgm:ruleLst/>
    <dgm:layoutNode name="hierFlow">
      <dgm:alg type="lin">
        <dgm:param type="linDir" val="fromT"/>
        <dgm:param type="nodeVertAlign" val="t"/>
        <dgm:param type="vertAlign" val="t"/>
        <dgm:param type="nodeHorzAlign" val="ctr"/>
        <dgm:param type="fallback" val="2D"/>
      </dgm:alg>
      <dgm:shape xmlns:r="http://schemas.openxmlformats.org/officeDocument/2006/relationships" r:blip="">
        <dgm:adjLst/>
      </dgm:shape>
      <dgm:presOf/>
      <dgm:constrLst/>
      <dgm:ruleLst/>
      <dgm:choose name="Name6">
        <dgm:if name="Name7" axis="ch" ptType="node" func="cnt" op="gte" val="2">
          <dgm:layoutNode name="firstBuf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8"/>
      </dgm:choose>
      <dgm:layoutNode name="hierChild1">
        <dgm:varLst>
          <dgm:chPref val="1"/>
          <dgm:animOne val="branch"/>
          <dgm:animLvl val="lvl"/>
        </dgm:varLst>
        <dgm:choose name="Name9">
          <dgm:if name="Name10" func="var" arg="dir" op="equ" val="norm">
            <dgm:alg type="hierChild">
              <dgm:param type="linDir" val="fromL"/>
              <dgm:param type="vertAlign" val="t"/>
            </dgm:alg>
          </dgm:if>
          <dgm:else name="Name11">
            <dgm:alg type="hierChild">
              <dgm:param type="linDir" val="fromR"/>
              <dgm:param type="vertAlign" val="t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primFontSz" for="des" ptType="node" op="equ"/>
        </dgm:constrLst>
        <dgm:ruleLst/>
        <dgm:forEach name="Name12" axis="ch" cnt="3">
          <dgm:forEach name="Name13" axis="self" ptType="node">
            <dgm:layoutNode name="Name14">
              <dgm:alg type="hierRoot"/>
              <dgm:shape xmlns:r="http://schemas.openxmlformats.org/officeDocument/2006/relationships" r:blip="">
                <dgm:adjLst/>
              </dgm:shape>
              <dgm:presOf/>
              <dgm:constrLst/>
              <dgm:ruleLst/>
              <dgm:layoutNode name="level1Shape" styleLbl="node0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primFontSz" val="65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hierChild2">
                <dgm:choose name="Name15">
                  <dgm:if name="Name16" func="var" arg="dir" op="equ" val="norm">
                    <dgm:alg type="hierChild">
                      <dgm:param type="linDir" val="fromL"/>
                    </dgm:alg>
                  </dgm:if>
                  <dgm:else name="Name17">
                    <dgm:alg type="hierChild">
                      <dgm:param type="linDir" val="from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  <dgm:forEach name="repeat" axis="ch">
                  <dgm:forEach name="Name18" axis="self" ptType="parTrans" cnt="1">
                    <dgm:layoutNode name="Name19">
                      <dgm:alg type="conn">
                        <dgm:param type="dim" val="1D"/>
                        <dgm:param type="endSty" val="noArr"/>
                        <dgm:param type="connRout" val="bend"/>
                        <dgm:param type="begPts" val="bCtr"/>
                        <dgm:param type="endPts" val="tCtr"/>
                      </dgm:alg>
                      <dgm:shape xmlns:r="http://schemas.openxmlformats.org/officeDocument/2006/relationships" type="conn" r:blip="">
                        <dgm:adjLst/>
                      </dgm:shape>
                      <dgm:presOf axis="self"/>
                      <dgm:constrLst>
                        <dgm:constr type="w" val="1"/>
                        <dgm:constr type="h" val="1"/>
                        <dgm:constr type="begPad"/>
                        <dgm:constr type="endPad"/>
                      </dgm:constrLst>
                      <dgm:ruleLst/>
                    </dgm:layoutNode>
                  </dgm:forEach>
                  <dgm:forEach name="Name20" axis="self" ptType="node">
                    <dgm:layoutNode name="Name21">
                      <dgm:alg type="hierRoot"/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/>
                      <dgm:layoutNode name="level2Shape">
                        <dgm:alg type="tx"/>
                        <dgm:shape xmlns:r="http://schemas.openxmlformats.org/officeDocument/2006/relationships" type="roundRect" r:blip="">
                          <dgm:adjLst>
                            <dgm:adj idx="1" val="0.1"/>
                          </dgm:adjLst>
                        </dgm:shape>
                        <dgm:presOf axis="self"/>
                        <dgm:constrLst>
                          <dgm:constr type="primFontSz" val="65"/>
                          <dgm:constr type="tMarg" refType="primFontSz" fact="0.3"/>
                          <dgm:constr type="bMarg" refType="primFontSz" fact="0.3"/>
                          <dgm:constr type="lMarg" refType="primFontSz" fact="0.3"/>
                          <dgm:constr type="r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hierChild3">
                        <dgm:choose name="Name22">
                          <dgm:if name="Name23" func="var" arg="dir" op="equ" val="norm">
                            <dgm:alg type="hierChild">
                              <dgm:param type="linDir" val="fromL"/>
                            </dgm:alg>
                          </dgm:if>
                          <dgm:else name="Name24">
                            <dgm:alg type="hierChild">
                              <dgm:param type="linDir" val="fromR"/>
                            </dgm:alg>
                          </dgm:else>
                        </dgm:choose>
                        <dgm:shape xmlns:r="http://schemas.openxmlformats.org/officeDocument/2006/relationships" r:blip="">
                          <dgm:adjLst/>
                        </dgm:shape>
                        <dgm:presOf/>
                        <dgm:constrLst/>
                        <dgm:ruleLst/>
                        <dgm:forEach name="Name25" ref="repeat"/>
                      </dgm:layoutNode>
                    </dgm:layoutNode>
                  </dgm:forEach>
                </dgm:forEach>
              </dgm:layoutNode>
            </dgm:layoutNode>
          </dgm:forEach>
        </dgm:forEach>
      </dgm:layoutNode>
    </dgm:layoutNode>
    <dgm:layoutNode name="bgShapesFlow">
      <dgm:alg type="lin">
        <dgm:param type="linDir" val="fromT"/>
        <dgm:param type="nodeVertAlign" val="t"/>
        <dgm:param type="vertAlign" val="t"/>
        <dgm:param type="nodeHorzAlign" val="ctr"/>
      </dgm:alg>
      <dgm:shape xmlns:r="http://schemas.openxmlformats.org/officeDocument/2006/relationships" r:blip="">
        <dgm:adjLst/>
      </dgm:shape>
      <dgm:presOf/>
      <dgm:constrLst>
        <dgm:constr type="userB"/>
        <dgm:constr type="w" for="ch" forName="rectComp" refType="w"/>
        <dgm:constr type="h" for="ch" forName="rectComp" refType="h"/>
        <dgm:constr type="w" for="des" forName="bgRect" refType="w"/>
        <dgm:constr type="primFontSz" for="des" forName="bgRectTx" op="equ"/>
      </dgm:constrLst>
      <dgm:ruleLst/>
      <dgm:forEach name="Name26" axis="ch" ptType="node" st="2">
        <dgm:layoutNode name="rectComp">
          <dgm:alg type="composite">
            <dgm:param type="vertAlign" val="t"/>
            <dgm:param type="horzAlign" val="ctr"/>
          </dgm:alg>
          <dgm:shape xmlns:r="http://schemas.openxmlformats.org/officeDocument/2006/relationships" r:blip="">
            <dgm:adjLst/>
          </dgm:shape>
          <dgm:presOf/>
          <dgm:choose name="Name27">
            <dgm:if name="Name28" func="var" arg="dir" op="equ" val="norm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l" for="ch" forName="bgRectTx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if>
            <dgm:else name="Name29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r" for="ch" forName="bgRectTx" refType="w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else>
          </dgm:choose>
          <dgm:ruleLst/>
          <dgm:layoutNode name="bgRect" styleLbl="bgShp">
            <dgm:alg type="sp"/>
            <dgm:shape xmlns:r="http://schemas.openxmlformats.org/officeDocument/2006/relationships" type="roundRect" r:blip="" zOrderOff="-999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bgRectTx" styleLbl="bgShp">
            <dgm:varLst>
              <dgm:bulletEnabled val="1"/>
            </dgm:varLst>
            <dgm:alg type="tx"/>
            <dgm:presOf axis="desOrSelf" ptType="node"/>
            <dgm:shape xmlns:r="http://schemas.openxmlformats.org/officeDocument/2006/relationships" type="rect" r:blip="" zOrderOff="-999" hideGeom="1">
              <dgm:adjLst/>
            </dgm:shape>
            <dgm:constrLst>
              <dgm:constr type="primFontSz" val="65"/>
            </dgm:constrLst>
            <dgm:ruleLst>
              <dgm:rule type="primFontSz" val="5" fact="NaN" max="NaN"/>
            </dgm:ruleLst>
          </dgm:layoutNode>
        </dgm:layoutNode>
        <dgm:choose name="Name30">
          <dgm:if name="Name31" axis="self" ptType="node" func="revPos" op="gte" val="2">
            <dgm:layoutNode name="spComp">
              <dgm:alg type="composite">
                <dgm:param type="vertAlign" val="t"/>
                <dgm:param type="horzAlign" val="ctr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userA"/>
                <dgm:constr type="userB"/>
                <dgm:constr type="l" for="ch" forName="vSp"/>
                <dgm:constr type="t" for="ch" forName="vSp"/>
                <dgm:constr type="h" for="ch" forName="vSp" refType="userB"/>
                <dgm:constr type="hOff" for="ch" forName="vSp" refType="userA" fact="-0.2"/>
              </dgm:constrLst>
              <dgm:ruleLst/>
              <dgm:layoutNode name="vSp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32"/>
        </dgm:choose>
      </dgm:forEach>
    </dgm:layoutNod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9/3/layout/IncreasingArrowsProcess">
  <dgm:title val=""/>
  <dgm:desc val=""/>
  <dgm:catLst>
    <dgm:cat type="process" pri="5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clrData>
  <dgm:layoutNode name="Name0">
    <dgm:varLst>
      <dgm:chMax val="5"/>
      <dgm:chPref val="5"/>
      <dgm:dir/>
      <dgm:animLvl val="lvl"/>
    </dgm:varLst>
    <dgm:shape xmlns:r="http://schemas.openxmlformats.org/officeDocument/2006/relationships" r:blip="">
      <dgm:adjLst/>
    </dgm:shape>
    <dgm:choose name="Name1">
      <dgm:if name="Name2" axis="ch" ptType="node" func="cnt" op="equ" val="1">
        <dgm:choose name="Name3">
          <dgm:if name="Name4" axis="ch ch" ptType="node node" func="cnt" op="equ" val="0">
            <dgm:alg type="composite">
              <dgm:param type="ar" val="6.8662"/>
            </dgm:alg>
            <dgm:choose name="Name5">
              <dgm:if name="Name6" func="var" arg="dir" op="equ" val="norm">
                <dgm:constrLst>
                  <dgm:constr type="primFontSz" for="des" forName="parentText1" val="65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/>
                </dgm:constrLst>
              </dgm:if>
              <dgm:else name="Name7">
                <dgm:constrLst>
                  <dgm:constr type="primFontSz" for="des" forName="parentText1" val="65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/>
                </dgm:constrLst>
              </dgm:else>
            </dgm:choose>
          </dgm:if>
          <dgm:else name="Name8">
            <dgm:alg type="composite">
              <dgm:param type="ar" val="1.9864"/>
            </dgm:alg>
            <dgm:choose name="Name9">
              <dgm:if name="Name1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893"/>
                  <dgm:constr type="l" for="ch" forName="childText1" refType="w" fact="0"/>
                  <dgm:constr type="t" for="ch" forName="childText1" refType="h" fact="0.224"/>
                  <dgm:constr type="w" for="ch" forName="childText1" refType="w" fact="0.9241"/>
                  <dgm:constr type="h" for="ch" forName="childText1" refType="h" fact="0.776"/>
                </dgm:constrLst>
              </dgm:if>
              <dgm:else name="Name1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893"/>
                  <dgm:constr type="l" for="ch" forName="childText1" refType="w" fact="0.076"/>
                  <dgm:constr type="t" for="ch" forName="childText1" refType="h" fact="0.224"/>
                  <dgm:constr type="w" for="ch" forName="childText1" refType="w" fact="0.9241"/>
                  <dgm:constr type="h" for="ch" forName="childText1" refType="h" fact="0.776"/>
                </dgm:constrLst>
              </dgm:else>
            </dgm:choose>
          </dgm:else>
        </dgm:choose>
      </dgm:if>
      <dgm:if name="Name12" axis="ch" ptType="node" func="cnt" op="equ" val="2">
        <dgm:choose name="Name13">
          <dgm:if name="Name14" axis="ch ch" ptType="node node" func="cnt" op="equ" val="0">
            <dgm:alg type="composite">
              <dgm:param type="ar" val="5.1498"/>
            </dgm:alg>
            <dgm:choose name="Name15">
              <dgm:if name="Name16" func="var" arg="dir" op="equ" val="norm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7501"/>
                  <dgm:constr type="l" for="ch" forName="parentText2" refType="w" fact="0.462"/>
                  <dgm:constr type="t" for="ch" forName="parentText2" refType="h" fact="0.2499"/>
                  <dgm:constr type="w" for="ch" forName="parentText2" refType="w" fact="0.538"/>
                  <dgm:constr type="h" for="ch" forName="parentText2" refType="h" fact="0.7501"/>
                </dgm:constrLst>
              </dgm:if>
              <dgm:else name="Name17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7501"/>
                  <dgm:constr type="l" for="ch" forName="parentText2" refType="w" fact="0"/>
                  <dgm:constr type="t" for="ch" forName="parentText2" refType="h" fact="0.2499"/>
                  <dgm:constr type="w" for="ch" forName="parentText2" refType="w" fact="0.538"/>
                  <dgm:constr type="h" for="ch" forName="parentText2" refType="h" fact="0.7501"/>
                </dgm:constrLst>
              </dgm:else>
            </dgm:choose>
          </dgm:if>
          <dgm:else name="Name18">
            <dgm:alg type="composite">
              <dgm:param type="ar" val="2.0563"/>
            </dgm:alg>
            <dgm:choose name="Name19">
              <dgm:if name="Name2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parentText2" refType="primFontSz" refFor="des" refForName="parentText1" op="equ"/>
                  <dgm:constr type="primFontSz" for="des" forName="childText2" refType="primFontSz" refFor="des" refForName="child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995"/>
                  <dgm:constr type="l" for="ch" forName="parentText2" refType="w" fact="0.462"/>
                  <dgm:constr type="t" for="ch" forName="parentText2" refType="h" fact="0.0998"/>
                  <dgm:constr type="w" for="ch" forName="parentText2" refType="w" fact="0.538"/>
                  <dgm:constr type="h" for="ch" forName="parentText2" refType="h" fact="0.2995"/>
                  <dgm:constr type="l" for="ch" forName="childText1" refType="w" fact="0"/>
                  <dgm:constr type="t" for="ch" forName="childText1" refType="h" fact="0.2317"/>
                  <dgm:constr type="w" for="ch" forName="childText1" refType="w" fact="0.462"/>
                  <dgm:constr type="h" for="ch" forName="childText1" refType="h" fact="0.6685"/>
                  <dgm:constr type="l" for="ch" forName="childText2" refType="w" fact="0.462"/>
                  <dgm:constr type="t" for="ch" forName="childText2" refType="h" fact="0.3315"/>
                  <dgm:constr type="w" for="ch" forName="childText2" refType="w" fact="0.462"/>
                  <dgm:constr type="h" for="ch" forName="childText2" refType="h" fact="0.6685"/>
                </dgm:constrLst>
              </dgm:if>
              <dgm:else name="Name2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parentText2" refType="primFontSz" refFor="des" refForName="parentText1" op="equ"/>
                  <dgm:constr type="primFontSz" for="des" forName="childText2" refType="primFontSz" refFor="des" refForName="child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995"/>
                  <dgm:constr type="l" for="ch" forName="parentText2" refType="w" fact="0"/>
                  <dgm:constr type="t" for="ch" forName="parentText2" refType="h" fact="0.0998"/>
                  <dgm:constr type="w" for="ch" forName="parentText2" refType="w" fact="0.538"/>
                  <dgm:constr type="h" for="ch" forName="parentText2" refType="h" fact="0.2995"/>
                  <dgm:constr type="l" for="ch" forName="childText1" refType="w" fact="0.538"/>
                  <dgm:constr type="t" for="ch" forName="childText1" refType="h" fact="0.2317"/>
                  <dgm:constr type="w" for="ch" forName="childText1" refType="w" fact="0.462"/>
                  <dgm:constr type="h" for="ch" forName="childText1" refType="h" fact="0.6685"/>
                  <dgm:constr type="l" for="ch" forName="childText2" refType="w" fact="0.076"/>
                  <dgm:constr type="t" for="ch" forName="childText2" refType="h" fact="0.3315"/>
                  <dgm:constr type="w" for="ch" forName="childText2" refType="w" fact="0.462"/>
                  <dgm:constr type="h" for="ch" forName="childText2" refType="h" fact="0.6685"/>
                </dgm:constrLst>
              </dgm:else>
            </dgm:choose>
          </dgm:else>
        </dgm:choose>
      </dgm:if>
      <dgm:if name="Name22" axis="ch" ptType="node" func="cnt" op="equ" val="3">
        <dgm:choose name="Name23">
          <dgm:if name="Name24" axis="ch ch" ptType="node node" func="cnt" op="equ" val="0">
            <dgm:alg type="composite">
              <dgm:param type="ar" val="4.1198"/>
            </dgm:alg>
            <dgm:choose name="Name25">
              <dgm:if name="Name26" func="var" arg="dir" op="equ" val="norm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6"/>
                  <dgm:constr type="l" for="ch" forName="parentText2" refType="w" fact="0.308"/>
                  <dgm:constr type="t" for="ch" forName="parentText2" refType="h" fact="0.2"/>
                  <dgm:constr type="w" for="ch" forName="parentText2" refType="w" fact="0.692"/>
                  <dgm:constr type="h" for="ch" forName="parentText2" refType="h" fact="0.6"/>
                  <dgm:constr type="l" for="ch" forName="parentText3" refType="w" fact="0.616"/>
                  <dgm:constr type="t" for="ch" forName="parentText3" refType="h" fact="0.4"/>
                  <dgm:constr type="w" for="ch" forName="parentText3" refType="w" fact="0.384"/>
                  <dgm:constr type="h" for="ch" forName="parentText3" refType="h" fact="0.6"/>
                </dgm:constrLst>
              </dgm:if>
              <dgm:else name="Name27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6"/>
                  <dgm:constr type="l" for="ch" forName="parentText2" refType="w" fact="0"/>
                  <dgm:constr type="t" for="ch" forName="parentText2" refType="h" fact="0.2"/>
                  <dgm:constr type="w" for="ch" forName="parentText2" refType="w" fact="0.692"/>
                  <dgm:constr type="h" for="ch" forName="parentText2" refType="h" fact="0.6"/>
                  <dgm:constr type="l" for="ch" forName="parentText3" refType="w" fact="0"/>
                  <dgm:constr type="t" for="ch" forName="parentText3" refType="h" fact="0.4"/>
                  <dgm:constr type="w" for="ch" forName="parentText3" refType="w" fact="0.384"/>
                  <dgm:constr type="h" for="ch" forName="parentText3" refType="h" fact="0.6"/>
                </dgm:constrLst>
              </dgm:else>
            </dgm:choose>
          </dgm:if>
          <dgm:else name="Name28">
            <dgm:alg type="composite">
              <dgm:param type="ar" val="2.0702"/>
            </dgm:alg>
            <dgm:choose name="Name29">
              <dgm:if name="Name3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l" for="ch" forName="childText1" refType="w" fact="0"/>
                  <dgm:constr type="t" for="ch" forName="childText1" refType="h" fact="0.2325"/>
                  <dgm:constr type="w" for="ch" forName="childText1" refType="w" fact="0.308"/>
                  <dgm:constr type="h" for="ch" forName="childText1" refType="h" fact="0.5808"/>
                  <dgm:constr type="l" for="ch" forName="childText2" refType="w" fact="0.308"/>
                  <dgm:constr type="t" for="ch" forName="childText2" refType="h" fact="0.333"/>
                  <dgm:constr type="w" for="ch" forName="childText2" refType="w" fact="0.308"/>
                  <dgm:constr type="h" for="ch" forName="childText2" refType="h" fact="0.5808"/>
                  <dgm:constr type="l" for="ch" forName="childText3" refType="w" fact="0.616"/>
                  <dgm:constr type="t" for="ch" forName="childText3" refType="h" fact="0.4335"/>
                  <dgm:constr type="w" for="ch" forName="childText3" refType="w" fact="0.308"/>
                  <dgm:constr type="h" for="ch" forName="childText3" refType="h" fact="0.5723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3015"/>
                  <dgm:constr type="l" for="ch" forName="parentText2" refType="w" fact="0.308"/>
                  <dgm:constr type="t" for="ch" forName="parentText2" refType="h" fact="0.1005"/>
                  <dgm:constr type="w" for="ch" forName="parentText2" refType="w" fact="0.692"/>
                  <dgm:constr type="h" for="ch" forName="parentText2" refType="h" fact="0.3015"/>
                  <dgm:constr type="l" for="ch" forName="parentText3" refType="w" fact="0.616"/>
                  <dgm:constr type="t" for="ch" forName="parentText3" refType="h" fact="0.201"/>
                  <dgm:constr type="w" for="ch" forName="parentText3" refType="w" fact="0.384"/>
                  <dgm:constr type="h" for="ch" forName="parentText3" refType="h" fact="0.3015"/>
                </dgm:constrLst>
              </dgm:if>
              <dgm:else name="Name3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l" for="ch" forName="childText1" refType="w" fact="0.692"/>
                  <dgm:constr type="t" for="ch" forName="childText1" refType="h" fact="0.2325"/>
                  <dgm:constr type="w" for="ch" forName="childText1" refType="w" fact="0.308"/>
                  <dgm:constr type="h" for="ch" forName="childText1" refType="h" fact="0.5808"/>
                  <dgm:constr type="l" for="ch" forName="childText2" refType="w" fact="0.384"/>
                  <dgm:constr type="t" for="ch" forName="childText2" refType="h" fact="0.333"/>
                  <dgm:constr type="w" for="ch" forName="childText2" refType="w" fact="0.308"/>
                  <dgm:constr type="h" for="ch" forName="childText2" refType="h" fact="0.5808"/>
                  <dgm:constr type="l" for="ch" forName="childText3" refType="w" fact="0.076"/>
                  <dgm:constr type="t" for="ch" forName="childText3" refType="h" fact="0.4335"/>
                  <dgm:constr type="w" for="ch" forName="childText3" refType="w" fact="0.308"/>
                  <dgm:constr type="h" for="ch" forName="childText3" refType="h" fact="0.5723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3015"/>
                  <dgm:constr type="l" for="ch" forName="parentText2" refType="w" fact="0"/>
                  <dgm:constr type="t" for="ch" forName="parentText2" refType="h" fact="0.1005"/>
                  <dgm:constr type="w" for="ch" forName="parentText2" refType="w" fact="0.692"/>
                  <dgm:constr type="h" for="ch" forName="parentText2" refType="h" fact="0.3015"/>
                  <dgm:constr type="l" for="ch" forName="parentText3" refType="w" fact="0"/>
                  <dgm:constr type="t" for="ch" forName="parentText3" refType="h" fact="0.201"/>
                  <dgm:constr type="w" for="ch" forName="parentText3" refType="w" fact="0.384"/>
                  <dgm:constr type="h" for="ch" forName="parentText3" refType="h" fact="0.3015"/>
                </dgm:constrLst>
              </dgm:else>
            </dgm:choose>
          </dgm:else>
        </dgm:choose>
      </dgm:if>
      <dgm:if name="Name32" axis="ch" ptType="node" func="cnt" op="equ" val="4">
        <dgm:choose name="Name33">
          <dgm:if name="Name34" axis="ch ch" ptType="node node" func="cnt" op="equ" val="0">
            <dgm:alg type="composite">
              <dgm:param type="ar" val="3.435"/>
            </dgm:alg>
            <dgm:choose name="Name35">
              <dgm:if name="Name36" func="var" arg="dir" op="equ" val="norm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5001"/>
                  <dgm:constr type="l" for="ch" forName="parentText2" refType="w" fact="0.2305"/>
                  <dgm:constr type="t" for="ch" forName="parentText2" refType="h" fact="0.1666"/>
                  <dgm:constr type="w" for="ch" forName="parentText2" refType="w" fact="0.7695"/>
                  <dgm:constr type="h" for="ch" forName="parentText2" refType="h" fact="0.5001"/>
                  <dgm:constr type="l" for="ch" forName="parentText3" refType="w" fact="0.461"/>
                  <dgm:constr type="t" for="ch" forName="parentText3" refType="h" fact="0.3333"/>
                  <dgm:constr type="w" for="ch" forName="parentText3" refType="w" fact="0.539"/>
                  <dgm:constr type="h" for="ch" forName="parentText3" refType="h" fact="0.5001"/>
                  <dgm:constr type="l" for="ch" forName="parentText4" refType="w" fact="0.6915"/>
                  <dgm:constr type="t" for="ch" forName="parentText4" refType="h" fact="0.4999"/>
                  <dgm:constr type="w" for="ch" forName="parentText4" refType="w" fact="0.3085"/>
                  <dgm:constr type="h" for="ch" forName="parentText4" refType="h" fact="0.5001"/>
                </dgm:constrLst>
              </dgm:if>
              <dgm:else name="Name37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5001"/>
                  <dgm:constr type="l" for="ch" forName="parentText2" refType="w" fact="0"/>
                  <dgm:constr type="t" for="ch" forName="parentText2" refType="h" fact="0.1666"/>
                  <dgm:constr type="w" for="ch" forName="parentText2" refType="w" fact="0.7695"/>
                  <dgm:constr type="h" for="ch" forName="parentText2" refType="h" fact="0.5001"/>
                  <dgm:constr type="l" for="ch" forName="parentText3" refType="w" fact="0"/>
                  <dgm:constr type="t" for="ch" forName="parentText3" refType="h" fact="0.3333"/>
                  <dgm:constr type="w" for="ch" forName="parentText3" refType="w" fact="0.539"/>
                  <dgm:constr type="h" for="ch" forName="parentText3" refType="h" fact="0.5001"/>
                  <dgm:constr type="l" for="ch" forName="parentText4" refType="w" fact="0"/>
                  <dgm:constr type="t" for="ch" forName="parentText4" refType="h" fact="0.4999"/>
                  <dgm:constr type="w" for="ch" forName="parentText4" refType="w" fact="0.3085"/>
                  <dgm:constr type="h" for="ch" forName="parentText4" refType="h" fact="0.5001"/>
                </dgm:constrLst>
              </dgm:else>
            </dgm:choose>
          </dgm:if>
          <dgm:else name="Name38">
            <dgm:alg type="composite">
              <dgm:param type="ar" val="1.9377"/>
            </dgm:alg>
            <dgm:choose name="Name39">
              <dgm:if name="Name4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4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4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childText4" refType="primFontSz" refFor="des" refForName="parentText3" op="lte"/>
                  <dgm:constr type="primFontSz" for="des" forName="childText1" refType="primFontSz" refFor="des" refForName="parentText4" op="lte"/>
                  <dgm:constr type="primFontSz" for="des" forName="childText2" refType="primFontSz" refFor="des" refForName="parentText4" op="lte"/>
                  <dgm:constr type="primFontSz" for="des" forName="childText3" refType="primFontSz" refFor="des" refForName="parentText4" op="lte"/>
                  <dgm:constr type="primFontSz" for="des" forName="childText4" refType="primFontSz" refFor="des" refForName="parentText4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primFontSz" for="des" forName="childText4" refType="primFontSz" refFor="des" refForName="childText1" op="equ"/>
                  <dgm:constr type="l" for="ch" forName="childText1" refType="w" fact="0"/>
                  <dgm:constr type="t" for="ch" forName="childText1" refType="h" fact="0.218"/>
                  <dgm:constr type="w" for="ch" forName="childText1" refType="w" fact="0.2305"/>
                  <dgm:constr type="h" for="ch" forName="childText1" refType="h" fact="0.5218"/>
                  <dgm:constr type="l" for="ch" forName="childText2" refType="w" fact="0.2305"/>
                  <dgm:constr type="t" for="ch" forName="childText2" refType="h" fact="0.312"/>
                  <dgm:constr type="w" for="ch" forName="childText2" refType="w" fact="0.2305"/>
                  <dgm:constr type="h" for="ch" forName="childText2" refType="h" fact="0.5085"/>
                  <dgm:constr type="l" for="ch" forName="childText3" refType="w" fact="0.461"/>
                  <dgm:constr type="t" for="ch" forName="childText3" refType="h" fact="0.406"/>
                  <dgm:constr type="w" for="ch" forName="childText3" refType="w" fact="0.2305"/>
                  <dgm:constr type="h" for="ch" forName="childText3" refType="h" fact="0.5119"/>
                  <dgm:constr type="l" for="ch" forName="childText4" refType="w" fact="0.6915"/>
                  <dgm:constr type="t" for="ch" forName="childText4" refType="h" fact="0.5"/>
                  <dgm:constr type="w" for="ch" forName="childText4" refType="w" fact="0.2326"/>
                  <dgm:constr type="h" for="ch" forName="childText4" refType="h" fact="0.5179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821"/>
                  <dgm:constr type="l" for="ch" forName="parentText2" refType="w" fact="0.2305"/>
                  <dgm:constr type="t" for="ch" forName="parentText2" refType="h" fact="0.094"/>
                  <dgm:constr type="w" for="ch" forName="parentText2" refType="w" fact="0.7695"/>
                  <dgm:constr type="h" for="ch" forName="parentText2" refType="h" fact="0.2821"/>
                  <dgm:constr type="l" for="ch" forName="parentText3" refType="w" fact="0.461"/>
                  <dgm:constr type="t" for="ch" forName="parentText3" refType="h" fact="0.188"/>
                  <dgm:constr type="w" for="ch" forName="parentText3" refType="w" fact="0.539"/>
                  <dgm:constr type="h" for="ch" forName="parentText3" refType="h" fact="0.2821"/>
                  <dgm:constr type="l" for="ch" forName="parentText4" refType="w" fact="0.6915"/>
                  <dgm:constr type="t" for="ch" forName="parentText4" refType="h" fact="0.282"/>
                  <dgm:constr type="w" for="ch" forName="parentText4" refType="w" fact="0.3085"/>
                  <dgm:constr type="h" for="ch" forName="parentText4" refType="h" fact="0.2821"/>
                </dgm:constrLst>
              </dgm:if>
              <dgm:else name="Name4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4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4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childText4" refType="primFontSz" refFor="des" refForName="parentText3" op="lte"/>
                  <dgm:constr type="primFontSz" for="des" forName="childText1" refType="primFontSz" refFor="des" refForName="parentText4" op="lte"/>
                  <dgm:constr type="primFontSz" for="des" forName="childText2" refType="primFontSz" refFor="des" refForName="parentText4" op="lte"/>
                  <dgm:constr type="primFontSz" for="des" forName="childText3" refType="primFontSz" refFor="des" refForName="parentText4" op="lte"/>
                  <dgm:constr type="primFontSz" for="des" forName="childText4" refType="primFontSz" refFor="des" refForName="parentText4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primFontSz" for="des" forName="childText4" refType="primFontSz" refFor="des" refForName="childText1" op="equ"/>
                  <dgm:constr type="l" for="ch" forName="childText1" refType="w" fact="0.7695"/>
                  <dgm:constr type="t" for="ch" forName="childText1" refType="h" fact="0.218"/>
                  <dgm:constr type="w" for="ch" forName="childText1" refType="w" fact="0.2305"/>
                  <dgm:constr type="h" for="ch" forName="childText1" refType="h" fact="0.5218"/>
                  <dgm:constr type="l" for="ch" forName="childText2" refType="w" fact="0.539"/>
                  <dgm:constr type="t" for="ch" forName="childText2" refType="h" fact="0.312"/>
                  <dgm:constr type="w" for="ch" forName="childText2" refType="w" fact="0.2305"/>
                  <dgm:constr type="h" for="ch" forName="childText2" refType="h" fact="0.5085"/>
                  <dgm:constr type="l" for="ch" forName="childText3" refType="w" fact="0.3085"/>
                  <dgm:constr type="t" for="ch" forName="childText3" refType="h" fact="0.406"/>
                  <dgm:constr type="w" for="ch" forName="childText3" refType="w" fact="0.2305"/>
                  <dgm:constr type="h" for="ch" forName="childText3" refType="h" fact="0.5119"/>
                  <dgm:constr type="l" for="ch" forName="childText4" refType="w" fact="0.076"/>
                  <dgm:constr type="t" for="ch" forName="childText4" refType="h" fact="0.5"/>
                  <dgm:constr type="w" for="ch" forName="childText4" refType="w" fact="0.2346"/>
                  <dgm:constr type="h" for="ch" forName="childText4" refType="h" fact="0.5179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821"/>
                  <dgm:constr type="l" for="ch" forName="parentText2" refType="w" fact="0"/>
                  <dgm:constr type="t" for="ch" forName="parentText2" refType="h" fact="0.094"/>
                  <dgm:constr type="w" for="ch" forName="parentText2" refType="w" fact="0.7695"/>
                  <dgm:constr type="h" for="ch" forName="parentText2" refType="h" fact="0.2821"/>
                  <dgm:constr type="l" for="ch" forName="parentText3" refType="w" fact="0"/>
                  <dgm:constr type="t" for="ch" forName="parentText3" refType="h" fact="0.188"/>
                  <dgm:constr type="w" for="ch" forName="parentText3" refType="w" fact="0.539"/>
                  <dgm:constr type="h" for="ch" forName="parentText3" refType="h" fact="0.2821"/>
                  <dgm:constr type="l" for="ch" forName="parentText4" refType="w" fact="0"/>
                  <dgm:constr type="t" for="ch" forName="parentText4" refType="h" fact="0.282"/>
                  <dgm:constr type="w" for="ch" forName="parentText4" refType="w" fact="0.3085"/>
                  <dgm:constr type="h" for="ch" forName="parentText4" refType="h" fact="0.2821"/>
                </dgm:constrLst>
              </dgm:else>
            </dgm:choose>
          </dgm:else>
        </dgm:choose>
      </dgm:if>
      <dgm:else name="Name42">
        <dgm:choose name="Name43">
          <dgm:if name="Name44" axis="ch ch" ptType="node node" func="cnt" op="equ" val="0">
            <dgm:alg type="composite">
              <dgm:param type="ar" val="2.9463"/>
            </dgm:alg>
            <dgm:choose name="Name45">
              <dgm:if name="Name46" func="var" arg="dir" op="equ" val="norm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parentText5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4285"/>
                  <dgm:constr type="l" for="ch" forName="parentText2" refType="w" fact="0.1848"/>
                  <dgm:constr type="t" for="ch" forName="parentText2" refType="h" fact="0.1429"/>
                  <dgm:constr type="w" for="ch" forName="parentText2" refType="w" fact="0.8152"/>
                  <dgm:constr type="h" for="ch" forName="parentText2" refType="h" fact="0.4285"/>
                  <dgm:constr type="l" for="ch" forName="parentText3" refType="w" fact="0.3696"/>
                  <dgm:constr type="t" for="ch" forName="parentText3" refType="h" fact="0.2858"/>
                  <dgm:constr type="w" for="ch" forName="parentText3" refType="w" fact="0.6304"/>
                  <dgm:constr type="h" for="ch" forName="parentText3" refType="h" fact="0.4285"/>
                  <dgm:constr type="l" for="ch" forName="parentText4" refType="w" fact="0.5545"/>
                  <dgm:constr type="t" for="ch" forName="parentText4" refType="h" fact="0.4286"/>
                  <dgm:constr type="w" for="ch" forName="parentText4" refType="w" fact="0.4455"/>
                  <dgm:constr type="h" for="ch" forName="parentText4" refType="h" fact="0.4285"/>
                  <dgm:constr type="l" for="ch" forName="parentText5" refType="w" fact="0.7393"/>
                  <dgm:constr type="t" for="ch" forName="parentText5" refType="h" fact="0.5715"/>
                  <dgm:constr type="w" for="ch" forName="parentText5" refType="w" fact="0.2607"/>
                  <dgm:constr type="h" for="ch" forName="parentText5" refType="h" fact="0.4285"/>
                </dgm:constrLst>
              </dgm:if>
              <dgm:else name="Name47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parentText5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4285"/>
                  <dgm:constr type="l" for="ch" forName="parentText2" refType="w" fact="0"/>
                  <dgm:constr type="t" for="ch" forName="parentText2" refType="h" fact="0.1429"/>
                  <dgm:constr type="w" for="ch" forName="parentText2" refType="w" fact="0.8152"/>
                  <dgm:constr type="h" for="ch" forName="parentText2" refType="h" fact="0.4285"/>
                  <dgm:constr type="l" for="ch" forName="parentText3" refType="w" fact="0"/>
                  <dgm:constr type="t" for="ch" forName="parentText3" refType="h" fact="0.2858"/>
                  <dgm:constr type="w" for="ch" forName="parentText3" refType="w" fact="0.6304"/>
                  <dgm:constr type="h" for="ch" forName="parentText3" refType="h" fact="0.4285"/>
                  <dgm:constr type="l" for="ch" forName="parentText4" refType="w" fact="0"/>
                  <dgm:constr type="t" for="ch" forName="parentText4" refType="h" fact="0.4286"/>
                  <dgm:constr type="w" for="ch" forName="parentText4" refType="w" fact="0.4455"/>
                  <dgm:constr type="h" for="ch" forName="parentText4" refType="h" fact="0.4285"/>
                  <dgm:constr type="l" for="ch" forName="parentText5" refType="w" fact="0"/>
                  <dgm:constr type="t" for="ch" forName="parentText5" refType="h" fact="0.5715"/>
                  <dgm:constr type="w" for="ch" forName="parentText5" refType="w" fact="0.2607"/>
                  <dgm:constr type="h" for="ch" forName="parentText5" refType="h" fact="0.4285"/>
                </dgm:constrLst>
              </dgm:else>
            </dgm:choose>
          </dgm:if>
          <dgm:else name="Name48">
            <dgm:alg type="composite">
              <dgm:param type="ar" val="1.7837"/>
            </dgm:alg>
            <dgm:choose name="Name49">
              <dgm:if name="Name5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4" refType="primFontSz" refFor="des" refForName="parentText1" op="lte"/>
                  <dgm:constr type="primFontSz" for="des" forName="childText5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4" refType="primFontSz" refFor="des" refForName="parentText2" op="lte"/>
                  <dgm:constr type="primFontSz" for="des" forName="childText5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childText4" refType="primFontSz" refFor="des" refForName="parentText3" op="lte"/>
                  <dgm:constr type="primFontSz" for="des" forName="childText5" refType="primFontSz" refFor="des" refForName="parentText3" op="lte"/>
                  <dgm:constr type="primFontSz" for="des" forName="childText1" refType="primFontSz" refFor="des" refForName="parentText4" op="lte"/>
                  <dgm:constr type="primFontSz" for="des" forName="childText2" refType="primFontSz" refFor="des" refForName="parentText4" op="lte"/>
                  <dgm:constr type="primFontSz" for="des" forName="childText3" refType="primFontSz" refFor="des" refForName="parentText4" op="lte"/>
                  <dgm:constr type="primFontSz" for="des" forName="childText4" refType="primFontSz" refFor="des" refForName="parentText4" op="lte"/>
                  <dgm:constr type="primFontSz" for="des" forName="childText5" refType="primFontSz" refFor="des" refForName="parentText4" op="lte"/>
                  <dgm:constr type="primFontSz" for="des" forName="childText1" refType="primFontSz" refFor="des" refForName="parentText5" op="lte"/>
                  <dgm:constr type="primFontSz" for="des" forName="childText2" refType="primFontSz" refFor="des" refForName="parentText5" op="lte"/>
                  <dgm:constr type="primFontSz" for="des" forName="childText3" refType="primFontSz" refFor="des" refForName="parentText5" op="lte"/>
                  <dgm:constr type="primFontSz" for="des" forName="childText4" refType="primFontSz" refFor="des" refForName="parentText5" op="lte"/>
                  <dgm:constr type="primFontSz" for="des" forName="childText5" refType="primFontSz" refFor="des" refForName="parentText5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parentText5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primFontSz" for="des" forName="childText4" refType="primFontSz" refFor="des" refForName="childText1" op="equ"/>
                  <dgm:constr type="primFontSz" for="des" forName="childText5" refType="primFontSz" refFor="des" refForName="childText1" op="equ"/>
                  <dgm:constr type="l" for="ch" forName="childText1" refType="w" fact="0"/>
                  <dgm:constr type="t" for="ch" forName="childText1" refType="h" fact="0.1997"/>
                  <dgm:constr type="w" for="ch" forName="childText1" refType="w" fact="0.18482"/>
                  <dgm:constr type="h" for="ch" forName="childText1" refType="h" fact="0.4763"/>
                  <dgm:constr type="l" for="ch" forName="childText2" refType="w" fact="0.1848"/>
                  <dgm:constr type="t" for="ch" forName="childText2" refType="h" fact="0.2862"/>
                  <dgm:constr type="w" for="ch" forName="childText2" refType="w" fact="0.18482"/>
                  <dgm:constr type="h" for="ch" forName="childText2" refType="h" fact="0.4763"/>
                  <dgm:constr type="l" for="ch" forName="childText3" refType="w" fact="0.3696"/>
                  <dgm:constr type="t" for="ch" forName="childText3" refType="h" fact="0.3727"/>
                  <dgm:constr type="w" for="ch" forName="childText3" refType="w" fact="0.18482"/>
                  <dgm:constr type="h" for="ch" forName="childText3" refType="h" fact="0.4763"/>
                  <dgm:constr type="l" for="ch" forName="childText4" refType="w" fact="0.5545"/>
                  <dgm:constr type="t" for="ch" forName="childText4" refType="h" fact="0.4592"/>
                  <dgm:constr type="w" for="ch" forName="childText4" refType="w" fact="0.18482"/>
                  <dgm:constr type="h" for="ch" forName="childText4" refType="h" fact="0.4763"/>
                  <dgm:constr type="l" for="ch" forName="childText5" refType="w" fact="0.7393"/>
                  <dgm:constr type="t" for="ch" forName="childText5" refType="h" fact="0.5457"/>
                  <dgm:constr type="w" for="ch" forName="childText5" refType="w" fact="0.18482"/>
                  <dgm:constr type="h" for="ch" forName="childText5" refType="h" fact="0.4763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594"/>
                  <dgm:constr type="l" for="ch" forName="parentText2" refType="w" fact="0.1848"/>
                  <dgm:constr type="t" for="ch" forName="parentText2" refType="h" fact="0.0865"/>
                  <dgm:constr type="w" for="ch" forName="parentText2" refType="w" fact="0.8152"/>
                  <dgm:constr type="h" for="ch" forName="parentText2" refType="h" fact="0.2594"/>
                  <dgm:constr type="l" for="ch" forName="parentText3" refType="w" fact="0.3696"/>
                  <dgm:constr type="t" for="ch" forName="parentText3" refType="h" fact="0.173"/>
                  <dgm:constr type="w" for="ch" forName="parentText3" refType="w" fact="0.6304"/>
                  <dgm:constr type="h" for="ch" forName="parentText3" refType="h" fact="0.2594"/>
                  <dgm:constr type="l" for="ch" forName="parentText4" refType="w" fact="0.5545"/>
                  <dgm:constr type="t" for="ch" forName="parentText4" refType="h" fact="0.2595"/>
                  <dgm:constr type="w" for="ch" forName="parentText4" refType="w" fact="0.4455"/>
                  <dgm:constr type="h" for="ch" forName="parentText4" refType="h" fact="0.2594"/>
                  <dgm:constr type="l" for="ch" forName="parentText5" refType="w" fact="0.7393"/>
                  <dgm:constr type="t" for="ch" forName="parentText5" refType="h" fact="0.346"/>
                  <dgm:constr type="w" for="ch" forName="parentText5" refType="w" fact="0.2607"/>
                  <dgm:constr type="h" for="ch" forName="parentText5" refType="h" fact="0.2594"/>
                </dgm:constrLst>
              </dgm:if>
              <dgm:else name="Name5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4" refType="primFontSz" refFor="des" refForName="parentText1" op="lte"/>
                  <dgm:constr type="primFontSz" for="des" forName="childText5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4" refType="primFontSz" refFor="des" refForName="parentText2" op="lte"/>
                  <dgm:constr type="primFontSz" for="des" forName="childText5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childText4" refType="primFontSz" refFor="des" refForName="parentText3" op="lte"/>
                  <dgm:constr type="primFontSz" for="des" forName="childText5" refType="primFontSz" refFor="des" refForName="parentText3" op="lte"/>
                  <dgm:constr type="primFontSz" for="des" forName="childText1" refType="primFontSz" refFor="des" refForName="parentText4" op="lte"/>
                  <dgm:constr type="primFontSz" for="des" forName="childText2" refType="primFontSz" refFor="des" refForName="parentText4" op="lte"/>
                  <dgm:constr type="primFontSz" for="des" forName="childText3" refType="primFontSz" refFor="des" refForName="parentText4" op="lte"/>
                  <dgm:constr type="primFontSz" for="des" forName="childText4" refType="primFontSz" refFor="des" refForName="parentText4" op="lte"/>
                  <dgm:constr type="primFontSz" for="des" forName="childText5" refType="primFontSz" refFor="des" refForName="parentText4" op="lte"/>
                  <dgm:constr type="primFontSz" for="des" forName="childText1" refType="primFontSz" refFor="des" refForName="parentText5" op="lte"/>
                  <dgm:constr type="primFontSz" for="des" forName="childText2" refType="primFontSz" refFor="des" refForName="parentText5" op="lte"/>
                  <dgm:constr type="primFontSz" for="des" forName="childText3" refType="primFontSz" refFor="des" refForName="parentText5" op="lte"/>
                  <dgm:constr type="primFontSz" for="des" forName="childText4" refType="primFontSz" refFor="des" refForName="parentText5" op="lte"/>
                  <dgm:constr type="primFontSz" for="des" forName="childText5" refType="primFontSz" refFor="des" refForName="parentText5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parentText5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primFontSz" for="des" forName="childText4" refType="primFontSz" refFor="des" refForName="childText1" op="equ"/>
                  <dgm:constr type="primFontSz" for="des" forName="childText5" refType="primFontSz" refFor="des" refForName="childText1" op="equ"/>
                  <dgm:constr type="l" for="ch" forName="childText1" refType="w" fact="0.81518"/>
                  <dgm:constr type="t" for="ch" forName="childText1" refType="h" fact="0.1997"/>
                  <dgm:constr type="w" for="ch" forName="childText1" refType="w" fact="0.18482"/>
                  <dgm:constr type="h" for="ch" forName="childText1" refType="h" fact="0.4763"/>
                  <dgm:constr type="l" for="ch" forName="childText2" refType="w" fact="0.63036"/>
                  <dgm:constr type="t" for="ch" forName="childText2" refType="h" fact="0.2862"/>
                  <dgm:constr type="w" for="ch" forName="childText2" refType="w" fact="0.18482"/>
                  <dgm:constr type="h" for="ch" forName="childText2" refType="h" fact="0.4763"/>
                  <dgm:constr type="l" for="ch" forName="childText3" refType="w" fact="0.44554"/>
                  <dgm:constr type="t" for="ch" forName="childText3" refType="h" fact="0.3727"/>
                  <dgm:constr type="w" for="ch" forName="childText3" refType="w" fact="0.18482"/>
                  <dgm:constr type="h" for="ch" forName="childText3" refType="h" fact="0.4763"/>
                  <dgm:constr type="l" for="ch" forName="childText4" refType="w" fact="0.26072"/>
                  <dgm:constr type="t" for="ch" forName="childText4" refType="h" fact="0.4592"/>
                  <dgm:constr type="w" for="ch" forName="childText4" refType="w" fact="0.18482"/>
                  <dgm:constr type="h" for="ch" forName="childText4" refType="h" fact="0.4763"/>
                  <dgm:constr type="l" for="ch" forName="childText5" refType="w" fact="0.0759"/>
                  <dgm:constr type="t" for="ch" forName="childText5" refType="h" fact="0.5457"/>
                  <dgm:constr type="w" for="ch" forName="childText5" refType="w" fact="0.18482"/>
                  <dgm:constr type="h" for="ch" forName="childText5" refType="h" fact="0.4763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594"/>
                  <dgm:constr type="l" for="ch" forName="parentText2" refType="w" fact="0"/>
                  <dgm:constr type="t" for="ch" forName="parentText2" refType="h" fact="0.0865"/>
                  <dgm:constr type="w" for="ch" forName="parentText2" refType="w" fact="0.8152"/>
                  <dgm:constr type="h" for="ch" forName="parentText2" refType="h" fact="0.2594"/>
                  <dgm:constr type="l" for="ch" forName="parentText3" refType="w" fact="0"/>
                  <dgm:constr type="t" for="ch" forName="parentText3" refType="h" fact="0.173"/>
                  <dgm:constr type="w" for="ch" forName="parentText3" refType="w" fact="0.6304"/>
                  <dgm:constr type="h" for="ch" forName="parentText3" refType="h" fact="0.2594"/>
                  <dgm:constr type="l" for="ch" forName="parentText4" refType="w" fact="0"/>
                  <dgm:constr type="t" for="ch" forName="parentText4" refType="h" fact="0.2595"/>
                  <dgm:constr type="w" for="ch" forName="parentText4" refType="w" fact="0.4455"/>
                  <dgm:constr type="h" for="ch" forName="parentText4" refType="h" fact="0.2594"/>
                  <dgm:constr type="l" for="ch" forName="parentText5" refType="w" fact="0"/>
                  <dgm:constr type="t" for="ch" forName="parentText5" refType="h" fact="0.346"/>
                  <dgm:constr type="w" for="ch" forName="parentText5" refType="w" fact="0.2607"/>
                  <dgm:constr type="h" for="ch" forName="parentText5" refType="h" fact="0.2594"/>
                </dgm:constrLst>
              </dgm:else>
            </dgm:choose>
          </dgm:else>
        </dgm:choose>
      </dgm:else>
    </dgm:choose>
    <dgm:forEach name="Name52" axis="ch" ptType="node" cnt="1">
      <dgm:layoutNode name="parentText1" styleLbl="node1">
        <dgm:varLst>
          <dgm:chMax/>
          <dgm:chPref val="3"/>
          <dgm:bulletEnabled val="1"/>
        </dgm:varLst>
        <dgm:choose name="Name53">
          <dgm:if name="Name54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55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56">
        <dgm:if name="Name57" axis="ch" ptType="node" func="cnt" op="gte" val="1">
          <dgm:layoutNode name="childText1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58"/>
      </dgm:choose>
    </dgm:forEach>
    <dgm:forEach name="Name59" axis="ch" ptType="node" st="2" cnt="1">
      <dgm:layoutNode name="parentText2" styleLbl="node1">
        <dgm:varLst>
          <dgm:chMax/>
          <dgm:chPref val="3"/>
          <dgm:bulletEnabled val="1"/>
        </dgm:varLst>
        <dgm:choose name="Name60">
          <dgm:if name="Name61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62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63">
        <dgm:if name="Name64" axis="ch" ptType="node" func="cnt" op="gte" val="1">
          <dgm:layoutNode name="childText2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65"/>
      </dgm:choose>
    </dgm:forEach>
    <dgm:forEach name="Name66" axis="ch" ptType="node" st="3" cnt="1">
      <dgm:layoutNode name="parentText3" styleLbl="node1">
        <dgm:varLst>
          <dgm:chMax/>
          <dgm:chPref val="3"/>
          <dgm:bulletEnabled val="1"/>
        </dgm:varLst>
        <dgm:choose name="Name67">
          <dgm:if name="Name68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69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70">
        <dgm:if name="Name71" axis="ch" ptType="node" func="cnt" op="gte" val="1">
          <dgm:layoutNode name="childText3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72"/>
      </dgm:choose>
    </dgm:forEach>
    <dgm:forEach name="Name73" axis="ch" ptType="node" st="4" cnt="1">
      <dgm:layoutNode name="parentText4" styleLbl="node1">
        <dgm:varLst>
          <dgm:chMax/>
          <dgm:chPref val="3"/>
          <dgm:bulletEnabled val="1"/>
        </dgm:varLst>
        <dgm:choose name="Name74">
          <dgm:if name="Name75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76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77">
        <dgm:if name="Name78" axis="ch" ptType="node" func="cnt" op="gte" val="1">
          <dgm:layoutNode name="childText4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79"/>
      </dgm:choose>
    </dgm:forEach>
    <dgm:forEach name="Name80" axis="ch" ptType="node" st="5" cnt="1">
      <dgm:layoutNode name="parentText5" styleLbl="node1">
        <dgm:varLst>
          <dgm:chMax/>
          <dgm:chPref val="3"/>
          <dgm:bulletEnabled val="1"/>
        </dgm:varLst>
        <dgm:choose name="Name81">
          <dgm:if name="Name82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83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84">
        <dgm:if name="Name85" axis="ch" ptType="node" func="cnt" op="gte" val="1">
          <dgm:layoutNode name="childText5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86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67BF67-2D9E-4FB3-9BD8-C65F2E6ABBE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7C452CB-B95E-4C5C-8D69-246F5DC8E3A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8463C3-3772-49B2-B765-9F942FF690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1D67F-05C5-4C23-B654-6F09AEE3D487}" type="datetimeFigureOut">
              <a:rPr lang="en-US" smtClean="0"/>
              <a:t>3/21/2018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5C09E67-7B9A-4B10-AB16-21E3CCA82F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6D3D624-1810-4956-ADB0-15DC05534A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D1837A-CE1E-435B-B960-31A87CFBA8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4112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7740AF-8829-496D-8EF7-CEAF8283C9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5CB01D5-6507-452D-AFDE-85298952B95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4857A60-860A-40CF-8F57-18B7C20397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1D67F-05C5-4C23-B654-6F09AEE3D487}" type="datetimeFigureOut">
              <a:rPr lang="en-US" smtClean="0"/>
              <a:t>3/21/2018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A859425-714E-481D-96CF-961236B0C1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050CB2B-4669-4B1F-931C-9173221626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D1837A-CE1E-435B-B960-31A87CFBA8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54372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5B22776-268F-427E-9972-371336F2A74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376F6F7-6E96-487F-B9F2-17A45A10AA4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D5F263A-6A8D-4A4A-AF6C-8B90D6C7CF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1D67F-05C5-4C23-B654-6F09AEE3D487}" type="datetimeFigureOut">
              <a:rPr lang="en-US" smtClean="0"/>
              <a:t>3/21/2018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FDD3E8A-C102-4BF5-9E25-4C507F7C00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20C417-EC9B-4E36-A125-9C207ED46C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D1837A-CE1E-435B-B960-31A87CFBA8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29784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416244-2E7C-44E0-BC65-1CC965307F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5EDC47-A403-48C0-92EF-7E623E42A3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DF78547-2E41-4EE5-9D04-DF62BD070A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1D67F-05C5-4C23-B654-6F09AEE3D487}" type="datetimeFigureOut">
              <a:rPr lang="en-US" smtClean="0"/>
              <a:t>3/21/2018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6DB8CE-290C-4D2F-83FB-408BAA1544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08FE04-FC08-454C-A93C-F8DB558292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D1837A-CE1E-435B-B960-31A87CFBA8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90559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0C75BC-7821-4235-B935-61E3163C53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90C225A-3212-471D-9AEE-A8BF83ACA9E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A4AC583-2B71-4332-A01A-71F87F324C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1D67F-05C5-4C23-B654-6F09AEE3D487}" type="datetimeFigureOut">
              <a:rPr lang="en-US" smtClean="0"/>
              <a:t>3/21/2018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8F30589-062D-4D01-83CD-ED115A8C30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CE6A0F4-1BB5-47DA-B801-3D0AB51E67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D1837A-CE1E-435B-B960-31A87CFBA8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04419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EC607B-8984-4524-9B79-D49B193998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87CF7F-E43D-43AC-A42C-32E9DF27FF8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AA1B5AA-AA5E-4722-986E-EC38AA41163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5FD0D1B-CC61-402C-BF26-B84CFFDB95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1D67F-05C5-4C23-B654-6F09AEE3D487}" type="datetimeFigureOut">
              <a:rPr lang="en-US" smtClean="0"/>
              <a:t>3/21/2018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A53A093-DD52-4FF6-B149-C87A882EB9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A6383FB-A2C8-45E4-824F-411B280BF8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D1837A-CE1E-435B-B960-31A87CFBA8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11726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3B9240-9784-40FD-901A-8AD3A755F3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01C1560-610E-4FFC-BA1E-F3622E686B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878775F-5FB6-4517-A3D3-FA5C0C2A3FB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08F06ED-851B-4CF7-8C81-07B6812DB41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83AB2F0-0DA9-4F86-B8F5-4987C663CE7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E382194-83B4-4C42-9FC7-78A1F5A29F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1D67F-05C5-4C23-B654-6F09AEE3D487}" type="datetimeFigureOut">
              <a:rPr lang="en-US" smtClean="0"/>
              <a:t>3/21/2018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1B1E8C1-4670-49F9-994B-D81DAC8D2A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63477E5-1EAA-4A1C-A8CB-520E21CC03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D1837A-CE1E-435B-B960-31A87CFBA8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04453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9DF568-7D68-417D-B4BC-FF01545954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45D00A9-F0C4-44E6-8B9E-69CC0222CD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1D67F-05C5-4C23-B654-6F09AEE3D487}" type="datetimeFigureOut">
              <a:rPr lang="en-US" smtClean="0"/>
              <a:t>3/21/2018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663726F-B940-427C-8EC9-31A6440F57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E4CBFB2-F528-4A09-921A-3935B8E383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D1837A-CE1E-435B-B960-31A87CFBA8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5041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BEA8AE2-0283-4D7A-AF10-6906E0FE06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1D67F-05C5-4C23-B654-6F09AEE3D487}" type="datetimeFigureOut">
              <a:rPr lang="en-US" smtClean="0"/>
              <a:t>3/21/2018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25BC777-4CDC-46E4-A76A-5499A556D0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6D6F3FB-4722-4AA2-B3D0-EB5B755C89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D1837A-CE1E-435B-B960-31A87CFBA8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53092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9A4BB2-ED1A-4460-83E0-DE45C5564A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CB7A22-C1E5-4690-A3DD-F051BF541E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68C7261-38B4-42CD-9A91-10FF5DAFAB5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AA4041C-E828-4F2B-BE0D-D8A44937B7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1D67F-05C5-4C23-B654-6F09AEE3D487}" type="datetimeFigureOut">
              <a:rPr lang="en-US" smtClean="0"/>
              <a:t>3/21/2018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5892502-8CD0-47A1-B7FA-FD7ADA3FBF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FF196F7-15C8-40B0-BB60-6E27ACDED2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D1837A-CE1E-435B-B960-31A87CFBA8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20271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4A0B05-D2C9-43C1-BFE6-7334DAFF94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3CFCA66-6693-407E-81FB-19D5EC37F54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5456506-97C2-46BB-9434-5FCAE49DC7B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BFD2BDC-3B01-41B2-BEF7-EB4A11178D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1D67F-05C5-4C23-B654-6F09AEE3D487}" type="datetimeFigureOut">
              <a:rPr lang="en-US" smtClean="0"/>
              <a:t>3/21/2018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B7C66D7-40C2-40CA-998B-60BEFB37EC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60C4F9D-AE70-415E-8FC6-79CAE2051E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D1837A-CE1E-435B-B960-31A87CFBA8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65898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1C83D42-D722-4983-BA7C-ACF78B021F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4A82355-2E2D-4822-A7C2-83671BD6CF5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00C57A3-8616-43AE-A090-A7C0FF28239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91D67F-05C5-4C23-B654-6F09AEE3D487}" type="datetimeFigureOut">
              <a:rPr lang="en-US" smtClean="0"/>
              <a:t>3/21/2018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19F07E-FA74-4410-8465-9AA0E7F1CAF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E2444F9-1A88-4481-8D73-0A854368489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D1837A-CE1E-435B-B960-31A87CFBA8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38596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4CC1AF-FF17-4609-ACD9-85ED8B0944C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The CFO Mindset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B441FC6-E3C9-4CB5-9FF9-860F60DE01C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065925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969A75-9498-4A44-A49D-31DDB3D470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Alright smart guy – then who exactly is a good CFO.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C0675E-83EE-4B26-9D25-5870941783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Good news: the pool for potential CFOs is quite large</a:t>
            </a:r>
          </a:p>
          <a:p>
            <a:r>
              <a:rPr lang="en-US" dirty="0"/>
              <a:t>Bad news: a tiny fraction of that pool is actually trained-up to become a CFO</a:t>
            </a:r>
          </a:p>
          <a:p>
            <a:endParaRPr lang="en-US" dirty="0"/>
          </a:p>
          <a:p>
            <a:r>
              <a:rPr lang="en-US" dirty="0"/>
              <a:t>What skills work well?</a:t>
            </a:r>
          </a:p>
          <a:p>
            <a:pPr lvl="1"/>
            <a:r>
              <a:rPr lang="en-US" dirty="0"/>
              <a:t>Operations</a:t>
            </a:r>
          </a:p>
          <a:p>
            <a:pPr lvl="1"/>
            <a:r>
              <a:rPr lang="en-US" dirty="0"/>
              <a:t>Finance</a:t>
            </a:r>
          </a:p>
          <a:p>
            <a:pPr lvl="1"/>
            <a:r>
              <a:rPr lang="en-US" dirty="0"/>
              <a:t>Accounting</a:t>
            </a:r>
          </a:p>
          <a:p>
            <a:pPr lvl="1"/>
            <a:r>
              <a:rPr lang="en-US" dirty="0"/>
              <a:t>Executive Leadership</a:t>
            </a:r>
          </a:p>
          <a:p>
            <a:pPr lvl="1"/>
            <a:r>
              <a:rPr lang="en-US" dirty="0"/>
              <a:t>Strategic Planning</a:t>
            </a:r>
          </a:p>
          <a:p>
            <a:pPr lvl="1"/>
            <a:r>
              <a:rPr lang="en-US" dirty="0"/>
              <a:t>Information Technology systems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In other words, no one from any single functional area.</a:t>
            </a:r>
          </a:p>
        </p:txBody>
      </p:sp>
    </p:spTree>
    <p:extLst>
      <p:ext uri="{BB962C8B-B14F-4D97-AF65-F5344CB8AC3E}">
        <p14:creationId xmlns:p14="http://schemas.microsoft.com/office/powerpoint/2010/main" val="120522316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216E14-B9B9-4DAB-BAEA-C42B5A2FC2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But there is hope!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3677E3-81FD-414A-A49B-E83CF1E1D9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Most small businesses do not need (or afford) a CFO anyway</a:t>
            </a:r>
          </a:p>
          <a:p>
            <a:r>
              <a:rPr lang="en-US" dirty="0"/>
              <a:t>And guess what – YOU check off most (if not all) of those boxes already</a:t>
            </a:r>
          </a:p>
          <a:p>
            <a:r>
              <a:rPr lang="en-US" dirty="0"/>
              <a:t>With a framework of having a CFO mindset, you can bring the benefits to your business</a:t>
            </a:r>
          </a:p>
          <a:p>
            <a:endParaRPr lang="en-US" dirty="0"/>
          </a:p>
          <a:p>
            <a:r>
              <a:rPr lang="en-US" dirty="0"/>
              <a:t>Note: when your business reaches the size where a) you can afford it and b) your time is more valuable on other tasks, it is likely time to hire a fractional CFO. </a:t>
            </a:r>
          </a:p>
        </p:txBody>
      </p:sp>
    </p:spTree>
    <p:extLst>
      <p:ext uri="{BB962C8B-B14F-4D97-AF65-F5344CB8AC3E}">
        <p14:creationId xmlns:p14="http://schemas.microsoft.com/office/powerpoint/2010/main" val="315159895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171835-4EF3-4809-A066-F21CED35BF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Big Picture Goal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3B0AF8-B162-4609-B48C-FEB3B566568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CFO Mindset </a:t>
            </a:r>
          </a:p>
          <a:p>
            <a:pPr lvl="1"/>
            <a:r>
              <a:rPr lang="en-US" dirty="0"/>
              <a:t>Win long-term goals</a:t>
            </a:r>
          </a:p>
          <a:p>
            <a:pPr lvl="2"/>
            <a:r>
              <a:rPr lang="en-US" dirty="0"/>
              <a:t>Use risk/reward analysis to develop plans</a:t>
            </a:r>
          </a:p>
          <a:p>
            <a:pPr lvl="2"/>
            <a:r>
              <a:rPr lang="en-US" dirty="0"/>
              <a:t>Measure progress on plans</a:t>
            </a:r>
          </a:p>
          <a:p>
            <a:pPr lvl="2"/>
            <a:r>
              <a:rPr lang="en-US" dirty="0"/>
              <a:t>Solve issues that pop up unexpectedly 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120527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398E8C-A402-4E79-B9AA-A2333A9F94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CFO Mindset	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2A7970-79EA-4E74-B2E7-8ADB9C407E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No more Dr. No</a:t>
            </a:r>
          </a:p>
          <a:p>
            <a:r>
              <a:rPr lang="en-US" dirty="0"/>
              <a:t>“Is the risk worth the likely reward?”</a:t>
            </a:r>
          </a:p>
          <a:p>
            <a:pPr lvl="1"/>
            <a:r>
              <a:rPr lang="en-US" dirty="0"/>
              <a:t>Almost every decision can be run through this simple question, so ask it</a:t>
            </a:r>
          </a:p>
          <a:p>
            <a:pPr lvl="2"/>
            <a:r>
              <a:rPr lang="en-US" dirty="0"/>
              <a:t>Of your staff</a:t>
            </a:r>
          </a:p>
          <a:p>
            <a:pPr lvl="2"/>
            <a:r>
              <a:rPr lang="en-US" dirty="0"/>
              <a:t>Of your outside advisors</a:t>
            </a:r>
          </a:p>
          <a:p>
            <a:pPr lvl="2"/>
            <a:r>
              <a:rPr lang="en-US" dirty="0"/>
              <a:t>Of yourself</a:t>
            </a:r>
          </a:p>
          <a:p>
            <a:pPr lvl="1"/>
            <a:r>
              <a:rPr lang="en-US" dirty="0"/>
              <a:t>If you don’t have a full picture of what the risk or the likely reward are, you are not ready to say ‘yes’.</a:t>
            </a:r>
          </a:p>
        </p:txBody>
      </p:sp>
    </p:spTree>
    <p:extLst>
      <p:ext uri="{BB962C8B-B14F-4D97-AF65-F5344CB8AC3E}">
        <p14:creationId xmlns:p14="http://schemas.microsoft.com/office/powerpoint/2010/main" val="113586015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48FBC6-8196-4F56-9ABE-BBC10130CA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CFO Mindset	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B59E02-DB2A-4FF1-ABF2-559AED1708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Pointing out a problem without providing a solution is a fancy way of saying “complaining”</a:t>
            </a:r>
          </a:p>
          <a:p>
            <a:r>
              <a:rPr lang="en-US" dirty="0"/>
              <a:t>When there is a problem, identify the root cause (not effect)</a:t>
            </a:r>
          </a:p>
          <a:p>
            <a:pPr lvl="1"/>
            <a:r>
              <a:rPr lang="en-US" dirty="0"/>
              <a:t>Provide leadership around the root cause to solve the underlying issue</a:t>
            </a:r>
          </a:p>
          <a:p>
            <a:pPr lvl="1"/>
            <a:r>
              <a:rPr lang="en-US" dirty="0"/>
              <a:t>ALWAYS provide a measurable way to identify what a solution would look like</a:t>
            </a:r>
          </a:p>
          <a:p>
            <a:pPr lvl="2"/>
            <a:r>
              <a:rPr lang="en-US" dirty="0"/>
              <a:t>Often this is a financial metric</a:t>
            </a:r>
          </a:p>
          <a:p>
            <a:r>
              <a:rPr lang="en-US" dirty="0"/>
              <a:t>Does the cost of fixing the problem outweigh the benefit?</a:t>
            </a:r>
          </a:p>
          <a:p>
            <a:pPr lvl="1"/>
            <a:r>
              <a:rPr lang="en-US" dirty="0"/>
              <a:t>If yes, then for heaven’s sake, don’t spend the time, money, and effort </a:t>
            </a:r>
          </a:p>
          <a:p>
            <a:pPr lvl="1"/>
            <a:endParaRPr lang="en-US" dirty="0"/>
          </a:p>
          <a:p>
            <a:r>
              <a:rPr lang="en-US" dirty="0"/>
              <a:t>Remember: numbers can point out a problem, but only people can solve problems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985889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EE9D24-F1C1-4B8D-A173-952E56EC92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CFO Mindset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552C71-698C-4BBE-BDF4-56CFADA0F31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Plan the work, then </a:t>
            </a:r>
            <a:r>
              <a:rPr lang="en-US" b="1" u="sng" dirty="0"/>
              <a:t>work the plan</a:t>
            </a:r>
            <a:r>
              <a:rPr lang="en-US" dirty="0"/>
              <a:t>.</a:t>
            </a:r>
          </a:p>
          <a:p>
            <a:r>
              <a:rPr lang="en-US" dirty="0"/>
              <a:t>Control the checkbook, control the focus</a:t>
            </a:r>
          </a:p>
          <a:p>
            <a:pPr lvl="1"/>
            <a:r>
              <a:rPr lang="en-US" dirty="0"/>
              <a:t>If it isn’t in the strategic plan, table it</a:t>
            </a:r>
          </a:p>
          <a:p>
            <a:pPr lvl="1"/>
            <a:r>
              <a:rPr lang="en-US" dirty="0"/>
              <a:t>If it isn’t in the budget, require an ROI calculation </a:t>
            </a:r>
          </a:p>
          <a:p>
            <a:pPr lvl="1"/>
            <a:r>
              <a:rPr lang="en-US" dirty="0"/>
              <a:t>If it isn’t working, revise to plan to something that does </a:t>
            </a:r>
          </a:p>
          <a:p>
            <a:pPr lvl="1"/>
            <a:endParaRPr lang="en-US" dirty="0"/>
          </a:p>
          <a:p>
            <a:r>
              <a:rPr lang="en-US" dirty="0"/>
              <a:t>Please note: there must first be a strategic plan, budget, and system to measure results</a:t>
            </a:r>
          </a:p>
        </p:txBody>
      </p:sp>
    </p:spTree>
    <p:extLst>
      <p:ext uri="{BB962C8B-B14F-4D97-AF65-F5344CB8AC3E}">
        <p14:creationId xmlns:p14="http://schemas.microsoft.com/office/powerpoint/2010/main" val="196766458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1306A6-6DA9-4CCE-A66B-BEF0E71BC9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CFO Mindset	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D5911687-1230-4BC3-982B-5709F04D04C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615875"/>
              </p:ext>
            </p:extLst>
          </p:nvPr>
        </p:nvGraphicFramePr>
        <p:xfrm>
          <a:off x="696212" y="232859"/>
          <a:ext cx="10515600" cy="350759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422A7DB2-0CF2-4B95-88D0-A9A5D7D33379}"/>
              </a:ext>
            </a:extLst>
          </p:cNvPr>
          <p:cNvSpPr txBox="1"/>
          <p:nvPr/>
        </p:nvSpPr>
        <p:spPr>
          <a:xfrm>
            <a:off x="454360" y="3657600"/>
            <a:ext cx="11165903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Document the vision of where the company is going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What needs to happen right away to move that direction?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Those are the Year 1 SMART Goals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After the goals from Year 1 are finished, what can be done to build off those successes?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Those are the Year 2 SMART Goals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Repeat until the vision mapped out in the strategic plan is met.</a:t>
            </a:r>
          </a:p>
        </p:txBody>
      </p:sp>
    </p:spTree>
    <p:extLst>
      <p:ext uri="{BB962C8B-B14F-4D97-AF65-F5344CB8AC3E}">
        <p14:creationId xmlns:p14="http://schemas.microsoft.com/office/powerpoint/2010/main" val="194945882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3174D2-8BF2-4095-AD37-99A78C6BED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CFO Mindset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B41C09-4E51-4A1E-BCE2-311CC6547E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Don’t focus on numbers, focus on plans and results</a:t>
            </a:r>
          </a:p>
          <a:p>
            <a:pPr lvl="1"/>
            <a:r>
              <a:rPr lang="en-US" dirty="0"/>
              <a:t>Remember, numbers are the language of business – not the business itself</a:t>
            </a:r>
          </a:p>
          <a:p>
            <a:pPr lvl="2"/>
            <a:r>
              <a:rPr lang="en-US" dirty="0"/>
              <a:t>How often are the really important conversations in your family about sentence structure instead of the meaning of the sentence?</a:t>
            </a:r>
          </a:p>
          <a:p>
            <a:r>
              <a:rPr lang="en-US" dirty="0"/>
              <a:t>But you CAN NOT INGORE the numbers</a:t>
            </a:r>
          </a:p>
          <a:p>
            <a:pPr lvl="1"/>
            <a:r>
              <a:rPr lang="en-US" dirty="0"/>
              <a:t>They are telling you something – sometimes shouting </a:t>
            </a:r>
          </a:p>
          <a:p>
            <a:pPr lvl="1"/>
            <a:r>
              <a:rPr lang="en-US" dirty="0"/>
              <a:t>Take the info and apply it to your strategic plan to make adjustments to your operating plan</a:t>
            </a:r>
          </a:p>
        </p:txBody>
      </p:sp>
    </p:spTree>
    <p:extLst>
      <p:ext uri="{BB962C8B-B14F-4D97-AF65-F5344CB8AC3E}">
        <p14:creationId xmlns:p14="http://schemas.microsoft.com/office/powerpoint/2010/main" val="253918568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495327-B6F0-45E3-9F8E-466297D6C8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Staged Financial/Operations </a:t>
            </a:r>
            <a:br>
              <a:rPr lang="en-US" dirty="0"/>
            </a:br>
            <a:r>
              <a:rPr lang="en-US" dirty="0"/>
              <a:t>Decision Layering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A8597E77-92DD-4C1F-B610-F16230B39954}"/>
              </a:ext>
            </a:extLst>
          </p:cNvPr>
          <p:cNvGraphicFramePr>
            <a:graphicFrameLocks noGrp="1"/>
          </p:cNvGraphicFramePr>
          <p:nvPr>
            <p:ph idx="1"/>
            <p:extLst/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90337950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F9D640-4B9E-40EE-992B-F6A503A5C4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Make it work for you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090958-078A-4A6A-B93E-4BBECD2B2D4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Review the Accountant-Controller-CFO  examples. Which does your business actually have today? Which does it need?</a:t>
            </a:r>
          </a:p>
          <a:p>
            <a:r>
              <a:rPr lang="en-US" dirty="0"/>
              <a:t>Do you look to SME’s to provide advice outside of their expertise?</a:t>
            </a:r>
          </a:p>
          <a:p>
            <a:r>
              <a:rPr lang="en-US" dirty="0"/>
              <a:t>If you don’t have a CFO, who is providing that type of insight today? Who should be?</a:t>
            </a:r>
          </a:p>
          <a:p>
            <a:r>
              <a:rPr lang="en-US" dirty="0"/>
              <a:t>Write down one example of when you used a risk &amp; return mindset.</a:t>
            </a:r>
          </a:p>
          <a:p>
            <a:r>
              <a:rPr lang="en-US" dirty="0"/>
              <a:t>The strategic plan provides guiderails. How do you know today if your are not staying within </a:t>
            </a:r>
            <a:r>
              <a:rPr lang="en-US"/>
              <a:t>those guiderails?</a:t>
            </a:r>
            <a:endParaRPr lang="en-US" dirty="0"/>
          </a:p>
          <a:p>
            <a:r>
              <a:rPr lang="en-US" dirty="0"/>
              <a:t>Review the Decision Layering framework. Circle the items that are not being done monthly.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32777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BDE8DF-88FC-4C2C-97EA-83AD043C64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TOC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951A73-0541-4D07-BD44-538E43A9DF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Why is CFO mindset needed?</a:t>
            </a:r>
          </a:p>
          <a:p>
            <a:r>
              <a:rPr lang="en-US" dirty="0"/>
              <a:t>Bookkeeper vs. Accountant vs. Controller vs. CFO vs. CPA vs…</a:t>
            </a:r>
          </a:p>
          <a:p>
            <a:r>
              <a:rPr lang="en-US" dirty="0"/>
              <a:t>How to insert CFO benefits into your company</a:t>
            </a:r>
          </a:p>
          <a:p>
            <a:pPr lvl="1"/>
            <a:r>
              <a:rPr lang="en-US" dirty="0"/>
              <a:t>Dr. No to Mr. Helpful</a:t>
            </a:r>
          </a:p>
          <a:p>
            <a:pPr lvl="1"/>
            <a:r>
              <a:rPr lang="en-US" dirty="0"/>
              <a:t>Provide helpful insights </a:t>
            </a:r>
          </a:p>
          <a:p>
            <a:pPr lvl="1"/>
            <a:r>
              <a:rPr lang="en-US" dirty="0"/>
              <a:t>Insights based on the Strategic Plan (put blinders on)</a:t>
            </a:r>
          </a:p>
          <a:p>
            <a:pPr lvl="1"/>
            <a:r>
              <a:rPr lang="en-US" dirty="0"/>
              <a:t>Don’t focus on numbers, focus on plans/execution/Flywheel</a:t>
            </a:r>
          </a:p>
          <a:p>
            <a:r>
              <a:rPr lang="en-US" dirty="0"/>
              <a:t>What to do about doing stuff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33381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36870F-E991-4524-9F52-53D9AD685C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is a CFO mindset needed?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9DDD26-A1DC-4E41-A0C4-74719CC3972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You can’t order a cheeseburger without understanding the language of McDonalds</a:t>
            </a:r>
          </a:p>
          <a:p>
            <a:r>
              <a:rPr lang="en-US" dirty="0"/>
              <a:t>So how do you expect to understand your business if you don’t speak the language of business?</a:t>
            </a:r>
          </a:p>
          <a:p>
            <a:r>
              <a:rPr lang="en-US" dirty="0"/>
              <a:t>A CFO mindset deciphers the language of business and translates it to simple, actionable English (or Spanish or German…)</a:t>
            </a:r>
          </a:p>
          <a:p>
            <a:endParaRPr lang="en-US" dirty="0"/>
          </a:p>
          <a:p>
            <a:r>
              <a:rPr lang="en-US" dirty="0"/>
              <a:t>If you don’t speak the language, your cheeseburger may become a </a:t>
            </a:r>
            <a:r>
              <a:rPr lang="en-US" dirty="0" err="1"/>
              <a:t>veggieburger</a:t>
            </a:r>
            <a:r>
              <a:rPr lang="en-US" dirty="0"/>
              <a:t> with extra vanilla pudding on it.</a:t>
            </a:r>
          </a:p>
        </p:txBody>
      </p:sp>
    </p:spTree>
    <p:extLst>
      <p:ext uri="{BB962C8B-B14F-4D97-AF65-F5344CB8AC3E}">
        <p14:creationId xmlns:p14="http://schemas.microsoft.com/office/powerpoint/2010/main" val="14601212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FBF7E7-3584-4CA0-9D93-0CC98C571B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Bookkeeper vs. Accountant vs. Controller vs. CFO vs. CPA</a:t>
            </a:r>
            <a:br>
              <a:rPr lang="en-US" dirty="0"/>
            </a:br>
            <a:endParaRPr lang="en-US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179D87FE-0E3F-49AD-859F-0D5F5F37366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11562202"/>
              </p:ext>
            </p:extLst>
          </p:nvPr>
        </p:nvGraphicFramePr>
        <p:xfrm>
          <a:off x="838200" y="2926079"/>
          <a:ext cx="6118274" cy="325088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CB1FFBBA-4201-4676-988A-6A00D4EC83B9}"/>
              </a:ext>
            </a:extLst>
          </p:cNvPr>
          <p:cNvSpPr txBox="1"/>
          <p:nvPr/>
        </p:nvSpPr>
        <p:spPr>
          <a:xfrm>
            <a:off x="626012" y="2695246"/>
            <a:ext cx="391081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Common idea of path to CFO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755AA4C-E098-4C9D-A2F3-F38853968D1A}"/>
              </a:ext>
            </a:extLst>
          </p:cNvPr>
          <p:cNvSpPr txBox="1"/>
          <p:nvPr/>
        </p:nvSpPr>
        <p:spPr>
          <a:xfrm>
            <a:off x="8189742" y="3066758"/>
            <a:ext cx="3460652" cy="203132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/>
              <a:t>But there is a problem…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It assumes that if you are a good Controller or CPA, you are ‘promoted’ to CFO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But there are fundamental role differences that make a bridge most can’t cross</a:t>
            </a:r>
          </a:p>
        </p:txBody>
      </p:sp>
    </p:spTree>
    <p:extLst>
      <p:ext uri="{BB962C8B-B14F-4D97-AF65-F5344CB8AC3E}">
        <p14:creationId xmlns:p14="http://schemas.microsoft.com/office/powerpoint/2010/main" val="37894280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E5A1ED-CB5A-424A-BECD-F1736C6238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Accountants vs. Controllers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290FB2-7A4E-483B-AD08-3ADC49A77A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Accountant’s main role: </a:t>
            </a:r>
          </a:p>
          <a:p>
            <a:pPr lvl="1"/>
            <a:r>
              <a:rPr lang="en-US" dirty="0"/>
              <a:t>Make journal entries and perform account reconciliations to make sure the month-end numbers (trial balance, if you want to get technical) are accurate.</a:t>
            </a:r>
          </a:p>
          <a:p>
            <a:r>
              <a:rPr lang="en-US" dirty="0"/>
              <a:t>Controllers role:</a:t>
            </a:r>
          </a:p>
          <a:p>
            <a:pPr lvl="1"/>
            <a:r>
              <a:rPr lang="en-US" dirty="0"/>
              <a:t>Make sure the books are closed on time and the reports are accurate. Repeat each month.</a:t>
            </a:r>
          </a:p>
          <a:p>
            <a:pPr lvl="1"/>
            <a:r>
              <a:rPr lang="en-US" dirty="0"/>
              <a:t>Often, a Controller manages the process of closing the books, which Accountants are needed to do</a:t>
            </a:r>
          </a:p>
          <a:p>
            <a:pPr lvl="1"/>
            <a:endParaRPr lang="en-US" dirty="0"/>
          </a:p>
          <a:p>
            <a:r>
              <a:rPr lang="en-US" dirty="0"/>
              <a:t>An accountant often (rightfully) is promoted to a controller over time.</a:t>
            </a:r>
          </a:p>
        </p:txBody>
      </p:sp>
    </p:spTree>
    <p:extLst>
      <p:ext uri="{BB962C8B-B14F-4D97-AF65-F5344CB8AC3E}">
        <p14:creationId xmlns:p14="http://schemas.microsoft.com/office/powerpoint/2010/main" val="2467725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B748CF-0A92-4000-8E8A-C19FEE660A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Controllers vs. CFO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2945DB-B866-4902-B4DF-1D7C10A3E2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Controllers role:</a:t>
            </a:r>
          </a:p>
          <a:p>
            <a:pPr lvl="1"/>
            <a:r>
              <a:rPr lang="en-US" dirty="0"/>
              <a:t>Make sure the books are closed on time and the reports are accurate. Repeat each month.</a:t>
            </a:r>
          </a:p>
          <a:p>
            <a:r>
              <a:rPr lang="en-US" dirty="0"/>
              <a:t>CFOs role:</a:t>
            </a:r>
          </a:p>
          <a:p>
            <a:pPr lvl="1"/>
            <a:r>
              <a:rPr lang="en-US" dirty="0"/>
              <a:t>Interpret business reports (including historical financial info provided by Controller)</a:t>
            </a:r>
          </a:p>
          <a:p>
            <a:pPr lvl="1"/>
            <a:r>
              <a:rPr lang="en-US" dirty="0"/>
              <a:t>Develop operation plans with various department leaders based on the </a:t>
            </a:r>
            <a:r>
              <a:rPr lang="en-US" dirty="0" err="1"/>
              <a:t>intrepretation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5267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2A5089-5CCD-4665-A3CD-0AD8C3F56D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does that show us?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7AB3A4D1-C918-4A68-AB98-25E31ED2635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48404758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CB15C403-9259-43A3-8491-97D5CC94ED78}"/>
              </a:ext>
            </a:extLst>
          </p:cNvPr>
          <p:cNvSpPr txBox="1"/>
          <p:nvPr/>
        </p:nvSpPr>
        <p:spPr>
          <a:xfrm>
            <a:off x="2384474" y="5880295"/>
            <a:ext cx="662588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This why CFO isn’t the same thing as a good controller. They both speak the language of business, but that is where similarities end.</a:t>
            </a:r>
          </a:p>
        </p:txBody>
      </p:sp>
    </p:spTree>
    <p:extLst>
      <p:ext uri="{BB962C8B-B14F-4D97-AF65-F5344CB8AC3E}">
        <p14:creationId xmlns:p14="http://schemas.microsoft.com/office/powerpoint/2010/main" val="40124605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A0A928-9FBB-4B0E-B162-52CACC0567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Wait a minute, what about CPA’s?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BBBE3F-3CF1-4CC8-A5DD-BF8797DFAE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CPA’s make great SME’s.</a:t>
            </a:r>
          </a:p>
          <a:p>
            <a:pPr lvl="1"/>
            <a:r>
              <a:rPr lang="en-US" dirty="0"/>
              <a:t>Plain English: Certified Public Accountants make great Subject Matter Experts</a:t>
            </a:r>
          </a:p>
          <a:p>
            <a:r>
              <a:rPr lang="en-US" dirty="0"/>
              <a:t>A tax CPA is an expert at tax codes and related structures</a:t>
            </a:r>
          </a:p>
          <a:p>
            <a:r>
              <a:rPr lang="en-US" dirty="0"/>
              <a:t>An audit CPA is an expert at GAAP policies and accounting rules</a:t>
            </a:r>
          </a:p>
          <a:p>
            <a:r>
              <a:rPr lang="en-US" dirty="0"/>
              <a:t>And a CPA firm partner (regardless of specialty) is good at running a CPA firm</a:t>
            </a:r>
          </a:p>
          <a:p>
            <a:endParaRPr lang="en-US" dirty="0"/>
          </a:p>
          <a:p>
            <a:r>
              <a:rPr lang="en-US" dirty="0"/>
              <a:t>However, it is quite a leap from knowing tax codes to knowing what your field operations manager should do to build customer rapport in a new service area. </a:t>
            </a:r>
          </a:p>
          <a:p>
            <a:pPr lvl="1"/>
            <a:r>
              <a:rPr lang="en-US" dirty="0"/>
              <a:t>Your plumber is a smart guy and great at his job, but you don’t expect him to fix your computer.</a:t>
            </a:r>
          </a:p>
        </p:txBody>
      </p:sp>
    </p:spTree>
    <p:extLst>
      <p:ext uri="{BB962C8B-B14F-4D97-AF65-F5344CB8AC3E}">
        <p14:creationId xmlns:p14="http://schemas.microsoft.com/office/powerpoint/2010/main" val="166567422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0064C3-778C-4AA0-9F10-BF9F09DDB2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Being kind of hard on these folks, aren’t you?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940A02-C8D3-4F4B-B75B-9B15BB264B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NO! These people all have an important role in your business.</a:t>
            </a:r>
          </a:p>
          <a:p>
            <a:r>
              <a:rPr lang="en-US" dirty="0"/>
              <a:t>We just need to make sure we ask them to do what they are good at doing.</a:t>
            </a:r>
          </a:p>
          <a:p>
            <a:pPr lvl="1"/>
            <a:r>
              <a:rPr lang="en-US" dirty="0"/>
              <a:t>Where things get wonky is when we ask them to play a role they are not well equipped to handle. Namely, a CFO.</a:t>
            </a:r>
          </a:p>
        </p:txBody>
      </p:sp>
    </p:spTree>
    <p:extLst>
      <p:ext uri="{BB962C8B-B14F-4D97-AF65-F5344CB8AC3E}">
        <p14:creationId xmlns:p14="http://schemas.microsoft.com/office/powerpoint/2010/main" val="26475468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1446</TotalTime>
  <Words>1350</Words>
  <Application>Microsoft Office PowerPoint</Application>
  <PresentationFormat>Widescreen</PresentationFormat>
  <Paragraphs>156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3" baseType="lpstr">
      <vt:lpstr>Arial</vt:lpstr>
      <vt:lpstr>Calibri</vt:lpstr>
      <vt:lpstr>Calibri Light</vt:lpstr>
      <vt:lpstr>Office Theme</vt:lpstr>
      <vt:lpstr>The CFO Mindset</vt:lpstr>
      <vt:lpstr>TOC</vt:lpstr>
      <vt:lpstr>Why is a CFO mindset needed?</vt:lpstr>
      <vt:lpstr>Bookkeeper vs. Accountant vs. Controller vs. CFO vs. CPA </vt:lpstr>
      <vt:lpstr>Accountants vs. Controllers</vt:lpstr>
      <vt:lpstr>Controllers vs. CFO</vt:lpstr>
      <vt:lpstr>What does that show us?</vt:lpstr>
      <vt:lpstr>Wait a minute, what about CPA’s?</vt:lpstr>
      <vt:lpstr>Being kind of hard on these folks, aren’t you?</vt:lpstr>
      <vt:lpstr>Alright smart guy – then who exactly is a good CFO.</vt:lpstr>
      <vt:lpstr>But there is hope! </vt:lpstr>
      <vt:lpstr>Big Picture Goal</vt:lpstr>
      <vt:lpstr>CFO Mindset </vt:lpstr>
      <vt:lpstr>CFO Mindset </vt:lpstr>
      <vt:lpstr>CFO Mindset</vt:lpstr>
      <vt:lpstr>CFO Mindset </vt:lpstr>
      <vt:lpstr>CFO Mindset</vt:lpstr>
      <vt:lpstr>Staged Financial/Operations  Decision Layering</vt:lpstr>
      <vt:lpstr>Make it work for you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CFO Mindset</dc:title>
  <dc:creator>Brian Gramm</dc:creator>
  <cp:lastModifiedBy>Carson Gramm</cp:lastModifiedBy>
  <cp:revision>3</cp:revision>
  <dcterms:created xsi:type="dcterms:W3CDTF">2018-02-21T20:15:03Z</dcterms:created>
  <dcterms:modified xsi:type="dcterms:W3CDTF">2018-03-21T19:36:27Z</dcterms:modified>
</cp:coreProperties>
</file>