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0374" y="0"/>
            <a:ext cx="2293626" cy="68580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8400" y="3581400"/>
            <a:ext cx="3962400" cy="2133600"/>
          </a:xfrm>
        </p:spPr>
        <p:txBody>
          <a:bodyPr anchor="t">
            <a:normAutofit/>
          </a:bodyPr>
          <a:lstStyle>
            <a:lvl1pPr marL="0" indent="0" algn="r">
              <a:buNone/>
              <a:defRPr sz="1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2438400" y="1447800"/>
            <a:ext cx="3962400" cy="2133600"/>
          </a:xfrm>
        </p:spPr>
        <p:txBody>
          <a:bodyPr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>
          <a:xfrm>
            <a:off x="3582988" y="6426201"/>
            <a:ext cx="2819399" cy="126999"/>
          </a:xfrm>
        </p:spPr>
        <p:txBody>
          <a:bodyPr/>
          <a:lstStyle/>
          <a:p>
            <a:fld id="{F3AD0ED2-0617-4608-9C57-717A65CF6526}" type="datetimeFigureOut">
              <a:rPr lang="en-AU" smtClean="0"/>
              <a:t>22/04/2018</a:t>
            </a:fld>
            <a:endParaRPr lang="en-A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>
          <a:xfrm>
            <a:off x="6414976" y="6400800"/>
            <a:ext cx="457200" cy="152400"/>
          </a:xfrm>
        </p:spPr>
        <p:txBody>
          <a:bodyPr/>
          <a:lstStyle>
            <a:lvl1pPr algn="r">
              <a:defRPr/>
            </a:lvl1pPr>
          </a:lstStyle>
          <a:p>
            <a:fld id="{A334E627-A0F1-46A7-B90D-6F2B8F102121}" type="slidenum">
              <a:rPr lang="en-AU" smtClean="0"/>
              <a:t>‹#›</a:t>
            </a:fld>
            <a:endParaRPr lang="en-AU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>
          <a:xfrm>
            <a:off x="3581400" y="6296248"/>
            <a:ext cx="2820987" cy="152400"/>
          </a:xfrm>
        </p:spPr>
        <p:txBody>
          <a:bodyPr/>
          <a:lstStyle/>
          <a:p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D0ED2-0617-4608-9C57-717A65CF6526}" type="datetimeFigureOut">
              <a:rPr lang="en-AU" smtClean="0"/>
              <a:t>22/04/2018</a:t>
            </a:fld>
            <a:endParaRPr lang="en-A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334E627-A0F1-46A7-B90D-6F2B8F102121}" type="slidenum">
              <a:rPr lang="en-AU" smtClean="0"/>
              <a:t>‹#›</a:t>
            </a:fld>
            <a:endParaRPr lang="en-AU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D0ED2-0617-4608-9C57-717A65CF6526}" type="datetimeFigureOut">
              <a:rPr lang="en-AU" smtClean="0"/>
              <a:t>22/04/2018</a:t>
            </a:fld>
            <a:endParaRPr lang="en-A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334E627-A0F1-46A7-B90D-6F2B8F102121}" type="slidenum">
              <a:rPr lang="en-AU" smtClean="0"/>
              <a:t>‹#›</a:t>
            </a:fld>
            <a:endParaRPr lang="en-AU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3657600" cy="5714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D0ED2-0617-4608-9C57-717A65CF6526}" type="datetimeFigureOut">
              <a:rPr lang="en-AU" smtClean="0"/>
              <a:t>22/04/2018</a:t>
            </a:fld>
            <a:endParaRPr lang="en-A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334E627-A0F1-46A7-B90D-6F2B8F102121}" type="slidenum">
              <a:rPr lang="en-AU" smtClean="0"/>
              <a:t>‹#›</a:t>
            </a:fld>
            <a:endParaRPr lang="en-AU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0" y="0"/>
            <a:ext cx="2293626" cy="6858000"/>
          </a:xfrm>
          <a:prstGeom prst="rect">
            <a:avLst/>
          </a:prstGeom>
        </p:spPr>
      </p:pic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839788" y="6426201"/>
            <a:ext cx="2819399" cy="126999"/>
          </a:xfrm>
        </p:spPr>
        <p:txBody>
          <a:bodyPr/>
          <a:lstStyle/>
          <a:p>
            <a:fld id="{F3AD0ED2-0617-4608-9C57-717A65CF6526}" type="datetimeFigureOut">
              <a:rPr lang="en-AU" smtClean="0"/>
              <a:t>22/04/2018</a:t>
            </a:fld>
            <a:endParaRPr lang="en-AU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4116388" y="6400800"/>
            <a:ext cx="533400" cy="152400"/>
          </a:xfrm>
        </p:spPr>
        <p:txBody>
          <a:bodyPr/>
          <a:lstStyle/>
          <a:p>
            <a:fld id="{A334E627-A0F1-46A7-B90D-6F2B8F102121}" type="slidenum">
              <a:rPr lang="en-AU" smtClean="0"/>
              <a:t>‹#›</a:t>
            </a:fld>
            <a:endParaRPr lang="en-AU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838200" y="6296248"/>
            <a:ext cx="2820987" cy="152400"/>
          </a:xfrm>
        </p:spPr>
        <p:txBody>
          <a:bodyPr/>
          <a:lstStyle/>
          <a:p>
            <a:endParaRPr lang="en-AU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457200" y="1828800"/>
            <a:ext cx="3200400" cy="1752600"/>
          </a:xfrm>
        </p:spPr>
        <p:txBody>
          <a:bodyPr anchor="b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3578224"/>
            <a:ext cx="3200645" cy="1459767"/>
          </a:xfrm>
        </p:spPr>
        <p:txBody>
          <a:bodyPr anchor="t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lang="en-US" sz="14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3429000"/>
            <a:ext cx="31242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457200"/>
            <a:ext cx="31242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D0ED2-0617-4608-9C57-717A65CF6526}" type="datetimeFigureOut">
              <a:rPr lang="en-AU" smtClean="0"/>
              <a:t>22/04/2018</a:t>
            </a:fld>
            <a:endParaRPr lang="en-AU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334E627-A0F1-46A7-B90D-6F2B8F102121}" type="slidenum">
              <a:rPr lang="en-AU" smtClean="0"/>
              <a:t>‹#›</a:t>
            </a:fld>
            <a:endParaRPr lang="en-AU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75238"/>
            <a:ext cx="35814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675288"/>
            <a:ext cx="3581400" cy="2525112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 baseline="0"/>
            </a:lvl4pPr>
            <a:lvl5pPr>
              <a:buFont typeface="Wingdings" pitchFamily="2" charset="2"/>
              <a:buChar char="§"/>
              <a:defRPr sz="1400"/>
            </a:lvl5pPr>
            <a:lvl6pPr>
              <a:buFont typeface="Wingdings" pitchFamily="2" charset="2"/>
              <a:buChar char="§"/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199" y="3429000"/>
            <a:ext cx="35814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199" y="3840162"/>
            <a:ext cx="3581400" cy="2515198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D0ED2-0617-4608-9C57-717A65CF6526}" type="datetimeFigureOut">
              <a:rPr lang="en-AU" smtClean="0"/>
              <a:t>22/04/2018</a:t>
            </a:fld>
            <a:endParaRPr lang="en-A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334E627-A0F1-46A7-B90D-6F2B8F102121}" type="slidenum">
              <a:rPr lang="en-AU" smtClean="0"/>
              <a:t>‹#›</a:t>
            </a:fld>
            <a:endParaRPr lang="en-A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3800" y="457200"/>
            <a:ext cx="3962400" cy="571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D0ED2-0617-4608-9C57-717A65CF6526}" type="datetimeFigureOut">
              <a:rPr lang="en-AU" smtClean="0"/>
              <a:t>22/04/2018</a:t>
            </a:fld>
            <a:endParaRPr lang="en-A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334E627-A0F1-46A7-B90D-6F2B8F102121}" type="slidenum">
              <a:rPr lang="en-AU" smtClean="0"/>
              <a:t>‹#›</a:t>
            </a:fld>
            <a:endParaRPr lang="en-AU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D0ED2-0617-4608-9C57-717A65CF6526}" type="datetimeFigureOut">
              <a:rPr lang="en-AU" smtClean="0"/>
              <a:t>22/04/2018</a:t>
            </a:fld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334E627-A0F1-46A7-B90D-6F2B8F102121}" type="slidenum">
              <a:rPr lang="en-AU" smtClean="0"/>
              <a:t>‹#›</a:t>
            </a:fld>
            <a:endParaRPr lang="en-A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4837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4700016" cy="3505200"/>
          </a:xfrm>
        </p:spPr>
        <p:txBody>
          <a:bodyPr>
            <a:normAutofit/>
          </a:bodyPr>
          <a:lstStyle>
            <a:lvl1pPr marL="228600" indent="-182880"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D0ED2-0617-4608-9C57-717A65CF6526}" type="datetimeFigureOut">
              <a:rPr lang="en-AU" smtClean="0"/>
              <a:t>22/04/2018</a:t>
            </a:fld>
            <a:endParaRPr lang="en-A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334E627-A0F1-46A7-B90D-6F2B8F102121}" type="slidenum">
              <a:rPr lang="en-AU" smtClean="0"/>
              <a:t>‹#›</a:t>
            </a:fld>
            <a:endParaRPr lang="en-A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1676400"/>
            <a:ext cx="4696967" cy="350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5972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D0ED2-0617-4608-9C57-717A65CF6526}" type="datetimeFigureOut">
              <a:rPr lang="en-AU" smtClean="0"/>
              <a:t>22/04/2018</a:t>
            </a:fld>
            <a:endParaRPr lang="en-AU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334E627-A0F1-46A7-B90D-6F2B8F102121}" type="slidenum">
              <a:rPr lang="en-AU" smtClean="0"/>
              <a:t>‹#›</a:t>
            </a:fld>
            <a:endParaRPr lang="en-AU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phere2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8823693" y="0"/>
            <a:ext cx="320307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5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57200"/>
            <a:ext cx="3657600" cy="5714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7772400" y="6400800"/>
            <a:ext cx="533400" cy="152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334E627-A0F1-46A7-B90D-6F2B8F102121}" type="slidenum">
              <a:rPr lang="en-AU" smtClean="0"/>
              <a:t>‹#›</a:t>
            </a:fld>
            <a:endParaRPr lang="en-AU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2"/>
          </p:nvPr>
        </p:nvSpPr>
        <p:spPr>
          <a:xfrm>
            <a:off x="4876801" y="6426201"/>
            <a:ext cx="2819399" cy="1269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3AD0ED2-0617-4608-9C57-717A65CF6526}" type="datetimeFigureOut">
              <a:rPr lang="en-AU" smtClean="0"/>
              <a:t>22/04/2018</a:t>
            </a:fld>
            <a:endParaRPr lang="en-A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4875213" y="6296248"/>
            <a:ext cx="2820987" cy="1524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algn="r" defTabSz="914400" rtl="0" eaLnBrk="1" latinLnBrk="0" hangingPunct="1">
        <a:spcBef>
          <a:spcPct val="0"/>
        </a:spcBef>
        <a:buNone/>
        <a:defRPr sz="2800" kern="1200">
          <a:gradFill>
            <a:gsLst>
              <a:gs pos="0">
                <a:schemeClr val="tx1">
                  <a:lumMod val="50000"/>
                </a:schemeClr>
              </a:gs>
              <a:gs pos="61000">
                <a:schemeClr val="tx1"/>
              </a:gs>
            </a:gsLst>
            <a:lin ang="5400000" scaled="0"/>
          </a:gradFill>
          <a:effectLst/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8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2pPr>
      <a:lvl3pPr marL="59436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3pPr>
      <a:lvl4pPr marL="77724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4pPr>
      <a:lvl5pPr marL="96012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5pPr>
      <a:lvl6pPr marL="114300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32588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50876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69164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AU" sz="2800" dirty="0" smtClean="0"/>
              <a:t>Design Direction and Suggestions</a:t>
            </a:r>
            <a:endParaRPr lang="en-AU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4400" dirty="0" err="1" smtClean="0"/>
              <a:t>AntiFury</a:t>
            </a:r>
            <a:r>
              <a:rPr lang="en-AU" sz="4400" dirty="0" smtClean="0"/>
              <a:t/>
            </a:r>
            <a:br>
              <a:rPr lang="en-AU" sz="4400" dirty="0" smtClean="0"/>
            </a:br>
            <a:r>
              <a:rPr lang="en-AU" sz="4400" dirty="0" smtClean="0"/>
              <a:t>Logo Design</a:t>
            </a:r>
            <a:endParaRPr lang="en-AU" sz="4400" dirty="0"/>
          </a:p>
        </p:txBody>
      </p:sp>
    </p:spTree>
    <p:extLst>
      <p:ext uri="{BB962C8B-B14F-4D97-AF65-F5344CB8AC3E}">
        <p14:creationId xmlns:p14="http://schemas.microsoft.com/office/powerpoint/2010/main" val="35282366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75307" y="457200"/>
            <a:ext cx="3621386" cy="5714999"/>
          </a:xfrm>
        </p:spPr>
        <p:txBody>
          <a:bodyPr>
            <a:normAutofit/>
          </a:bodyPr>
          <a:lstStyle/>
          <a:p>
            <a:r>
              <a:rPr lang="en-AU" dirty="0" smtClean="0"/>
              <a:t>Brand Name: </a:t>
            </a:r>
            <a:r>
              <a:rPr lang="en-AU" dirty="0" err="1" smtClean="0"/>
              <a:t>AntiFury</a:t>
            </a:r>
            <a:r>
              <a:rPr lang="en-AU" dirty="0" smtClean="0"/>
              <a:t> </a:t>
            </a:r>
          </a:p>
          <a:p>
            <a:r>
              <a:rPr lang="en-AU" dirty="0" smtClean="0"/>
              <a:t>An </a:t>
            </a:r>
            <a:r>
              <a:rPr lang="en-AU" dirty="0"/>
              <a:t>online business selling dog </a:t>
            </a:r>
            <a:r>
              <a:rPr lang="en-AU" dirty="0" smtClean="0"/>
              <a:t>training products</a:t>
            </a:r>
          </a:p>
          <a:p>
            <a:r>
              <a:rPr lang="en-AU" dirty="0" smtClean="0"/>
              <a:t>Our products are aimed at minimising the frustration of pet owners due to misbehaviour from their pets (e.g. constant barking or pet bed wetting), and giving them a peace of mind</a:t>
            </a:r>
          </a:p>
          <a:p>
            <a:r>
              <a:rPr lang="en-AU" dirty="0" smtClean="0"/>
              <a:t>The </a:t>
            </a:r>
            <a:r>
              <a:rPr lang="en-AU" dirty="0"/>
              <a:t>focus of our company is to bring fun and humorous designs to </a:t>
            </a:r>
            <a:r>
              <a:rPr lang="en-AU" dirty="0" smtClean="0"/>
              <a:t>dog/pet </a:t>
            </a:r>
            <a:r>
              <a:rPr lang="en-AU" dirty="0"/>
              <a:t>training products.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Who are we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8078954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Evoke sense of </a:t>
            </a:r>
            <a:r>
              <a:rPr lang="en-AU" b="1" dirty="0" smtClean="0"/>
              <a:t>fun</a:t>
            </a:r>
            <a:r>
              <a:rPr lang="en-AU" dirty="0" smtClean="0"/>
              <a:t> and </a:t>
            </a:r>
            <a:r>
              <a:rPr lang="en-AU" b="1" dirty="0" smtClean="0"/>
              <a:t>cheeky</a:t>
            </a:r>
            <a:r>
              <a:rPr lang="en-AU" dirty="0" smtClean="0"/>
              <a:t>,  </a:t>
            </a:r>
            <a:r>
              <a:rPr lang="en-AU" b="1" dirty="0" smtClean="0"/>
              <a:t>humorous</a:t>
            </a:r>
          </a:p>
          <a:p>
            <a:r>
              <a:rPr lang="en-AU" dirty="0" smtClean="0"/>
              <a:t>Not </a:t>
            </a:r>
            <a:r>
              <a:rPr lang="en-AU" b="1" u="sng" dirty="0" smtClean="0"/>
              <a:t>overdone </a:t>
            </a:r>
            <a:r>
              <a:rPr lang="en-AU" dirty="0" smtClean="0"/>
              <a:t>with imagery of dogs  and colours (should not be tacky)</a:t>
            </a:r>
          </a:p>
          <a:p>
            <a:r>
              <a:rPr lang="en-AU" dirty="0" smtClean="0"/>
              <a:t>Design that is </a:t>
            </a:r>
            <a:r>
              <a:rPr lang="en-AU" b="1" dirty="0" smtClean="0"/>
              <a:t>simple but clever </a:t>
            </a:r>
          </a:p>
          <a:p>
            <a:r>
              <a:rPr lang="en-AU" dirty="0" smtClean="0"/>
              <a:t>May potentially play on the initials AF as part of the logo graphics</a:t>
            </a:r>
            <a:endParaRPr lang="en-AU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Logo Design Direction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318802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Logo Inspiration and mood board</a:t>
            </a:r>
            <a:endParaRPr lang="en-A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372" y="1161391"/>
            <a:ext cx="1790534" cy="1080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126" y="4221088"/>
            <a:ext cx="1790690" cy="8714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136" y="3057525"/>
            <a:ext cx="3248025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273" t="19243" r="27115" b="17034"/>
          <a:stretch/>
        </p:blipFill>
        <p:spPr bwMode="auto">
          <a:xfrm>
            <a:off x="3676720" y="3972558"/>
            <a:ext cx="1268361" cy="15780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136" y="5365994"/>
            <a:ext cx="2894680" cy="84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7816" y="980728"/>
            <a:ext cx="1441447" cy="14414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980728"/>
            <a:ext cx="1295400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3133" y="4466776"/>
            <a:ext cx="1273862" cy="1266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48716899"/>
      </p:ext>
    </p:extLst>
  </p:cSld>
  <p:clrMapOvr>
    <a:masterClrMapping/>
  </p:clrMapOvr>
</p:sld>
</file>

<file path=ppt/theme/theme1.xml><?xml version="1.0" encoding="utf-8"?>
<a:theme xmlns:a="http://schemas.openxmlformats.org/drawingml/2006/main" name="Composite">
  <a:themeElements>
    <a:clrScheme name="Composite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Composit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ompos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5000"/>
                <a:satMod val="300000"/>
              </a:schemeClr>
            </a:gs>
            <a:gs pos="12000">
              <a:schemeClr val="phClr">
                <a:tint val="50000"/>
                <a:shade val="90000"/>
                <a:satMod val="250000"/>
              </a:schemeClr>
            </a:gs>
            <a:gs pos="100000">
              <a:schemeClr val="phClr">
                <a:tint val="85000"/>
                <a:shade val="7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75000"/>
                <a:shade val="95000"/>
                <a:satMod val="175000"/>
              </a:schemeClr>
            </a:gs>
            <a:gs pos="12000">
              <a:schemeClr val="phClr">
                <a:tint val="90000"/>
                <a:shade val="90000"/>
                <a:satMod val="150000"/>
              </a:schemeClr>
            </a:gs>
            <a:gs pos="100000">
              <a:schemeClr val="phClr">
                <a:tint val="100000"/>
                <a:shade val="75000"/>
                <a:satMod val="150000"/>
              </a:schemeClr>
            </a:gs>
          </a:gsLst>
          <a:lin ang="16200000" scaled="1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freezing" dir="t">
              <a:rot lat="0" lon="0" rev="6000000"/>
            </a:lightRig>
          </a:scene3d>
          <a:sp3d contourW="12700" prstMaterial="dkEdge">
            <a:bevelT w="44450" h="254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10000"/>
                <a:lumMod val="80000"/>
              </a:schemeClr>
            </a:gs>
            <a:gs pos="79000">
              <a:schemeClr val="phClr">
                <a:tint val="100000"/>
                <a:shade val="90000"/>
                <a:satMod val="105000"/>
                <a:lumMod val="100000"/>
              </a:schemeClr>
            </a:gs>
            <a:gs pos="100000">
              <a:schemeClr val="phClr">
                <a:tint val="95000"/>
                <a:shade val="100000"/>
                <a:satMod val="110000"/>
                <a:lumMod val="11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hade val="100000"/>
                <a:satMod val="100000"/>
                <a:lumMod val="110000"/>
              </a:schemeClr>
            </a:gs>
            <a:gs pos="83000">
              <a:schemeClr val="phClr">
                <a:shade val="75000"/>
                <a:satMod val="200000"/>
              </a:schemeClr>
            </a:gs>
            <a:gs pos="100000">
              <a:schemeClr val="phClr">
                <a:shade val="90000"/>
                <a:satMod val="200000"/>
              </a:schemeClr>
            </a:gs>
          </a:gsLst>
          <a:path path="circle">
            <a:fillToRect l="75000" t="100000" b="3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Composite</Template>
  <TotalTime>166</TotalTime>
  <Words>119</Words>
  <Application>Microsoft Office PowerPoint</Application>
  <PresentationFormat>On-screen Show (4:3)</PresentationFormat>
  <Paragraphs>13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Composite</vt:lpstr>
      <vt:lpstr>AntiFury Logo Design</vt:lpstr>
      <vt:lpstr>Who are we</vt:lpstr>
      <vt:lpstr>Logo Design Direction</vt:lpstr>
      <vt:lpstr>Logo Inspiration and mood board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AntiFury Logo Design</dc:title>
  <dc:creator>AmyAu</dc:creator>
  <cp:lastModifiedBy>AmyAu</cp:lastModifiedBy>
  <cp:revision>9</cp:revision>
  <dcterms:created xsi:type="dcterms:W3CDTF">2018-04-18T09:18:35Z</dcterms:created>
  <dcterms:modified xsi:type="dcterms:W3CDTF">2018-04-22T04:11:56Z</dcterms:modified>
</cp:coreProperties>
</file>