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828800" cy="1828800"/>
  <p:notesSz cx="6858000" cy="9144000"/>
  <p:defaultTextStyle>
    <a:defPPr>
      <a:defRPr lang="en-US"/>
    </a:defPPr>
    <a:lvl1pPr marL="0" algn="l" defTabSz="175565" rtl="0" eaLnBrk="1" latinLnBrk="0" hangingPunct="1">
      <a:defRPr sz="346" kern="1200">
        <a:solidFill>
          <a:schemeClr val="tx1"/>
        </a:solidFill>
        <a:latin typeface="+mn-lt"/>
        <a:ea typeface="+mn-ea"/>
        <a:cs typeface="+mn-cs"/>
      </a:defRPr>
    </a:lvl1pPr>
    <a:lvl2pPr marL="87782" algn="l" defTabSz="175565" rtl="0" eaLnBrk="1" latinLnBrk="0" hangingPunct="1">
      <a:defRPr sz="346" kern="1200">
        <a:solidFill>
          <a:schemeClr val="tx1"/>
        </a:solidFill>
        <a:latin typeface="+mn-lt"/>
        <a:ea typeface="+mn-ea"/>
        <a:cs typeface="+mn-cs"/>
      </a:defRPr>
    </a:lvl2pPr>
    <a:lvl3pPr marL="175565" algn="l" defTabSz="175565" rtl="0" eaLnBrk="1" latinLnBrk="0" hangingPunct="1">
      <a:defRPr sz="346" kern="1200">
        <a:solidFill>
          <a:schemeClr val="tx1"/>
        </a:solidFill>
        <a:latin typeface="+mn-lt"/>
        <a:ea typeface="+mn-ea"/>
        <a:cs typeface="+mn-cs"/>
      </a:defRPr>
    </a:lvl3pPr>
    <a:lvl4pPr marL="263347" algn="l" defTabSz="175565" rtl="0" eaLnBrk="1" latinLnBrk="0" hangingPunct="1">
      <a:defRPr sz="346" kern="1200">
        <a:solidFill>
          <a:schemeClr val="tx1"/>
        </a:solidFill>
        <a:latin typeface="+mn-lt"/>
        <a:ea typeface="+mn-ea"/>
        <a:cs typeface="+mn-cs"/>
      </a:defRPr>
    </a:lvl4pPr>
    <a:lvl5pPr marL="351130" algn="l" defTabSz="175565" rtl="0" eaLnBrk="1" latinLnBrk="0" hangingPunct="1">
      <a:defRPr sz="346" kern="1200">
        <a:solidFill>
          <a:schemeClr val="tx1"/>
        </a:solidFill>
        <a:latin typeface="+mn-lt"/>
        <a:ea typeface="+mn-ea"/>
        <a:cs typeface="+mn-cs"/>
      </a:defRPr>
    </a:lvl5pPr>
    <a:lvl6pPr marL="438912" algn="l" defTabSz="175565" rtl="0" eaLnBrk="1" latinLnBrk="0" hangingPunct="1">
      <a:defRPr sz="346" kern="1200">
        <a:solidFill>
          <a:schemeClr val="tx1"/>
        </a:solidFill>
        <a:latin typeface="+mn-lt"/>
        <a:ea typeface="+mn-ea"/>
        <a:cs typeface="+mn-cs"/>
      </a:defRPr>
    </a:lvl6pPr>
    <a:lvl7pPr marL="526694" algn="l" defTabSz="175565" rtl="0" eaLnBrk="1" latinLnBrk="0" hangingPunct="1">
      <a:defRPr sz="346" kern="1200">
        <a:solidFill>
          <a:schemeClr val="tx1"/>
        </a:solidFill>
        <a:latin typeface="+mn-lt"/>
        <a:ea typeface="+mn-ea"/>
        <a:cs typeface="+mn-cs"/>
      </a:defRPr>
    </a:lvl7pPr>
    <a:lvl8pPr marL="614477" algn="l" defTabSz="175565" rtl="0" eaLnBrk="1" latinLnBrk="0" hangingPunct="1">
      <a:defRPr sz="346" kern="1200">
        <a:solidFill>
          <a:schemeClr val="tx1"/>
        </a:solidFill>
        <a:latin typeface="+mn-lt"/>
        <a:ea typeface="+mn-ea"/>
        <a:cs typeface="+mn-cs"/>
      </a:defRPr>
    </a:lvl8pPr>
    <a:lvl9pPr marL="702259" algn="l" defTabSz="175565" rtl="0" eaLnBrk="1" latinLnBrk="0" hangingPunct="1">
      <a:defRPr sz="3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03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68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" y="299297"/>
            <a:ext cx="1554480" cy="636693"/>
          </a:xfrm>
        </p:spPr>
        <p:txBody>
          <a:bodyPr anchor="b"/>
          <a:lstStyle>
            <a:lvl1pPr algn="ctr">
              <a:defRPr sz="1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960543"/>
            <a:ext cx="1371600" cy="441537"/>
          </a:xfrm>
        </p:spPr>
        <p:txBody>
          <a:bodyPr/>
          <a:lstStyle>
            <a:lvl1pPr marL="0" indent="0" algn="ctr">
              <a:buNone/>
              <a:defRPr sz="480"/>
            </a:lvl1pPr>
            <a:lvl2pPr marL="91440" indent="0" algn="ctr">
              <a:buNone/>
              <a:defRPr sz="400"/>
            </a:lvl2pPr>
            <a:lvl3pPr marL="182880" indent="0" algn="ctr">
              <a:buNone/>
              <a:defRPr sz="360"/>
            </a:lvl3pPr>
            <a:lvl4pPr marL="274320" indent="0" algn="ctr">
              <a:buNone/>
              <a:defRPr sz="320"/>
            </a:lvl4pPr>
            <a:lvl5pPr marL="365760" indent="0" algn="ctr">
              <a:buNone/>
              <a:defRPr sz="320"/>
            </a:lvl5pPr>
            <a:lvl6pPr marL="457200" indent="0" algn="ctr">
              <a:buNone/>
              <a:defRPr sz="320"/>
            </a:lvl6pPr>
            <a:lvl7pPr marL="548640" indent="0" algn="ctr">
              <a:buNone/>
              <a:defRPr sz="320"/>
            </a:lvl7pPr>
            <a:lvl8pPr marL="640080" indent="0" algn="ctr">
              <a:buNone/>
              <a:defRPr sz="320"/>
            </a:lvl8pPr>
            <a:lvl9pPr marL="731520" indent="0" algn="ctr">
              <a:buNone/>
              <a:defRPr sz="32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B164-1665-43EB-8B38-744E84A1D0D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884B9-6AE9-4DBD-9442-C27E66506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571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B164-1665-43EB-8B38-744E84A1D0D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884B9-6AE9-4DBD-9442-C27E66506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476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" y="97367"/>
            <a:ext cx="394335" cy="15498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" y="97367"/>
            <a:ext cx="1160145" cy="15498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B164-1665-43EB-8B38-744E84A1D0D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884B9-6AE9-4DBD-9442-C27E66506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056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B164-1665-43EB-8B38-744E84A1D0D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884B9-6AE9-4DBD-9442-C27E66506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95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8" y="455930"/>
            <a:ext cx="1577340" cy="760730"/>
          </a:xfrm>
        </p:spPr>
        <p:txBody>
          <a:bodyPr anchor="b"/>
          <a:lstStyle>
            <a:lvl1pPr>
              <a:defRPr sz="1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8" y="1223857"/>
            <a:ext cx="1577340" cy="400050"/>
          </a:xfrm>
        </p:spPr>
        <p:txBody>
          <a:bodyPr/>
          <a:lstStyle>
            <a:lvl1pPr marL="0" indent="0">
              <a:buNone/>
              <a:defRPr sz="480">
                <a:solidFill>
                  <a:schemeClr val="tx1"/>
                </a:solidFill>
              </a:defRPr>
            </a:lvl1pPr>
            <a:lvl2pPr marL="91440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2pPr>
            <a:lvl3pPr marL="182880" indent="0">
              <a:buNone/>
              <a:defRPr sz="360">
                <a:solidFill>
                  <a:schemeClr val="tx1">
                    <a:tint val="75000"/>
                  </a:schemeClr>
                </a:solidFill>
              </a:defRPr>
            </a:lvl3pPr>
            <a:lvl4pPr marL="274320" indent="0">
              <a:buNone/>
              <a:defRPr sz="320">
                <a:solidFill>
                  <a:schemeClr val="tx1">
                    <a:tint val="75000"/>
                  </a:schemeClr>
                </a:solidFill>
              </a:defRPr>
            </a:lvl4pPr>
            <a:lvl5pPr marL="365760" indent="0">
              <a:buNone/>
              <a:defRPr sz="320">
                <a:solidFill>
                  <a:schemeClr val="tx1">
                    <a:tint val="75000"/>
                  </a:schemeClr>
                </a:solidFill>
              </a:defRPr>
            </a:lvl5pPr>
            <a:lvl6pPr marL="457200" indent="0">
              <a:buNone/>
              <a:defRPr sz="320">
                <a:solidFill>
                  <a:schemeClr val="tx1">
                    <a:tint val="75000"/>
                  </a:schemeClr>
                </a:solidFill>
              </a:defRPr>
            </a:lvl6pPr>
            <a:lvl7pPr marL="548640" indent="0">
              <a:buNone/>
              <a:defRPr sz="320">
                <a:solidFill>
                  <a:schemeClr val="tx1">
                    <a:tint val="75000"/>
                  </a:schemeClr>
                </a:solidFill>
              </a:defRPr>
            </a:lvl7pPr>
            <a:lvl8pPr marL="640080" indent="0">
              <a:buNone/>
              <a:defRPr sz="320">
                <a:solidFill>
                  <a:schemeClr val="tx1">
                    <a:tint val="75000"/>
                  </a:schemeClr>
                </a:solidFill>
              </a:defRPr>
            </a:lvl8pPr>
            <a:lvl9pPr marL="731520" indent="0">
              <a:buNone/>
              <a:defRPr sz="3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B164-1665-43EB-8B38-744E84A1D0D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884B9-6AE9-4DBD-9442-C27E66506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68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" y="486833"/>
            <a:ext cx="777240" cy="116035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" y="486833"/>
            <a:ext cx="777240" cy="116035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B164-1665-43EB-8B38-744E84A1D0D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884B9-6AE9-4DBD-9442-C27E66506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38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" y="97367"/>
            <a:ext cx="1577340" cy="35348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" y="448310"/>
            <a:ext cx="773668" cy="219710"/>
          </a:xfrm>
        </p:spPr>
        <p:txBody>
          <a:bodyPr anchor="b"/>
          <a:lstStyle>
            <a:lvl1pPr marL="0" indent="0">
              <a:buNone/>
              <a:defRPr sz="480" b="1"/>
            </a:lvl1pPr>
            <a:lvl2pPr marL="91440" indent="0">
              <a:buNone/>
              <a:defRPr sz="400" b="1"/>
            </a:lvl2pPr>
            <a:lvl3pPr marL="182880" indent="0">
              <a:buNone/>
              <a:defRPr sz="360" b="1"/>
            </a:lvl3pPr>
            <a:lvl4pPr marL="274320" indent="0">
              <a:buNone/>
              <a:defRPr sz="320" b="1"/>
            </a:lvl4pPr>
            <a:lvl5pPr marL="365760" indent="0">
              <a:buNone/>
              <a:defRPr sz="320" b="1"/>
            </a:lvl5pPr>
            <a:lvl6pPr marL="457200" indent="0">
              <a:buNone/>
              <a:defRPr sz="320" b="1"/>
            </a:lvl6pPr>
            <a:lvl7pPr marL="548640" indent="0">
              <a:buNone/>
              <a:defRPr sz="320" b="1"/>
            </a:lvl7pPr>
            <a:lvl8pPr marL="640080" indent="0">
              <a:buNone/>
              <a:defRPr sz="320" b="1"/>
            </a:lvl8pPr>
            <a:lvl9pPr marL="731520" indent="0">
              <a:buNone/>
              <a:defRPr sz="3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" y="668020"/>
            <a:ext cx="773668" cy="98255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" y="448310"/>
            <a:ext cx="777478" cy="219710"/>
          </a:xfrm>
        </p:spPr>
        <p:txBody>
          <a:bodyPr anchor="b"/>
          <a:lstStyle>
            <a:lvl1pPr marL="0" indent="0">
              <a:buNone/>
              <a:defRPr sz="480" b="1"/>
            </a:lvl1pPr>
            <a:lvl2pPr marL="91440" indent="0">
              <a:buNone/>
              <a:defRPr sz="400" b="1"/>
            </a:lvl2pPr>
            <a:lvl3pPr marL="182880" indent="0">
              <a:buNone/>
              <a:defRPr sz="360" b="1"/>
            </a:lvl3pPr>
            <a:lvl4pPr marL="274320" indent="0">
              <a:buNone/>
              <a:defRPr sz="320" b="1"/>
            </a:lvl4pPr>
            <a:lvl5pPr marL="365760" indent="0">
              <a:buNone/>
              <a:defRPr sz="320" b="1"/>
            </a:lvl5pPr>
            <a:lvl6pPr marL="457200" indent="0">
              <a:buNone/>
              <a:defRPr sz="320" b="1"/>
            </a:lvl6pPr>
            <a:lvl7pPr marL="548640" indent="0">
              <a:buNone/>
              <a:defRPr sz="320" b="1"/>
            </a:lvl7pPr>
            <a:lvl8pPr marL="640080" indent="0">
              <a:buNone/>
              <a:defRPr sz="320" b="1"/>
            </a:lvl8pPr>
            <a:lvl9pPr marL="731520" indent="0">
              <a:buNone/>
              <a:defRPr sz="3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" y="668020"/>
            <a:ext cx="777478" cy="98255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B164-1665-43EB-8B38-744E84A1D0D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884B9-6AE9-4DBD-9442-C27E66506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572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B164-1665-43EB-8B38-744E84A1D0D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884B9-6AE9-4DBD-9442-C27E66506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872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B164-1665-43EB-8B38-744E84A1D0D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884B9-6AE9-4DBD-9442-C27E66506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2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" y="121920"/>
            <a:ext cx="589836" cy="426720"/>
          </a:xfrm>
        </p:spPr>
        <p:txBody>
          <a:bodyPr anchor="b"/>
          <a:lstStyle>
            <a:lvl1pPr>
              <a:defRPr sz="6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" y="263314"/>
            <a:ext cx="925830" cy="1299633"/>
          </a:xfrm>
        </p:spPr>
        <p:txBody>
          <a:bodyPr/>
          <a:lstStyle>
            <a:lvl1pPr>
              <a:defRPr sz="640"/>
            </a:lvl1pPr>
            <a:lvl2pPr>
              <a:defRPr sz="560"/>
            </a:lvl2pPr>
            <a:lvl3pPr>
              <a:defRPr sz="48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" y="548640"/>
            <a:ext cx="589836" cy="1016423"/>
          </a:xfrm>
        </p:spPr>
        <p:txBody>
          <a:bodyPr/>
          <a:lstStyle>
            <a:lvl1pPr marL="0" indent="0">
              <a:buNone/>
              <a:defRPr sz="320"/>
            </a:lvl1pPr>
            <a:lvl2pPr marL="91440" indent="0">
              <a:buNone/>
              <a:defRPr sz="280"/>
            </a:lvl2pPr>
            <a:lvl3pPr marL="182880" indent="0">
              <a:buNone/>
              <a:defRPr sz="240"/>
            </a:lvl3pPr>
            <a:lvl4pPr marL="274320" indent="0">
              <a:buNone/>
              <a:defRPr sz="200"/>
            </a:lvl4pPr>
            <a:lvl5pPr marL="365760" indent="0">
              <a:buNone/>
              <a:defRPr sz="200"/>
            </a:lvl5pPr>
            <a:lvl6pPr marL="457200" indent="0">
              <a:buNone/>
              <a:defRPr sz="200"/>
            </a:lvl6pPr>
            <a:lvl7pPr marL="548640" indent="0">
              <a:buNone/>
              <a:defRPr sz="200"/>
            </a:lvl7pPr>
            <a:lvl8pPr marL="640080" indent="0">
              <a:buNone/>
              <a:defRPr sz="200"/>
            </a:lvl8pPr>
            <a:lvl9pPr marL="731520" indent="0">
              <a:buNone/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B164-1665-43EB-8B38-744E84A1D0D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884B9-6AE9-4DBD-9442-C27E66506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52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" y="121920"/>
            <a:ext cx="589836" cy="426720"/>
          </a:xfrm>
        </p:spPr>
        <p:txBody>
          <a:bodyPr anchor="b"/>
          <a:lstStyle>
            <a:lvl1pPr>
              <a:defRPr sz="6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" y="263314"/>
            <a:ext cx="925830" cy="1299633"/>
          </a:xfrm>
        </p:spPr>
        <p:txBody>
          <a:bodyPr anchor="t"/>
          <a:lstStyle>
            <a:lvl1pPr marL="0" indent="0">
              <a:buNone/>
              <a:defRPr sz="640"/>
            </a:lvl1pPr>
            <a:lvl2pPr marL="91440" indent="0">
              <a:buNone/>
              <a:defRPr sz="560"/>
            </a:lvl2pPr>
            <a:lvl3pPr marL="182880" indent="0">
              <a:buNone/>
              <a:defRPr sz="480"/>
            </a:lvl3pPr>
            <a:lvl4pPr marL="274320" indent="0">
              <a:buNone/>
              <a:defRPr sz="400"/>
            </a:lvl4pPr>
            <a:lvl5pPr marL="365760" indent="0">
              <a:buNone/>
              <a:defRPr sz="400"/>
            </a:lvl5pPr>
            <a:lvl6pPr marL="457200" indent="0">
              <a:buNone/>
              <a:defRPr sz="400"/>
            </a:lvl6pPr>
            <a:lvl7pPr marL="548640" indent="0">
              <a:buNone/>
              <a:defRPr sz="400"/>
            </a:lvl7pPr>
            <a:lvl8pPr marL="640080" indent="0">
              <a:buNone/>
              <a:defRPr sz="400"/>
            </a:lvl8pPr>
            <a:lvl9pPr marL="731520" indent="0">
              <a:buNone/>
              <a:defRPr sz="4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" y="548640"/>
            <a:ext cx="589836" cy="1016423"/>
          </a:xfrm>
        </p:spPr>
        <p:txBody>
          <a:bodyPr/>
          <a:lstStyle>
            <a:lvl1pPr marL="0" indent="0">
              <a:buNone/>
              <a:defRPr sz="320"/>
            </a:lvl1pPr>
            <a:lvl2pPr marL="91440" indent="0">
              <a:buNone/>
              <a:defRPr sz="280"/>
            </a:lvl2pPr>
            <a:lvl3pPr marL="182880" indent="0">
              <a:buNone/>
              <a:defRPr sz="240"/>
            </a:lvl3pPr>
            <a:lvl4pPr marL="274320" indent="0">
              <a:buNone/>
              <a:defRPr sz="200"/>
            </a:lvl4pPr>
            <a:lvl5pPr marL="365760" indent="0">
              <a:buNone/>
              <a:defRPr sz="200"/>
            </a:lvl5pPr>
            <a:lvl6pPr marL="457200" indent="0">
              <a:buNone/>
              <a:defRPr sz="200"/>
            </a:lvl6pPr>
            <a:lvl7pPr marL="548640" indent="0">
              <a:buNone/>
              <a:defRPr sz="200"/>
            </a:lvl7pPr>
            <a:lvl8pPr marL="640080" indent="0">
              <a:buNone/>
              <a:defRPr sz="200"/>
            </a:lvl8pPr>
            <a:lvl9pPr marL="731520" indent="0">
              <a:buNone/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B164-1665-43EB-8B38-744E84A1D0D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884B9-6AE9-4DBD-9442-C27E66506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016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" y="97367"/>
            <a:ext cx="1577340" cy="353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" y="486833"/>
            <a:ext cx="1577340" cy="1160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" y="1695027"/>
            <a:ext cx="411480" cy="973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9B164-1665-43EB-8B38-744E84A1D0DC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" y="1695027"/>
            <a:ext cx="617220" cy="973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" y="1695027"/>
            <a:ext cx="411480" cy="973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884B9-6AE9-4DBD-9442-C27E66506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970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2880" rtl="0" eaLnBrk="1" latinLnBrk="0" hangingPunct="1">
        <a:lnSpc>
          <a:spcPct val="90000"/>
        </a:lnSpc>
        <a:spcBef>
          <a:spcPct val="0"/>
        </a:spcBef>
        <a:buNone/>
        <a:defRPr sz="8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" indent="-45720" algn="l" defTabSz="18288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56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" indent="-45720" algn="l" defTabSz="182880" rtl="0" eaLnBrk="1" latinLnBrk="0" hangingPunct="1">
        <a:lnSpc>
          <a:spcPct val="90000"/>
        </a:lnSpc>
        <a:spcBef>
          <a:spcPts val="100"/>
        </a:spcBef>
        <a:buFont typeface="Arial" panose="020B0604020202020204" pitchFamily="34" charset="0"/>
        <a:buChar char="•"/>
        <a:defRPr sz="48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" indent="-45720" algn="l" defTabSz="182880" rtl="0" eaLnBrk="1" latinLnBrk="0" hangingPunct="1">
        <a:lnSpc>
          <a:spcPct val="90000"/>
        </a:lnSpc>
        <a:spcBef>
          <a:spcPts val="100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" indent="-45720" algn="l" defTabSz="182880" rtl="0" eaLnBrk="1" latinLnBrk="0" hangingPunct="1">
        <a:lnSpc>
          <a:spcPct val="90000"/>
        </a:lnSpc>
        <a:spcBef>
          <a:spcPts val="100"/>
        </a:spcBef>
        <a:buFont typeface="Arial" panose="020B0604020202020204" pitchFamily="34" charset="0"/>
        <a:buChar char="•"/>
        <a:defRPr sz="36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" indent="-45720" algn="l" defTabSz="182880" rtl="0" eaLnBrk="1" latinLnBrk="0" hangingPunct="1">
        <a:lnSpc>
          <a:spcPct val="90000"/>
        </a:lnSpc>
        <a:spcBef>
          <a:spcPts val="100"/>
        </a:spcBef>
        <a:buFont typeface="Arial" panose="020B0604020202020204" pitchFamily="34" charset="0"/>
        <a:buChar char="•"/>
        <a:defRPr sz="36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" indent="-45720" algn="l" defTabSz="182880" rtl="0" eaLnBrk="1" latinLnBrk="0" hangingPunct="1">
        <a:lnSpc>
          <a:spcPct val="90000"/>
        </a:lnSpc>
        <a:spcBef>
          <a:spcPts val="100"/>
        </a:spcBef>
        <a:buFont typeface="Arial" panose="020B0604020202020204" pitchFamily="34" charset="0"/>
        <a:buChar char="•"/>
        <a:defRPr sz="36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" indent="-45720" algn="l" defTabSz="182880" rtl="0" eaLnBrk="1" latinLnBrk="0" hangingPunct="1">
        <a:lnSpc>
          <a:spcPct val="90000"/>
        </a:lnSpc>
        <a:spcBef>
          <a:spcPts val="100"/>
        </a:spcBef>
        <a:buFont typeface="Arial" panose="020B0604020202020204" pitchFamily="34" charset="0"/>
        <a:buChar char="•"/>
        <a:defRPr sz="36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" indent="-45720" algn="l" defTabSz="182880" rtl="0" eaLnBrk="1" latinLnBrk="0" hangingPunct="1">
        <a:lnSpc>
          <a:spcPct val="90000"/>
        </a:lnSpc>
        <a:spcBef>
          <a:spcPts val="100"/>
        </a:spcBef>
        <a:buFont typeface="Arial" panose="020B0604020202020204" pitchFamily="34" charset="0"/>
        <a:buChar char="•"/>
        <a:defRPr sz="36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" indent="-45720" algn="l" defTabSz="182880" rtl="0" eaLnBrk="1" latinLnBrk="0" hangingPunct="1">
        <a:lnSpc>
          <a:spcPct val="90000"/>
        </a:lnSpc>
        <a:spcBef>
          <a:spcPts val="100"/>
        </a:spcBef>
        <a:buFont typeface="Arial" panose="020B0604020202020204" pitchFamily="34" charset="0"/>
        <a:buChar char="•"/>
        <a:defRPr sz="3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" rtl="0" eaLnBrk="1" latinLnBrk="0" hangingPunct="1">
        <a:defRPr sz="36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" algn="l" defTabSz="182880" rtl="0" eaLnBrk="1" latinLnBrk="0" hangingPunct="1">
        <a:defRPr sz="36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" algn="l" defTabSz="182880" rtl="0" eaLnBrk="1" latinLnBrk="0" hangingPunct="1">
        <a:defRPr sz="36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" algn="l" defTabSz="182880" rtl="0" eaLnBrk="1" latinLnBrk="0" hangingPunct="1">
        <a:defRPr sz="36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" algn="l" defTabSz="182880" rtl="0" eaLnBrk="1" latinLnBrk="0" hangingPunct="1">
        <a:defRPr sz="36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" algn="l" defTabSz="182880" rtl="0" eaLnBrk="1" latinLnBrk="0" hangingPunct="1">
        <a:defRPr sz="36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" algn="l" defTabSz="182880" rtl="0" eaLnBrk="1" latinLnBrk="0" hangingPunct="1">
        <a:defRPr sz="36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" algn="l" defTabSz="182880" rtl="0" eaLnBrk="1" latinLnBrk="0" hangingPunct="1">
        <a:defRPr sz="36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" algn="l" defTabSz="182880" rtl="0" eaLnBrk="1" latinLnBrk="0" hangingPunct="1">
        <a:defRPr sz="3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818" y="84739"/>
            <a:ext cx="964369" cy="1517431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0" y="0"/>
            <a:ext cx="1828800" cy="1828800"/>
          </a:xfrm>
          <a:prstGeom prst="ellipse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8787" y="154036"/>
            <a:ext cx="1531226" cy="13788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SPENSER</a:t>
            </a:r>
            <a:endParaRPr lang="en-US" sz="1800" dirty="0" smtClean="0">
              <a:solidFill>
                <a:schemeClr val="accent1">
                  <a:lumMod val="50000"/>
                </a:schemeClr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algn="ctr">
              <a:lnSpc>
                <a:spcPct val="85000"/>
              </a:lnSpc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&amp; </a:t>
            </a:r>
          </a:p>
          <a:p>
            <a:pPr algn="ctr">
              <a:lnSpc>
                <a:spcPct val="85000"/>
              </a:lnSpc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CHELSEA</a:t>
            </a:r>
          </a:p>
          <a:p>
            <a:pPr algn="ctr"/>
            <a:endParaRPr lang="en-US" sz="1800" dirty="0" smtClean="0">
              <a:solidFill>
                <a:schemeClr val="accent1">
                  <a:lumMod val="50000"/>
                </a:schemeClr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algn="ctr">
              <a:lnSpc>
                <a:spcPct val="75000"/>
              </a:lnSpc>
            </a:pPr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JUNE </a:t>
            </a:r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09, 2018</a:t>
            </a:r>
          </a:p>
          <a:p>
            <a:pPr algn="ctr">
              <a:lnSpc>
                <a:spcPct val="75000"/>
              </a:lnSpc>
            </a:pPr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BLOCK ISLAND</a:t>
            </a:r>
            <a:endParaRPr lang="en-US" sz="1200" dirty="0">
              <a:solidFill>
                <a:schemeClr val="accent1">
                  <a:lumMod val="50000"/>
                </a:schemeClr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67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421</TotalTime>
  <Words>10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Lucida Sans Unicode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young</dc:creator>
  <cp:lastModifiedBy>michelle young</cp:lastModifiedBy>
  <cp:revision>8</cp:revision>
  <dcterms:created xsi:type="dcterms:W3CDTF">2018-04-16T18:39:03Z</dcterms:created>
  <dcterms:modified xsi:type="dcterms:W3CDTF">2018-05-03T21:03:10Z</dcterms:modified>
</cp:coreProperties>
</file>