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9"/>
  </p:handoutMasterIdLst>
  <p:sldIdLst>
    <p:sldId id="256" r:id="rId2"/>
    <p:sldId id="258" r:id="rId3"/>
    <p:sldId id="260" r:id="rId4"/>
    <p:sldId id="261" r:id="rId5"/>
    <p:sldId id="263" r:id="rId6"/>
    <p:sldId id="262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0C8A77-D94A-4B04-B9F3-64CE1DDF1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E4BD3-F313-40EA-9870-E5610B8917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04D0-F288-4BC1-A770-151B4F44E7A0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A028F-8B92-492A-AEF8-A76C6F58CC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244F4-47CD-467B-AD63-47690FD05C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BF6D9-6171-4EDD-99BD-9D92FC6E8B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26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4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53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9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06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72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23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73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648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0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1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2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BFE0-9970-49EA-A7C4-BD883ED96FAD}" type="datetimeFigureOut">
              <a:rPr lang="en-AU" smtClean="0"/>
              <a:t>24/04/2018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D6D23AB-98D3-4618-A2A1-62ADE85172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9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8DCEDF-A46C-4070-97C3-1C7E2CE27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747" y="4690154"/>
            <a:ext cx="5618515" cy="977621"/>
          </a:xfrm>
        </p:spPr>
        <p:txBody>
          <a:bodyPr/>
          <a:lstStyle/>
          <a:p>
            <a:r>
              <a:rPr lang="en-AU" dirty="0"/>
              <a:t>8a Hill Street Willunga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D4495-369C-4A5C-BB28-CA100FC4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47" y="465592"/>
            <a:ext cx="7184993" cy="40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5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61E1-E2F1-4752-9E78-E244BD1C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36" y="443013"/>
            <a:ext cx="7891896" cy="513917"/>
          </a:xfrm>
        </p:spPr>
        <p:txBody>
          <a:bodyPr>
            <a:normAutofit fontScale="90000"/>
          </a:bodyPr>
          <a:lstStyle/>
          <a:p>
            <a:r>
              <a:rPr lang="en-AU" dirty="0"/>
              <a:t>Branding – Fire and 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04A9-AB8E-4264-9DCB-91F59477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36" y="1187009"/>
            <a:ext cx="8548576" cy="3381153"/>
          </a:xfrm>
        </p:spPr>
        <p:txBody>
          <a:bodyPr>
            <a:normAutofit fontScale="85000" lnSpcReduction="20000"/>
          </a:bodyPr>
          <a:lstStyle/>
          <a:p>
            <a:r>
              <a:rPr lang="en-AU" sz="2800" dirty="0"/>
              <a:t>FIRE :  		Wood Fire Oven Food</a:t>
            </a:r>
          </a:p>
          <a:p>
            <a:pPr marL="0" indent="0">
              <a:buNone/>
            </a:pPr>
            <a:r>
              <a:rPr lang="en-AU" sz="2800" dirty="0"/>
              <a:t>			Smell of smoke from the oven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endParaRPr lang="en-AU" sz="2800" dirty="0"/>
          </a:p>
          <a:p>
            <a:r>
              <a:rPr lang="en-AU" sz="2800" dirty="0"/>
              <a:t>STONE:  	Regions was settled as a Slate Mining Town</a:t>
            </a:r>
          </a:p>
          <a:p>
            <a:pPr marL="0" indent="0">
              <a:buNone/>
            </a:pPr>
            <a:r>
              <a:rPr lang="en-AU" sz="2800" dirty="0"/>
              <a:t>			Food is cooked on Stone / Bricks</a:t>
            </a:r>
          </a:p>
          <a:p>
            <a:pPr marL="0" indent="0">
              <a:buNone/>
            </a:pPr>
            <a:r>
              <a:rPr lang="en-AU" sz="2400" dirty="0"/>
              <a:t>		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46167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61E1-E2F1-4752-9E78-E244BD1C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02" y="251627"/>
            <a:ext cx="6571343" cy="513917"/>
          </a:xfrm>
        </p:spPr>
        <p:txBody>
          <a:bodyPr>
            <a:normAutofit fontScale="90000"/>
          </a:bodyPr>
          <a:lstStyle/>
          <a:p>
            <a:r>
              <a:rPr lang="en-AU" dirty="0"/>
              <a:t>Outback style food ( Weekends)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04A9-AB8E-4264-9DCB-91F59477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3675"/>
            <a:ext cx="8014834" cy="3381153"/>
          </a:xfrm>
        </p:spPr>
        <p:txBody>
          <a:bodyPr>
            <a:normAutofit/>
          </a:bodyPr>
          <a:lstStyle/>
          <a:p>
            <a:r>
              <a:rPr lang="en-AU" dirty="0"/>
              <a:t>The shop will expand on the wood fire concept and broaden the menu to offer Weekend travellers with a premium casual “ Outback” style food in an authentic wood fire oven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68067-87DF-49AB-90A0-53D8A5A5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35356"/>
            <a:ext cx="1811975" cy="3108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52D5A-AA2F-4F2E-8E3A-2C6287BE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769" y="2634321"/>
            <a:ext cx="1665657" cy="3110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55B48-E9FA-468A-9B15-9F3532A84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549" y="2635356"/>
            <a:ext cx="1822930" cy="3108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5F5288-5436-4F51-9FEF-C6D544008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84" y="2635356"/>
            <a:ext cx="1771318" cy="31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0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61E1-E2F1-4752-9E78-E244BD1C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02" y="251627"/>
            <a:ext cx="6571343" cy="513917"/>
          </a:xfrm>
        </p:spPr>
        <p:txBody>
          <a:bodyPr>
            <a:normAutofit fontScale="90000"/>
          </a:bodyPr>
          <a:lstStyle/>
          <a:p>
            <a:r>
              <a:rPr lang="en-AU" dirty="0"/>
              <a:t>Outback style food ( Weekends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3BC81-F656-47C5-862D-8C8F6D59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191" y="1430594"/>
            <a:ext cx="1913859" cy="2991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09610-739B-4A22-BA64-07D781FC2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2" y="1456566"/>
            <a:ext cx="2053407" cy="28770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22C559-2804-4078-9A8B-ABDF0245E3A8}"/>
              </a:ext>
            </a:extLst>
          </p:cNvPr>
          <p:cNvSpPr txBox="1"/>
          <p:nvPr/>
        </p:nvSpPr>
        <p:spPr>
          <a:xfrm>
            <a:off x="4869711" y="913403"/>
            <a:ext cx="245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Weekend Markets Offer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07F40E-C0CA-480F-8468-F76CDD6DC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806" y="1454666"/>
            <a:ext cx="3001231" cy="21053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654B2B-86BB-4407-8947-5EF9AABD29D2}"/>
              </a:ext>
            </a:extLst>
          </p:cNvPr>
          <p:cNvSpPr txBox="1"/>
          <p:nvPr/>
        </p:nvSpPr>
        <p:spPr>
          <a:xfrm>
            <a:off x="155705" y="913403"/>
            <a:ext cx="197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Regular menu offer</a:t>
            </a:r>
          </a:p>
        </p:txBody>
      </p:sp>
    </p:spTree>
    <p:extLst>
      <p:ext uri="{BB962C8B-B14F-4D97-AF65-F5344CB8AC3E}">
        <p14:creationId xmlns:p14="http://schemas.microsoft.com/office/powerpoint/2010/main" val="244787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61E1-E2F1-4752-9E78-E244BD1C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84" y="177199"/>
            <a:ext cx="6571343" cy="513917"/>
          </a:xfrm>
        </p:spPr>
        <p:txBody>
          <a:bodyPr>
            <a:normAutofit fontScale="90000"/>
          </a:bodyPr>
          <a:lstStyle/>
          <a:p>
            <a:r>
              <a:rPr lang="en-AU" dirty="0"/>
              <a:t>Café – Coffee,  Snacks….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04A9-AB8E-4264-9DCB-91F59477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3675"/>
            <a:ext cx="8014834" cy="3381153"/>
          </a:xfrm>
        </p:spPr>
        <p:txBody>
          <a:bodyPr>
            <a:normAutofit/>
          </a:bodyPr>
          <a:lstStyle/>
          <a:p>
            <a:r>
              <a:rPr lang="en-AU" dirty="0"/>
              <a:t>During the week the shop will be open for locals and high aged teens for a coffee and cake / snacks using the Wood Fire Oven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62F1F1-1CDC-4CF8-995C-0690E2CDB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61" y="2145183"/>
            <a:ext cx="1414463" cy="2390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AA919-B431-40EB-BDE9-7243842F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733" y="2176872"/>
            <a:ext cx="1576217" cy="2363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58EE8-C3A3-4FCE-BE2B-91479D834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078" y="2170728"/>
            <a:ext cx="2013380" cy="1339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272D47-958C-49F3-AFDB-E6B6E8F67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160" y="4638422"/>
            <a:ext cx="1414463" cy="1344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E58B12-8A82-4F40-BCFE-C435628E9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47" y="2170728"/>
            <a:ext cx="2762250" cy="2324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845DE5-D1E7-4DED-AF03-A30B1D12D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918" y="3714953"/>
            <a:ext cx="1312699" cy="184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1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61E1-E2F1-4752-9E78-E244BD1C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02" y="251627"/>
            <a:ext cx="6571343" cy="513917"/>
          </a:xfrm>
        </p:spPr>
        <p:txBody>
          <a:bodyPr>
            <a:normAutofit fontScale="90000"/>
          </a:bodyPr>
          <a:lstStyle/>
          <a:p>
            <a:r>
              <a:rPr lang="en-AU" dirty="0"/>
              <a:t>Supporting the community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99651-E2BD-47E4-8DFB-839F954B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11" y="1111102"/>
            <a:ext cx="3059851" cy="3059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377E4-4224-4C88-8029-1526C7368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273" y="111110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7A8E-8ECC-4A78-95BE-704AC15B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05" y="342419"/>
            <a:ext cx="6571343" cy="1049235"/>
          </a:xfrm>
        </p:spPr>
        <p:txBody>
          <a:bodyPr/>
          <a:lstStyle/>
          <a:p>
            <a:r>
              <a:rPr lang="en-AU" dirty="0"/>
              <a:t>History of the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A5FAD-BD82-417D-852B-12B7970F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9" y="1041215"/>
            <a:ext cx="5810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4838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1298</TotalTime>
  <Words>100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Gallery</vt:lpstr>
      <vt:lpstr>PowerPoint Presentation</vt:lpstr>
      <vt:lpstr>Branding – Fire and Stone</vt:lpstr>
      <vt:lpstr>Outback style food ( Weekends)</vt:lpstr>
      <vt:lpstr>Outback style food ( Weekends )</vt:lpstr>
      <vt:lpstr>Café – Coffee,  Snacks….</vt:lpstr>
      <vt:lpstr>Supporting the community</vt:lpstr>
      <vt:lpstr>History of the 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Fabrici</dc:creator>
  <cp:lastModifiedBy>John Fabrici</cp:lastModifiedBy>
  <cp:revision>21</cp:revision>
  <dcterms:created xsi:type="dcterms:W3CDTF">2018-04-03T07:51:11Z</dcterms:created>
  <dcterms:modified xsi:type="dcterms:W3CDTF">2018-04-24T02:58:49Z</dcterms:modified>
</cp:coreProperties>
</file>