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F926-4EF9-4FE9-A626-670F53931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63EB9-75AA-4795-8C37-D3A57A9819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1C3EB-CA1F-4E6F-924C-25A1ABDE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86423-7138-4E6E-8737-F8C9A51C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987EF-F93F-40FE-9055-6B3B303D5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9183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C6190-86FD-4F75-B4DF-F7B664A89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5CBF0-08A6-4007-9050-A135B10B3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B3271-3F81-4275-832C-AD9FFD68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3FAEC-1B8D-46E1-A131-73376EFED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F09E6-DA35-4538-B06C-774E496C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5609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C1231-2529-4CF0-B2B3-7D345F155D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F92B4-CF7C-4A20-8BC7-335D7B288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956C0-9565-405F-9861-4D0CF5664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4845B-12A8-4E57-9B39-E8B2A948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28915-7806-4B9C-BA9F-DA80E380C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5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257EF-6C6F-4BB3-BA64-500F5D05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BBD82-D496-4BF1-BEBF-9432EEE52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5C203-1CBA-4793-9D66-97F30A8B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3FD2E-6C6C-4C99-A8D5-E59BF455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C83-7DB2-41D9-AD52-205C7557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6880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C166-A893-4673-AB26-653EA1D42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5775B-BD3D-40E2-87A7-6D83D629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322B3-F913-41EC-9840-7E680EB72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094D1-F7D0-4CC0-A9F4-9B814619A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1C344-7A6F-49F3-940A-953AAD0A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266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75AB1-C2C8-4F5D-BAF3-FBA34B10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FFEBB-EDEA-448A-8B68-4514ECBB2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2313C-6968-4912-94DB-726ABE64D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D8D85-2363-4BF9-BF85-AF848F156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7E8FB-E43B-4727-B5B9-8B443D78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2B317-A6B9-405F-9570-BD931BEA7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135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94EC2-64AD-41F9-92EB-937CDBA4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838C2-F2BB-486A-92D2-7F0A290D8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421E3-4965-49E0-BA06-05F11AA32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041DF0-9B1D-4DD4-A63C-ADD17E079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2EA35-51F4-452B-8A62-84158F9DA6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A82686-D034-4DB0-BA59-31ADA2E4F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3C079E-0928-4E66-8714-A634182D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D52442-FE5B-4C80-B37F-78FAABD0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8279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3C80E-B0B2-4FA3-8E97-61287CE61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C0F76F-A2E1-4DC6-9D74-C18AAD595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2F27E-56A6-43E4-9C86-9FBA69299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1A6A0C-D4AD-4BBD-B950-5EA5F5119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3546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B302C4-1611-4921-97EA-0B9F50C4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5B7983-02D7-455E-9265-0A5B68670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0C3E9-4987-447B-8A83-F27DFC71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146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D54A6-55A0-4E34-B9D1-7D093E606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494E5-5B87-4165-ACBE-77C82B2E9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6AF08-2053-4C9D-B4AA-94D52B2BE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EF876-AADD-47A9-B6F6-F78BD80C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10BB7-2382-4051-809F-09BE28E0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17654-D991-48D7-826F-2CADF365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1175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FCC00-5B07-41A1-9152-80C7FD9B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AA22E-C909-4FCE-BA09-0CE364F420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2974B-D4BE-4839-A44F-A4915CE23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F3B18-8D61-4306-A85C-1DC8DC36C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686F5-53B6-426F-94DF-50727A22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AE16B-D67E-404A-A31A-85DD48382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8174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905E6C-73DA-4372-9564-B6ACD11B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E1661-4041-43D5-B346-C19566C9E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BA8A0-727C-45A8-BCDF-58E7612D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4FF9D-CFE6-48F6-8353-DB08747F038B}" type="datetimeFigureOut">
              <a:rPr lang="en-SG" smtClean="0"/>
              <a:t>16/4/2018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1891E-D5A3-4AD2-BE57-DBEA59CC1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C37A9-C849-4422-AC8B-F873AE18F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EE0D1-A4CA-4EA1-AE3D-532B3539B5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8192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D3921-A5FC-47EC-8A3F-CF0BE80E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SG" sz="3800" b="1" dirty="0">
              <a:solidFill>
                <a:srgbClr val="0F75B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DD0DC-67E3-4F75-8505-79D321122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SG" dirty="0">
                <a:solidFill>
                  <a:srgbClr val="0F75BC"/>
                </a:solidFill>
              </a:rPr>
              <a:t>Looking for an advisor?</a:t>
            </a:r>
          </a:p>
        </p:txBody>
      </p:sp>
      <p:pic>
        <p:nvPicPr>
          <p:cNvPr id="8" name="Content Placeholder 7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D8764DF3-187C-4898-82A0-2D0712076D5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674485"/>
            <a:ext cx="5157787" cy="1345767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461BA3-6E2E-4A03-96BA-FA2726D57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SG" dirty="0">
                <a:solidFill>
                  <a:srgbClr val="0F75BC"/>
                </a:solidFill>
              </a:rPr>
              <a:t>Looking for a project?</a:t>
            </a:r>
          </a:p>
        </p:txBody>
      </p:sp>
      <p:pic>
        <p:nvPicPr>
          <p:cNvPr id="10" name="Content Placeholder 9" descr="A screenshot of a tree&#10;&#10;Description generated with high confidence">
            <a:extLst>
              <a:ext uri="{FF2B5EF4-FFF2-40B4-BE49-F238E27FC236}">
                <a16:creationId xmlns:a16="http://schemas.microsoft.com/office/drawing/2014/main" id="{7F4CA60B-5D8E-4BD1-BF83-D598DE802F2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756610"/>
            <a:ext cx="2112087" cy="2527284"/>
          </a:xfr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ACB61D7-7F2A-4E31-8DA1-320CD46B3E97}"/>
              </a:ext>
            </a:extLst>
          </p:cNvPr>
          <p:cNvSpPr/>
          <p:nvPr/>
        </p:nvSpPr>
        <p:spPr>
          <a:xfrm>
            <a:off x="6325385" y="5020252"/>
            <a:ext cx="2829522" cy="174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15" name="Picture 1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1BA2BC1F-84E6-4091-87FD-C6794624F4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846" y="3881159"/>
            <a:ext cx="1882692" cy="1014543"/>
          </a:xfrm>
          <a:prstGeom prst="rect">
            <a:avLst/>
          </a:prstGeom>
        </p:spPr>
      </p:pic>
      <p:pic>
        <p:nvPicPr>
          <p:cNvPr id="17" name="Picture 1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555C533-2E89-457A-B565-C68A196DA4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388" y="3922449"/>
            <a:ext cx="1320859" cy="931965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771F345-0D06-4693-9A4B-299DBD30E8AB}"/>
              </a:ext>
            </a:extLst>
          </p:cNvPr>
          <p:cNvSpPr/>
          <p:nvPr/>
        </p:nvSpPr>
        <p:spPr>
          <a:xfrm>
            <a:off x="584462" y="2762054"/>
            <a:ext cx="5511538" cy="2960016"/>
          </a:xfrm>
          <a:prstGeom prst="roundRect">
            <a:avLst/>
          </a:prstGeom>
          <a:noFill/>
          <a:ln>
            <a:solidFill>
              <a:srgbClr val="0F75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B89BA68-B9EB-4D16-9A09-012476A19EAA}"/>
              </a:ext>
            </a:extLst>
          </p:cNvPr>
          <p:cNvSpPr/>
          <p:nvPr/>
        </p:nvSpPr>
        <p:spPr>
          <a:xfrm>
            <a:off x="6260965" y="2744768"/>
            <a:ext cx="5511538" cy="2960016"/>
          </a:xfrm>
          <a:prstGeom prst="roundRect">
            <a:avLst/>
          </a:prstGeom>
          <a:noFill/>
          <a:ln>
            <a:solidFill>
              <a:srgbClr val="0F75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99832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Koh</dc:creator>
  <cp:lastModifiedBy>Aaron Koh</cp:lastModifiedBy>
  <cp:revision>13</cp:revision>
  <dcterms:created xsi:type="dcterms:W3CDTF">2018-04-16T03:00:33Z</dcterms:created>
  <dcterms:modified xsi:type="dcterms:W3CDTF">2018-04-16T04:18:18Z</dcterms:modified>
</cp:coreProperties>
</file>