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4"/>
  </p:sldMasterIdLst>
  <p:notesMasterIdLst>
    <p:notesMasterId r:id="rId7"/>
  </p:notesMasterIdLst>
  <p:handoutMasterIdLst>
    <p:handoutMasterId r:id="rId8"/>
  </p:handoutMasterIdLst>
  <p:sldIdLst>
    <p:sldId id="320" r:id="rId5"/>
    <p:sldId id="351" r:id="rId6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 userDrawn="1">
          <p15:clr>
            <a:srgbClr val="A4A3A4"/>
          </p15:clr>
        </p15:guide>
        <p15:guide id="2" pos="220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99"/>
    <a:srgbClr val="03234C"/>
    <a:srgbClr val="03CC99"/>
    <a:srgbClr val="00CC99"/>
    <a:srgbClr val="00CCFF"/>
    <a:srgbClr val="0088EE"/>
    <a:srgbClr val="006C86"/>
    <a:srgbClr val="FF3300"/>
    <a:srgbClr val="FF9900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858" autoAdjust="0"/>
    <p:restoredTop sz="86476" autoAdjust="0"/>
  </p:normalViewPr>
  <p:slideViewPr>
    <p:cSldViewPr>
      <p:cViewPr varScale="1">
        <p:scale>
          <a:sx n="133" d="100"/>
          <a:sy n="133" d="100"/>
        </p:scale>
        <p:origin x="1566" y="12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1955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notesViewPr>
    <p:cSldViewPr>
      <p:cViewPr varScale="1">
        <p:scale>
          <a:sx n="94" d="100"/>
          <a:sy n="94" d="100"/>
        </p:scale>
        <p:origin x="3688" y="192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9" y="8"/>
            <a:ext cx="3038475" cy="465618"/>
          </a:xfrm>
          <a:prstGeom prst="rect">
            <a:avLst/>
          </a:prstGeom>
        </p:spPr>
        <p:txBody>
          <a:bodyPr vert="horz" lIns="92769" tIns="46385" rIns="92769" bIns="46385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47" y="8"/>
            <a:ext cx="3038475" cy="465618"/>
          </a:xfrm>
          <a:prstGeom prst="rect">
            <a:avLst/>
          </a:prstGeom>
        </p:spPr>
        <p:txBody>
          <a:bodyPr vert="horz" lIns="92769" tIns="46385" rIns="92769" bIns="46385" rtlCol="0"/>
          <a:lstStyle>
            <a:lvl1pPr algn="r">
              <a:defRPr sz="1200"/>
            </a:lvl1pPr>
          </a:lstStyle>
          <a:p>
            <a:fld id="{22808FD3-762A-414A-A21C-835F07F497BC}" type="datetimeFigureOut">
              <a:rPr lang="en-US" smtClean="0"/>
              <a:t>4/5/2018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9" y="8829186"/>
            <a:ext cx="3038475" cy="465618"/>
          </a:xfrm>
          <a:prstGeom prst="rect">
            <a:avLst/>
          </a:prstGeom>
        </p:spPr>
        <p:txBody>
          <a:bodyPr vert="horz" lIns="92769" tIns="46385" rIns="92769" bIns="46385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47" y="8829186"/>
            <a:ext cx="3038475" cy="465618"/>
          </a:xfrm>
          <a:prstGeom prst="rect">
            <a:avLst/>
          </a:prstGeom>
        </p:spPr>
        <p:txBody>
          <a:bodyPr vert="horz" lIns="92769" tIns="46385" rIns="92769" bIns="46385" rtlCol="0" anchor="b"/>
          <a:lstStyle>
            <a:lvl1pPr algn="r">
              <a:defRPr sz="1200"/>
            </a:lvl1pPr>
          </a:lstStyle>
          <a:p>
            <a:fld id="{1CC10953-BF14-40CD-B374-9AE4D2ECF4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870951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9" y="8"/>
            <a:ext cx="3038475" cy="4656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769" tIns="46385" rIns="92769" bIns="46385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347" y="8"/>
            <a:ext cx="3038475" cy="4656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769" tIns="46385" rIns="92769" bIns="46385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48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2688" y="701675"/>
            <a:ext cx="4645025" cy="34829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81" y="4416200"/>
            <a:ext cx="5607050" cy="41825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769" tIns="46385" rIns="92769" bIns="4638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9" y="8829186"/>
            <a:ext cx="3038475" cy="4656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769" tIns="46385" rIns="92769" bIns="46385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347" y="8829186"/>
            <a:ext cx="3038475" cy="4656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769" tIns="46385" rIns="92769" bIns="46385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C7249121-8660-461E-B8DF-8FA57C270E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581187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4"/>
          <p:cNvSpPr>
            <a:spLocks noChangeShapeType="1"/>
          </p:cNvSpPr>
          <p:nvPr/>
        </p:nvSpPr>
        <p:spPr bwMode="auto">
          <a:xfrm flipV="1">
            <a:off x="412750" y="801688"/>
            <a:ext cx="8326438" cy="12700"/>
          </a:xfrm>
          <a:prstGeom prst="line">
            <a:avLst/>
          </a:prstGeom>
          <a:noFill/>
          <a:ln w="9525">
            <a:solidFill>
              <a:srgbClr val="FF5A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Line 5"/>
          <p:cNvSpPr>
            <a:spLocks noChangeShapeType="1"/>
          </p:cNvSpPr>
          <p:nvPr/>
        </p:nvSpPr>
        <p:spPr bwMode="auto">
          <a:xfrm>
            <a:off x="423863" y="6176963"/>
            <a:ext cx="8102600" cy="0"/>
          </a:xfrm>
          <a:prstGeom prst="line">
            <a:avLst/>
          </a:prstGeom>
          <a:noFill/>
          <a:ln w="9525">
            <a:solidFill>
              <a:srgbClr val="FF5A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Text Box 8"/>
          <p:cNvSpPr txBox="1">
            <a:spLocks noChangeArrowheads="1"/>
          </p:cNvSpPr>
          <p:nvPr userDrawn="1"/>
        </p:nvSpPr>
        <p:spPr bwMode="auto">
          <a:xfrm>
            <a:off x="3810000" y="6361113"/>
            <a:ext cx="3752850" cy="16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 defTabSz="820738">
              <a:defRPr>
                <a:solidFill>
                  <a:schemeClr val="tx1"/>
                </a:solidFill>
                <a:latin typeface="Arial" charset="0"/>
              </a:defRPr>
            </a:lvl1pPr>
            <a:lvl2pPr marL="409575" defTabSz="820738">
              <a:defRPr>
                <a:solidFill>
                  <a:schemeClr val="tx1"/>
                </a:solidFill>
                <a:latin typeface="Arial" charset="0"/>
              </a:defRPr>
            </a:lvl2pPr>
            <a:lvl3pPr marL="820738" defTabSz="820738">
              <a:defRPr>
                <a:solidFill>
                  <a:schemeClr val="tx1"/>
                </a:solidFill>
                <a:latin typeface="Arial" charset="0"/>
              </a:defRPr>
            </a:lvl3pPr>
            <a:lvl4pPr marL="1230313" defTabSz="820738">
              <a:defRPr>
                <a:solidFill>
                  <a:schemeClr val="tx1"/>
                </a:solidFill>
                <a:latin typeface="Arial" charset="0"/>
              </a:defRPr>
            </a:lvl4pPr>
            <a:lvl5pPr marL="1641475" defTabSz="820738">
              <a:defRPr>
                <a:solidFill>
                  <a:schemeClr val="tx1"/>
                </a:solidFill>
                <a:latin typeface="Arial" charset="0"/>
              </a:defRPr>
            </a:lvl5pPr>
            <a:lvl6pPr marL="2098675" defTabSz="8207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555875" defTabSz="8207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013075" defTabSz="8207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470275" defTabSz="8207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0" hangingPunct="0">
              <a:spcBef>
                <a:spcPct val="50000"/>
              </a:spcBef>
              <a:defRPr/>
            </a:pPr>
            <a:r>
              <a:rPr lang="en-US" altLang="en-US" sz="1100">
                <a:solidFill>
                  <a:srgbClr val="8E9579"/>
                </a:solidFill>
                <a:latin typeface="Verdana" pitchFamily="34" charset="0"/>
              </a:rPr>
              <a:t>Confidential</a:t>
            </a:r>
            <a:endParaRPr lang="en-US" altLang="en-US" sz="2200">
              <a:solidFill>
                <a:srgbClr val="8E9579"/>
              </a:solidFill>
              <a:latin typeface="Verdana" pitchFamily="34" charset="0"/>
            </a:endParaRPr>
          </a:p>
        </p:txBody>
      </p:sp>
      <p:sp>
        <p:nvSpPr>
          <p:cNvPr id="7" name="Text Box 9"/>
          <p:cNvSpPr txBox="1">
            <a:spLocks noChangeArrowheads="1"/>
          </p:cNvSpPr>
          <p:nvPr userDrawn="1"/>
        </p:nvSpPr>
        <p:spPr bwMode="auto">
          <a:xfrm>
            <a:off x="7532688" y="6310313"/>
            <a:ext cx="990600" cy="250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hlink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2003" tIns="41000" rIns="82003" bIns="41000">
            <a:spAutoFit/>
          </a:bodyPr>
          <a:lstStyle>
            <a:lvl1pPr defTabSz="820738">
              <a:defRPr>
                <a:solidFill>
                  <a:schemeClr val="tx1"/>
                </a:solidFill>
                <a:latin typeface="Arial" charset="0"/>
              </a:defRPr>
            </a:lvl1pPr>
            <a:lvl2pPr marL="409575" defTabSz="820738">
              <a:defRPr>
                <a:solidFill>
                  <a:schemeClr val="tx1"/>
                </a:solidFill>
                <a:latin typeface="Arial" charset="0"/>
              </a:defRPr>
            </a:lvl2pPr>
            <a:lvl3pPr marL="820738" defTabSz="820738">
              <a:defRPr>
                <a:solidFill>
                  <a:schemeClr val="tx1"/>
                </a:solidFill>
                <a:latin typeface="Arial" charset="0"/>
              </a:defRPr>
            </a:lvl3pPr>
            <a:lvl4pPr marL="1230313" defTabSz="820738">
              <a:defRPr>
                <a:solidFill>
                  <a:schemeClr val="tx1"/>
                </a:solidFill>
                <a:latin typeface="Arial" charset="0"/>
              </a:defRPr>
            </a:lvl4pPr>
            <a:lvl5pPr marL="1641475" defTabSz="820738">
              <a:defRPr>
                <a:solidFill>
                  <a:schemeClr val="tx1"/>
                </a:solidFill>
                <a:latin typeface="Arial" charset="0"/>
              </a:defRPr>
            </a:lvl5pPr>
            <a:lvl6pPr marL="2098675" defTabSz="8207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555875" defTabSz="8207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013075" defTabSz="8207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470275" defTabSz="8207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0" hangingPunct="0">
              <a:spcBef>
                <a:spcPct val="50000"/>
              </a:spcBef>
              <a:defRPr/>
            </a:pPr>
            <a:r>
              <a:rPr lang="en-US" altLang="en-US" sz="1100">
                <a:latin typeface="Verdana" pitchFamily="34" charset="0"/>
              </a:rPr>
              <a:t>Page </a:t>
            </a:r>
            <a:fld id="{412BEEF8-23A8-41AD-8A0F-D8866F6ADF46}" type="slidenum">
              <a:rPr lang="en-US" altLang="en-US" sz="1100" smtClean="0">
                <a:latin typeface="Verdana" pitchFamily="34" charset="0"/>
              </a:rPr>
              <a:pPr algn="ctr" eaLnBrk="0" hangingPunct="0">
                <a:spcBef>
                  <a:spcPct val="50000"/>
                </a:spcBef>
                <a:defRPr/>
              </a:pPr>
              <a:t>‹#›</a:t>
            </a:fld>
            <a:endParaRPr lang="en-US" sz="1100">
              <a:latin typeface="Verdana" pitchFamily="34" charset="0"/>
            </a:endParaRPr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35038" y="1119188"/>
            <a:ext cx="7359650" cy="1647825"/>
          </a:xfrm>
        </p:spPr>
        <p:txBody>
          <a:bodyPr/>
          <a:lstStyle>
            <a:lvl1pPr>
              <a:lnSpc>
                <a:spcPts val="5388"/>
              </a:lnSpc>
              <a:defRPr sz="5900">
                <a:solidFill>
                  <a:srgbClr val="AFB8AC"/>
                </a:solidFill>
              </a:defRPr>
            </a:lvl1pPr>
          </a:lstStyle>
          <a:p>
            <a:pPr lvl="0"/>
            <a:r>
              <a:rPr lang="en-US" altLang="en-US" noProof="0"/>
              <a:t>Click to edit Master title style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528763" y="1271588"/>
            <a:ext cx="6372225" cy="174942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2750" y="6400800"/>
            <a:ext cx="2025650" cy="280409"/>
          </a:xfrm>
          <a:prstGeom prst="rect">
            <a:avLst/>
          </a:prstGeom>
        </p:spPr>
      </p:pic>
      <p:sp>
        <p:nvSpPr>
          <p:cNvPr id="10" name="TextBox 9"/>
          <p:cNvSpPr txBox="1"/>
          <p:nvPr userDrawn="1"/>
        </p:nvSpPr>
        <p:spPr>
          <a:xfrm>
            <a:off x="2362200" y="6344722"/>
            <a:ext cx="304800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" dirty="0"/>
              <a:t>TM</a:t>
            </a:r>
          </a:p>
        </p:txBody>
      </p:sp>
    </p:spTree>
    <p:extLst>
      <p:ext uri="{BB962C8B-B14F-4D97-AF65-F5344CB8AC3E}">
        <p14:creationId xmlns:p14="http://schemas.microsoft.com/office/powerpoint/2010/main" val="13177570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952191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359525" y="482600"/>
            <a:ext cx="1987550" cy="56356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5288" y="482600"/>
            <a:ext cx="5811837" cy="56356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957224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917307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24985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1850" y="936625"/>
            <a:ext cx="3681413" cy="5181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5663" y="936625"/>
            <a:ext cx="3681412" cy="5181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536737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346991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910351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925138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350282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536918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95288" y="482600"/>
            <a:ext cx="7429500" cy="290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ADD TITLE</a:t>
            </a:r>
          </a:p>
        </p:txBody>
      </p:sp>
      <p:sp>
        <p:nvSpPr>
          <p:cNvPr id="1027" name="Line 3"/>
          <p:cNvSpPr>
            <a:spLocks noChangeShapeType="1"/>
          </p:cNvSpPr>
          <p:nvPr/>
        </p:nvSpPr>
        <p:spPr bwMode="auto">
          <a:xfrm>
            <a:off x="400050" y="814388"/>
            <a:ext cx="8299450" cy="1587"/>
          </a:xfrm>
          <a:prstGeom prst="line">
            <a:avLst/>
          </a:prstGeom>
          <a:noFill/>
          <a:ln w="9525">
            <a:solidFill>
              <a:srgbClr val="FF5A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8" name="Line 4"/>
          <p:cNvSpPr>
            <a:spLocks noChangeShapeType="1"/>
          </p:cNvSpPr>
          <p:nvPr/>
        </p:nvSpPr>
        <p:spPr bwMode="auto">
          <a:xfrm flipV="1">
            <a:off x="412750" y="6265863"/>
            <a:ext cx="8299450" cy="0"/>
          </a:xfrm>
          <a:prstGeom prst="line">
            <a:avLst/>
          </a:prstGeom>
          <a:noFill/>
          <a:ln w="9525">
            <a:solidFill>
              <a:srgbClr val="FF5A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9" name="Text Box 5"/>
          <p:cNvSpPr txBox="1">
            <a:spLocks noChangeArrowheads="1"/>
          </p:cNvSpPr>
          <p:nvPr/>
        </p:nvSpPr>
        <p:spPr bwMode="auto">
          <a:xfrm>
            <a:off x="7065963" y="6319838"/>
            <a:ext cx="1387475" cy="250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1940" tIns="40968" rIns="81940" bIns="40968">
            <a:spAutoFit/>
          </a:bodyPr>
          <a:lstStyle>
            <a:lvl1pPr defTabSz="820738">
              <a:defRPr>
                <a:solidFill>
                  <a:schemeClr val="tx1"/>
                </a:solidFill>
                <a:latin typeface="Arial" charset="0"/>
              </a:defRPr>
            </a:lvl1pPr>
            <a:lvl2pPr marL="409575" defTabSz="820738">
              <a:defRPr>
                <a:solidFill>
                  <a:schemeClr val="tx1"/>
                </a:solidFill>
                <a:latin typeface="Arial" charset="0"/>
              </a:defRPr>
            </a:lvl2pPr>
            <a:lvl3pPr marL="820738" defTabSz="820738">
              <a:defRPr>
                <a:solidFill>
                  <a:schemeClr val="tx1"/>
                </a:solidFill>
                <a:latin typeface="Arial" charset="0"/>
              </a:defRPr>
            </a:lvl3pPr>
            <a:lvl4pPr marL="1230313" defTabSz="820738">
              <a:defRPr>
                <a:solidFill>
                  <a:schemeClr val="tx1"/>
                </a:solidFill>
                <a:latin typeface="Arial" charset="0"/>
              </a:defRPr>
            </a:lvl4pPr>
            <a:lvl5pPr marL="1641475" defTabSz="820738">
              <a:defRPr>
                <a:solidFill>
                  <a:schemeClr val="tx1"/>
                </a:solidFill>
                <a:latin typeface="Arial" charset="0"/>
              </a:defRPr>
            </a:lvl5pPr>
            <a:lvl6pPr marL="2098675" defTabSz="8207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555875" defTabSz="8207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013075" defTabSz="8207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470275" defTabSz="8207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0" hangingPunct="0">
              <a:spcBef>
                <a:spcPct val="50000"/>
              </a:spcBef>
              <a:defRPr/>
            </a:pPr>
            <a:r>
              <a:rPr lang="en-US" altLang="en-US" sz="1100">
                <a:latin typeface="Verdana" pitchFamily="34" charset="0"/>
              </a:rPr>
              <a:t>Page </a:t>
            </a:r>
            <a:fld id="{15ED8D88-E80A-4396-B3C3-4B275EDE2C04}" type="slidenum">
              <a:rPr lang="en-US" altLang="en-US" sz="1100" smtClean="0">
                <a:latin typeface="Verdana" pitchFamily="34" charset="0"/>
              </a:rPr>
              <a:pPr algn="r" eaLnBrk="0" hangingPunct="0">
                <a:spcBef>
                  <a:spcPct val="50000"/>
                </a:spcBef>
                <a:defRPr/>
              </a:pPr>
              <a:t>‹#›</a:t>
            </a:fld>
            <a:endParaRPr lang="en-US" altLang="en-US" sz="1100">
              <a:latin typeface="Verdana" pitchFamily="34" charset="0"/>
            </a:endParaRPr>
          </a:p>
        </p:txBody>
      </p:sp>
      <p:sp>
        <p:nvSpPr>
          <p:cNvPr id="6150" name="Text Box 6"/>
          <p:cNvSpPr txBox="1">
            <a:spLocks noChangeArrowheads="1"/>
          </p:cNvSpPr>
          <p:nvPr/>
        </p:nvSpPr>
        <p:spPr bwMode="auto">
          <a:xfrm>
            <a:off x="1057275" y="1196975"/>
            <a:ext cx="7048500" cy="417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1940" tIns="40968" rIns="81940" bIns="40968">
            <a:spAutoFit/>
          </a:bodyPr>
          <a:lstStyle>
            <a:lvl1pPr defTabSz="820738">
              <a:defRPr>
                <a:solidFill>
                  <a:schemeClr val="tx1"/>
                </a:solidFill>
                <a:latin typeface="Arial" charset="0"/>
              </a:defRPr>
            </a:lvl1pPr>
            <a:lvl2pPr marL="409575" defTabSz="820738">
              <a:defRPr>
                <a:solidFill>
                  <a:schemeClr val="tx1"/>
                </a:solidFill>
                <a:latin typeface="Arial" charset="0"/>
              </a:defRPr>
            </a:lvl2pPr>
            <a:lvl3pPr marL="820738" defTabSz="820738">
              <a:defRPr>
                <a:solidFill>
                  <a:schemeClr val="tx1"/>
                </a:solidFill>
                <a:latin typeface="Arial" charset="0"/>
              </a:defRPr>
            </a:lvl3pPr>
            <a:lvl4pPr marL="1230313" defTabSz="820738">
              <a:defRPr>
                <a:solidFill>
                  <a:schemeClr val="tx1"/>
                </a:solidFill>
                <a:latin typeface="Arial" charset="0"/>
              </a:defRPr>
            </a:lvl4pPr>
            <a:lvl5pPr marL="1641475" defTabSz="820738">
              <a:defRPr>
                <a:solidFill>
                  <a:schemeClr val="tx1"/>
                </a:solidFill>
                <a:latin typeface="Arial" charset="0"/>
              </a:defRPr>
            </a:lvl5pPr>
            <a:lvl6pPr marL="2098675" defTabSz="8207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555875" defTabSz="8207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013075" defTabSz="8207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470275" defTabSz="8207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hangingPunct="0">
              <a:spcBef>
                <a:spcPct val="50000"/>
              </a:spcBef>
              <a:defRPr/>
            </a:pPr>
            <a:endParaRPr lang="en-US" altLang="en-US" sz="2200">
              <a:latin typeface="Verdana" pitchFamily="34" charset="0"/>
            </a:endParaRPr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1850" y="936625"/>
            <a:ext cx="7515225" cy="518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6152" name="Text Box 8"/>
          <p:cNvSpPr txBox="1">
            <a:spLocks noChangeArrowheads="1"/>
          </p:cNvSpPr>
          <p:nvPr/>
        </p:nvSpPr>
        <p:spPr bwMode="auto">
          <a:xfrm>
            <a:off x="3810000" y="6361113"/>
            <a:ext cx="3752850" cy="16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 defTabSz="820738">
              <a:defRPr>
                <a:solidFill>
                  <a:schemeClr val="tx1"/>
                </a:solidFill>
                <a:latin typeface="Arial" charset="0"/>
              </a:defRPr>
            </a:lvl1pPr>
            <a:lvl2pPr marL="409575" defTabSz="820738">
              <a:defRPr>
                <a:solidFill>
                  <a:schemeClr val="tx1"/>
                </a:solidFill>
                <a:latin typeface="Arial" charset="0"/>
              </a:defRPr>
            </a:lvl2pPr>
            <a:lvl3pPr marL="820738" defTabSz="820738">
              <a:defRPr>
                <a:solidFill>
                  <a:schemeClr val="tx1"/>
                </a:solidFill>
                <a:latin typeface="Arial" charset="0"/>
              </a:defRPr>
            </a:lvl3pPr>
            <a:lvl4pPr marL="1230313" defTabSz="820738">
              <a:defRPr>
                <a:solidFill>
                  <a:schemeClr val="tx1"/>
                </a:solidFill>
                <a:latin typeface="Arial" charset="0"/>
              </a:defRPr>
            </a:lvl4pPr>
            <a:lvl5pPr marL="1641475" defTabSz="820738">
              <a:defRPr>
                <a:solidFill>
                  <a:schemeClr val="tx1"/>
                </a:solidFill>
                <a:latin typeface="Arial" charset="0"/>
              </a:defRPr>
            </a:lvl5pPr>
            <a:lvl6pPr marL="2098675" defTabSz="8207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555875" defTabSz="8207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013075" defTabSz="8207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470275" defTabSz="8207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0" hangingPunct="0">
              <a:spcBef>
                <a:spcPct val="50000"/>
              </a:spcBef>
              <a:defRPr/>
            </a:pPr>
            <a:r>
              <a:rPr lang="en-US" altLang="en-US" sz="1100">
                <a:solidFill>
                  <a:srgbClr val="8E9579"/>
                </a:solidFill>
                <a:latin typeface="Verdana" pitchFamily="34" charset="0"/>
              </a:rPr>
              <a:t>Confidential</a:t>
            </a:r>
            <a:endParaRPr lang="en-US" altLang="en-US" sz="2200">
              <a:solidFill>
                <a:srgbClr val="8E9579"/>
              </a:solidFill>
              <a:latin typeface="Verdana" pitchFamily="34" charset="0"/>
            </a:endParaRP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2750" y="6389183"/>
            <a:ext cx="2025650" cy="280409"/>
          </a:xfrm>
          <a:prstGeom prst="rect">
            <a:avLst/>
          </a:prstGeom>
        </p:spPr>
      </p:pic>
      <p:sp>
        <p:nvSpPr>
          <p:cNvPr id="2" name="TextBox 1"/>
          <p:cNvSpPr txBox="1"/>
          <p:nvPr userDrawn="1"/>
        </p:nvSpPr>
        <p:spPr>
          <a:xfrm>
            <a:off x="2362200" y="6344722"/>
            <a:ext cx="304800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" dirty="0"/>
              <a:t>TM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48" r:id="rId1"/>
    <p:sldLayoutId id="2147484238" r:id="rId2"/>
    <p:sldLayoutId id="2147484239" r:id="rId3"/>
    <p:sldLayoutId id="2147484240" r:id="rId4"/>
    <p:sldLayoutId id="2147484241" r:id="rId5"/>
    <p:sldLayoutId id="2147484242" r:id="rId6"/>
    <p:sldLayoutId id="2147484243" r:id="rId7"/>
    <p:sldLayoutId id="2147484244" r:id="rId8"/>
    <p:sldLayoutId id="2147484245" r:id="rId9"/>
    <p:sldLayoutId id="2147484246" r:id="rId10"/>
    <p:sldLayoutId id="2147484247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1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1400">
          <a:solidFill>
            <a:schemeClr val="tx2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1400">
          <a:solidFill>
            <a:schemeClr val="tx2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1400">
          <a:solidFill>
            <a:schemeClr val="tx2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1400">
          <a:solidFill>
            <a:schemeClr val="tx2"/>
          </a:solidFill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1400">
          <a:solidFill>
            <a:schemeClr val="tx2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1400">
          <a:solidFill>
            <a:schemeClr val="tx2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1400">
          <a:solidFill>
            <a:schemeClr val="tx2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1400">
          <a:solidFill>
            <a:schemeClr val="tx2"/>
          </a:solidFill>
          <a:latin typeface="Verdana" pitchFamily="34" charset="0"/>
        </a:defRPr>
      </a:lvl9pPr>
    </p:titleStyle>
    <p:bodyStyle>
      <a:lvl1pPr marL="103188" indent="-103188" algn="l" rtl="0" eaLnBrk="0" fontAlgn="base" hangingPunct="0">
        <a:spcBef>
          <a:spcPct val="25000"/>
        </a:spcBef>
        <a:spcAft>
          <a:spcPct val="30000"/>
        </a:spcAft>
        <a:buChar char=" "/>
        <a:defRPr sz="1300">
          <a:solidFill>
            <a:schemeClr val="tx1"/>
          </a:solidFill>
          <a:latin typeface="+mn-lt"/>
          <a:ea typeface="+mn-ea"/>
          <a:cs typeface="+mn-cs"/>
        </a:defRPr>
      </a:lvl1pPr>
      <a:lvl2pPr marL="409575" indent="-101600" algn="l" rtl="0" eaLnBrk="0" fontAlgn="base" hangingPunct="0">
        <a:lnSpc>
          <a:spcPct val="110000"/>
        </a:lnSpc>
        <a:spcBef>
          <a:spcPct val="25000"/>
        </a:spcBef>
        <a:spcAft>
          <a:spcPct val="30000"/>
        </a:spcAft>
        <a:buSzPct val="115000"/>
        <a:buChar char="•"/>
        <a:defRPr sz="1100">
          <a:solidFill>
            <a:schemeClr val="tx1"/>
          </a:solidFill>
          <a:latin typeface="+mn-lt"/>
        </a:defRPr>
      </a:lvl2pPr>
      <a:lvl3pPr marL="615950" indent="-103188" algn="l" rtl="0" eaLnBrk="0" fontAlgn="base" hangingPunct="0">
        <a:lnSpc>
          <a:spcPct val="110000"/>
        </a:lnSpc>
        <a:spcBef>
          <a:spcPct val="25000"/>
        </a:spcBef>
        <a:spcAft>
          <a:spcPct val="30000"/>
        </a:spcAft>
        <a:buChar char="–"/>
        <a:defRPr sz="1100">
          <a:solidFill>
            <a:schemeClr val="tx1"/>
          </a:solidFill>
          <a:latin typeface="+mn-lt"/>
        </a:defRPr>
      </a:lvl3pPr>
      <a:lvl4pPr marL="923925" indent="-103188" algn="l" rtl="0" eaLnBrk="0" fontAlgn="base" hangingPunct="0">
        <a:lnSpc>
          <a:spcPct val="110000"/>
        </a:lnSpc>
        <a:spcBef>
          <a:spcPct val="25000"/>
        </a:spcBef>
        <a:spcAft>
          <a:spcPct val="30000"/>
        </a:spcAft>
        <a:buChar char="–"/>
        <a:defRPr sz="1000">
          <a:solidFill>
            <a:schemeClr val="tx1"/>
          </a:solidFill>
          <a:latin typeface="+mn-lt"/>
        </a:defRPr>
      </a:lvl4pPr>
      <a:lvl5pPr marL="1128713" indent="-103188" algn="l" rtl="0" eaLnBrk="0" fontAlgn="base" hangingPunct="0">
        <a:lnSpc>
          <a:spcPct val="110000"/>
        </a:lnSpc>
        <a:spcBef>
          <a:spcPct val="25000"/>
        </a:spcBef>
        <a:spcAft>
          <a:spcPct val="30000"/>
        </a:spcAft>
        <a:buChar char="–"/>
        <a:defRPr sz="1000">
          <a:solidFill>
            <a:schemeClr val="tx1"/>
          </a:solidFill>
          <a:latin typeface="+mn-lt"/>
        </a:defRPr>
      </a:lvl5pPr>
      <a:lvl6pPr marL="1585913" indent="-103188" algn="l" rtl="0" fontAlgn="base">
        <a:lnSpc>
          <a:spcPct val="110000"/>
        </a:lnSpc>
        <a:spcBef>
          <a:spcPct val="25000"/>
        </a:spcBef>
        <a:spcAft>
          <a:spcPct val="30000"/>
        </a:spcAft>
        <a:buChar char="–"/>
        <a:defRPr sz="1000">
          <a:solidFill>
            <a:schemeClr val="tx1"/>
          </a:solidFill>
          <a:latin typeface="+mn-lt"/>
        </a:defRPr>
      </a:lvl6pPr>
      <a:lvl7pPr marL="2043113" indent="-103188" algn="l" rtl="0" fontAlgn="base">
        <a:lnSpc>
          <a:spcPct val="110000"/>
        </a:lnSpc>
        <a:spcBef>
          <a:spcPct val="25000"/>
        </a:spcBef>
        <a:spcAft>
          <a:spcPct val="30000"/>
        </a:spcAft>
        <a:buChar char="–"/>
        <a:defRPr sz="1000">
          <a:solidFill>
            <a:schemeClr val="tx1"/>
          </a:solidFill>
          <a:latin typeface="+mn-lt"/>
        </a:defRPr>
      </a:lvl7pPr>
      <a:lvl8pPr marL="2500313" indent="-103188" algn="l" rtl="0" fontAlgn="base">
        <a:lnSpc>
          <a:spcPct val="110000"/>
        </a:lnSpc>
        <a:spcBef>
          <a:spcPct val="25000"/>
        </a:spcBef>
        <a:spcAft>
          <a:spcPct val="30000"/>
        </a:spcAft>
        <a:buChar char="–"/>
        <a:defRPr sz="1000">
          <a:solidFill>
            <a:schemeClr val="tx1"/>
          </a:solidFill>
          <a:latin typeface="+mn-lt"/>
        </a:defRPr>
      </a:lvl8pPr>
      <a:lvl9pPr marL="2957513" indent="-103188" algn="l" rtl="0" fontAlgn="base">
        <a:lnSpc>
          <a:spcPct val="110000"/>
        </a:lnSpc>
        <a:spcBef>
          <a:spcPct val="25000"/>
        </a:spcBef>
        <a:spcAft>
          <a:spcPct val="30000"/>
        </a:spcAft>
        <a:buChar char="–"/>
        <a:defRPr sz="1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288" y="482600"/>
            <a:ext cx="8291512" cy="290513"/>
          </a:xfrm>
        </p:spPr>
        <p:txBody>
          <a:bodyPr/>
          <a:lstStyle/>
          <a:p>
            <a:pPr algn="ctr"/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Our Values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Customer Obsession – We care deeply about delivering a world class customer experience and strive to exceed our customers’ expectations in every way.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Integrity – We are ethical, do what is right and comply with regulation.  We do what we say we are going to do, when we say we are going to do it.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Respectful Truth Over Harmony – We feel responsible to surface problems with solutions.  We therefor communicate openly, honestly and professionally on all issues with the intent to improve the company, the team and the employees.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Continuous Improvement – We are coachable.  We consistently strive to learn, grow and reach our highest potential.</a:t>
            </a:r>
          </a:p>
        </p:txBody>
      </p:sp>
    </p:spTree>
    <p:extLst>
      <p:ext uri="{BB962C8B-B14F-4D97-AF65-F5344CB8AC3E}">
        <p14:creationId xmlns:p14="http://schemas.microsoft.com/office/powerpoint/2010/main" val="5675270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AB30DA-55B0-4E44-973E-7405D9207D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5288" y="482600"/>
            <a:ext cx="8291512" cy="290513"/>
          </a:xfrm>
        </p:spPr>
        <p:txBody>
          <a:bodyPr/>
          <a:lstStyle/>
          <a:p>
            <a:pPr algn="ctr"/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Our Values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9682D4-635E-4514-ACED-6D7A9ABFA2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Teamwork – We value cooperation in achieving a  common goal that supports our mutual success.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Accountability – Committed to reliable performance and results, we set clear measurable goals and consistently monitor progress to ensure that they are achieved.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Authenticity – It is important that we are true to our own personality, spirit and character in each and every relationship.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0827320"/>
      </p:ext>
    </p:extLst>
  </p:cSld>
  <p:clrMapOvr>
    <a:masterClrMapping/>
  </p:clrMapOvr>
</p:sld>
</file>

<file path=ppt/theme/theme1.xml><?xml version="1.0" encoding="utf-8"?>
<a:theme xmlns:a="http://schemas.openxmlformats.org/drawingml/2006/main" name="RF Proposal Template">
  <a:themeElements>
    <a:clrScheme name="RF Proposal Templa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RF Proposal Template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RF Proposal 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F Proposal 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F Proposal Templat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F Proposal Templat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F Proposal Templat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F Proposal Templat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F Proposal Templat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B00ABD66FB69D4DBD558E22ECAB4050" ma:contentTypeVersion="2" ma:contentTypeDescription="Create a new document." ma:contentTypeScope="" ma:versionID="5277d91fcf70889800229342d9a724b6">
  <xsd:schema xmlns:xsd="http://www.w3.org/2001/XMLSchema" xmlns:xs="http://www.w3.org/2001/XMLSchema" xmlns:p="http://schemas.microsoft.com/office/2006/metadata/properties" xmlns:ns2="e8432d0c-6dca-4d24-a8d1-11c114b5f786" targetNamespace="http://schemas.microsoft.com/office/2006/metadata/properties" ma:root="true" ma:fieldsID="e3ec4cd72313fb9e94865fad3694f9b9" ns2:_="">
    <xsd:import namespace="e8432d0c-6dca-4d24-a8d1-11c114b5f78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8432d0c-6dca-4d24-a8d1-11c114b5f78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79D80AC-7D47-4A92-8179-47242449610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8432d0c-6dca-4d24-a8d1-11c114b5f78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26FD5229-3E2A-4446-B710-C1DC008277A9}">
  <ds:schemaRefs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e8432d0c-6dca-4d24-a8d1-11c114b5f786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5A54B4A4-C614-41B0-B838-1D8DFFC0B36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31130</TotalTime>
  <Words>188</Words>
  <Application>Microsoft Office PowerPoint</Application>
  <PresentationFormat>On-screen Show (4:3)</PresentationFormat>
  <Paragraphs>12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Verdana</vt:lpstr>
      <vt:lpstr>RF Proposal Template</vt:lpstr>
      <vt:lpstr>Our Values</vt:lpstr>
      <vt:lpstr>Our Values</vt:lpstr>
    </vt:vector>
  </TitlesOfParts>
  <Company>RealFoundations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CUPA – Final Vendor Summary – Team Grading Results</dc:title>
  <dc:creator>nlon</dc:creator>
  <cp:lastModifiedBy>Robin Gray</cp:lastModifiedBy>
  <cp:revision>1025</cp:revision>
  <cp:lastPrinted>2018-03-09T19:25:15Z</cp:lastPrinted>
  <dcterms:created xsi:type="dcterms:W3CDTF">2006-06-29T20:50:46Z</dcterms:created>
  <dcterms:modified xsi:type="dcterms:W3CDTF">2018-04-05T15:19:45Z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0x0101007B00ABD66FB69D4DBD558E22ECAB4050</vt:lpwstr>
  </property>
</Properties>
</file>