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EB3C-A9CF-4E37-8B34-C8201244C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C55C6-0795-449E-AA9F-6B992915B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45763-230A-4D56-8A2A-88E8FD3E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45FDD-C697-49A2-8E9E-38120064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9928-E871-42E2-8DBE-E4F7C250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66FF-02B7-4256-A2E7-BA98B2AE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DB807-9ABD-49DC-8686-A3A53E81D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BF48-1E4F-4F06-B149-794181A1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A7679-C03F-4629-A446-EA9409DA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4B96E-1722-4446-87C1-E17D759B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21405-AD5F-402D-9761-27209D856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C01AD-3E1B-4A65-918B-DBAB88BCF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0FD72-C967-484E-808A-51DF614C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2F5F7-F9A0-4BCD-AADF-2F28E9E4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60236-C428-4870-BD79-DBF89647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BCD3-C6FD-427F-8ED0-5F67C499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0392-A61C-4E5F-841E-EBD104933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6B24-53EA-4B95-A396-F8D5DB4F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A83F-66C1-4479-8FE6-7AE65D19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AED3-237E-417A-B97F-DD6982F9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828E-4309-4023-AAEF-E125551D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1ED41-F082-4724-BE59-8EBAB850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8E44-27F2-4415-9D15-4DD79E13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EB092-1482-4556-B2DC-959FA352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A6E1D-F0D1-4361-8007-DBEF41CC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66F2-9077-4910-9944-CD29A369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C697-98B7-4557-9C29-508B98033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30BD6-E2A2-4C08-8455-51BB11BE7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3C9AE-E408-4ABF-9A3A-1F1634C5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8079E-4B63-4E5E-9344-09A630DF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EBA8C-16CC-44C9-A90F-80BC2A97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63AD-4C6B-4A44-B332-B9B13CA3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FD83-0A9A-4BB4-A0C0-B564985A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89965-122A-4046-AF08-8601673AD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47C23-8915-4503-B09C-C6BD910C4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15F13-6886-4473-A0F9-90CD0BE65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88A00-A90C-4D25-9835-EF91189D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9BEEE-40AA-4ED4-A15A-9152FD9D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9FA79-D0AC-4299-B312-ED38BE3B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3EED-769A-4BA0-B490-8626B881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55A0E-1C25-4222-B89C-68E21F3D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6785D-4202-4E98-ADBD-F2BF8843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CADB2-E5DC-474E-A944-D26F6676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A70EC-964F-4EFB-8C6A-9FDCA67C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D8FD4-63FD-4D60-A84E-7092887D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D74D2-A0E3-4BC7-9149-730FBBE2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6411-DC11-4BBA-A95A-FF05C3E9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8B6E-7D22-4951-9A87-B9C880FD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D2827-72C1-496A-9F42-B6B751C1A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44BA0-BF89-463D-A6FE-5A452935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B776-B435-4D69-B0E7-B56E2BD0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581BA-23AE-4A1C-B29E-8EFF046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259D-5C51-43C1-A9CC-EA96E7E1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1C298-CBD6-4E26-9943-8AD6D2B43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0371-2CCC-4523-AB74-A30F8723A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87A88-E746-47A6-A0F8-3C26CCF0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2A6F-2B6B-4DD1-8BE3-81ACE410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07AF3-8AED-48B6-88E9-55688842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C0615-2E40-4BCB-A418-581948F1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7ABC7-FF5E-4EBD-AD6A-AB55D0FB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6CDA-C46B-4E95-965D-C6E7D32EB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6DB-7E34-490C-8E32-0AF4AA925F6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42BC-84ED-4E66-BC31-E6339F8F1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549FD-A403-49B5-8ADB-EB62EB894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0613-53AA-41B4-BF11-8F2518D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9290-8D19-4FB6-A609-64F79BA8A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E7836-5DF9-466E-94EB-BE9AB8A45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2412F-567E-459A-ABE1-57A8D7CD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85737"/>
            <a:ext cx="94297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1C5EF-1965-4D9C-AA20-53459FA7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38" y="0"/>
            <a:ext cx="5950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Gray</dc:creator>
  <cp:lastModifiedBy>Robin Gray</cp:lastModifiedBy>
  <cp:revision>1</cp:revision>
  <dcterms:created xsi:type="dcterms:W3CDTF">2018-04-12T16:41:42Z</dcterms:created>
  <dcterms:modified xsi:type="dcterms:W3CDTF">2018-04-12T16:43:05Z</dcterms:modified>
</cp:coreProperties>
</file>