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0" r:id="rId7"/>
    <p:sldId id="259" r:id="rId8"/>
    <p:sldId id="261" r:id="rId9"/>
    <p:sldId id="262" r:id="rId10"/>
    <p:sldId id="268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9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06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9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904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2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348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298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877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65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826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8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64B5-E78D-4041-A63A-610379F599A5}" type="datetimeFigureOut">
              <a:rPr lang="en-ZA" smtClean="0"/>
              <a:t>2018/04/11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8A7D-B6B7-4D9B-93FB-CED33B2F1D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755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1123" y="1421725"/>
            <a:ext cx="5924519" cy="4378573"/>
            <a:chOff x="811043" y="1529157"/>
            <a:chExt cx="3775171" cy="3239492"/>
          </a:xfrm>
        </p:grpSpPr>
        <p:sp>
          <p:nvSpPr>
            <p:cNvPr id="12" name="任意多边形 65"/>
            <p:cNvSpPr>
              <a:spLocks/>
            </p:cNvSpPr>
            <p:nvPr/>
          </p:nvSpPr>
          <p:spPr bwMode="auto">
            <a:xfrm>
              <a:off x="3323759" y="1837109"/>
              <a:ext cx="1262455" cy="1421051"/>
            </a:xfrm>
            <a:custGeom>
              <a:avLst/>
              <a:gdLst/>
              <a:ahLst/>
              <a:cxnLst/>
              <a:rect l="0" t="0" r="r" b="b"/>
              <a:pathLst>
                <a:path w="10064108" h="11350025">
                  <a:moveTo>
                    <a:pt x="123040" y="7796666"/>
                  </a:moveTo>
                  <a:lnTo>
                    <a:pt x="263943" y="7665209"/>
                  </a:lnTo>
                  <a:lnTo>
                    <a:pt x="456009" y="7505552"/>
                  </a:lnTo>
                  <a:lnTo>
                    <a:pt x="673159" y="7546841"/>
                  </a:lnTo>
                  <a:lnTo>
                    <a:pt x="736288" y="7754548"/>
                  </a:lnTo>
                  <a:lnTo>
                    <a:pt x="755517" y="7954673"/>
                  </a:lnTo>
                  <a:lnTo>
                    <a:pt x="986138" y="8049847"/>
                  </a:lnTo>
                  <a:lnTo>
                    <a:pt x="1276133" y="8178280"/>
                  </a:lnTo>
                  <a:lnTo>
                    <a:pt x="1653505" y="8236337"/>
                  </a:lnTo>
                  <a:lnTo>
                    <a:pt x="1931530" y="8324550"/>
                  </a:lnTo>
                  <a:cubicBezTo>
                    <a:pt x="1931718" y="8411635"/>
                    <a:pt x="1931905" y="8498721"/>
                    <a:pt x="1932093" y="8585806"/>
                  </a:cubicBezTo>
                  <a:lnTo>
                    <a:pt x="1889114" y="8703047"/>
                  </a:lnTo>
                  <a:lnTo>
                    <a:pt x="1901249" y="8899495"/>
                  </a:lnTo>
                  <a:lnTo>
                    <a:pt x="2048771" y="9051954"/>
                  </a:lnTo>
                  <a:cubicBezTo>
                    <a:pt x="2048967" y="9113139"/>
                    <a:pt x="2049162" y="9174325"/>
                    <a:pt x="2049358" y="9235510"/>
                  </a:cubicBezTo>
                  <a:lnTo>
                    <a:pt x="2252440" y="9237643"/>
                  </a:lnTo>
                  <a:lnTo>
                    <a:pt x="2369775" y="9112265"/>
                  </a:lnTo>
                  <a:lnTo>
                    <a:pt x="2495505" y="9313230"/>
                  </a:lnTo>
                  <a:lnTo>
                    <a:pt x="2488144" y="9519229"/>
                  </a:lnTo>
                  <a:lnTo>
                    <a:pt x="2517736" y="9783303"/>
                  </a:lnTo>
                  <a:lnTo>
                    <a:pt x="2736577" y="10016427"/>
                  </a:lnTo>
                  <a:lnTo>
                    <a:pt x="2944284" y="9963108"/>
                  </a:lnTo>
                  <a:lnTo>
                    <a:pt x="3221182" y="10021165"/>
                  </a:lnTo>
                  <a:lnTo>
                    <a:pt x="3455665" y="10283550"/>
                  </a:lnTo>
                  <a:lnTo>
                    <a:pt x="3644351" y="10197027"/>
                  </a:lnTo>
                  <a:lnTo>
                    <a:pt x="3659992" y="10065835"/>
                  </a:lnTo>
                  <a:lnTo>
                    <a:pt x="3863755" y="10008342"/>
                  </a:lnTo>
                  <a:lnTo>
                    <a:pt x="3997674" y="10258557"/>
                  </a:lnTo>
                  <a:lnTo>
                    <a:pt x="4022249" y="10516853"/>
                  </a:lnTo>
                  <a:lnTo>
                    <a:pt x="4074020" y="10861730"/>
                  </a:lnTo>
                  <a:lnTo>
                    <a:pt x="4191027" y="11025437"/>
                  </a:lnTo>
                  <a:lnTo>
                    <a:pt x="4172761" y="11350025"/>
                  </a:lnTo>
                  <a:lnTo>
                    <a:pt x="4458066" y="11283860"/>
                  </a:lnTo>
                  <a:lnTo>
                    <a:pt x="4786355" y="11022107"/>
                  </a:lnTo>
                  <a:lnTo>
                    <a:pt x="4858614" y="10732366"/>
                  </a:lnTo>
                  <a:lnTo>
                    <a:pt x="5090843" y="10541990"/>
                  </a:lnTo>
                  <a:lnTo>
                    <a:pt x="5208084" y="10339917"/>
                  </a:lnTo>
                  <a:lnTo>
                    <a:pt x="5483856" y="10234142"/>
                  </a:lnTo>
                  <a:lnTo>
                    <a:pt x="5516829" y="9941833"/>
                  </a:lnTo>
                  <a:lnTo>
                    <a:pt x="5794290" y="9777105"/>
                  </a:lnTo>
                  <a:lnTo>
                    <a:pt x="5909968" y="9383945"/>
                  </a:lnTo>
                  <a:lnTo>
                    <a:pt x="5999744" y="9077602"/>
                  </a:lnTo>
                  <a:lnTo>
                    <a:pt x="6144887" y="8582426"/>
                  </a:lnTo>
                  <a:lnTo>
                    <a:pt x="6305107" y="8334557"/>
                  </a:lnTo>
                  <a:lnTo>
                    <a:pt x="6456812" y="8145403"/>
                  </a:lnTo>
                  <a:lnTo>
                    <a:pt x="6646824" y="8212807"/>
                  </a:lnTo>
                  <a:lnTo>
                    <a:pt x="6939927" y="8125158"/>
                  </a:lnTo>
                  <a:lnTo>
                    <a:pt x="7042653" y="7834873"/>
                  </a:lnTo>
                  <a:lnTo>
                    <a:pt x="7421715" y="7774563"/>
                  </a:lnTo>
                  <a:lnTo>
                    <a:pt x="7799650" y="7643934"/>
                  </a:lnTo>
                  <a:lnTo>
                    <a:pt x="8294826" y="7541770"/>
                  </a:lnTo>
                  <a:lnTo>
                    <a:pt x="8645986" y="7380986"/>
                  </a:lnTo>
                  <a:lnTo>
                    <a:pt x="8807333" y="7045467"/>
                  </a:lnTo>
                  <a:lnTo>
                    <a:pt x="8953039" y="6725026"/>
                  </a:lnTo>
                  <a:lnTo>
                    <a:pt x="9121180" y="6640500"/>
                  </a:lnTo>
                  <a:lnTo>
                    <a:pt x="9059103" y="6572524"/>
                  </a:lnTo>
                  <a:lnTo>
                    <a:pt x="8880468" y="6484346"/>
                  </a:lnTo>
                  <a:lnTo>
                    <a:pt x="8937398" y="6169539"/>
                  </a:lnTo>
                  <a:lnTo>
                    <a:pt x="8969245" y="6019326"/>
                  </a:lnTo>
                  <a:lnTo>
                    <a:pt x="9114950" y="5758069"/>
                  </a:lnTo>
                  <a:lnTo>
                    <a:pt x="9344925" y="5340535"/>
                  </a:lnTo>
                  <a:lnTo>
                    <a:pt x="9228811" y="5207089"/>
                  </a:lnTo>
                  <a:lnTo>
                    <a:pt x="9112134" y="4914549"/>
                  </a:lnTo>
                  <a:lnTo>
                    <a:pt x="8997680" y="4642435"/>
                  </a:lnTo>
                  <a:lnTo>
                    <a:pt x="9189776" y="4441077"/>
                  </a:lnTo>
                  <a:lnTo>
                    <a:pt x="9394103" y="4425437"/>
                  </a:lnTo>
                  <a:lnTo>
                    <a:pt x="9626895" y="4338351"/>
                  </a:lnTo>
                  <a:lnTo>
                    <a:pt x="9758086" y="4077094"/>
                  </a:lnTo>
                  <a:lnTo>
                    <a:pt x="9932821" y="3974367"/>
                  </a:lnTo>
                  <a:lnTo>
                    <a:pt x="10064108" y="3759662"/>
                  </a:lnTo>
                  <a:lnTo>
                    <a:pt x="9729621" y="3347999"/>
                  </a:lnTo>
                  <a:lnTo>
                    <a:pt x="9671000" y="3143672"/>
                  </a:lnTo>
                  <a:lnTo>
                    <a:pt x="9729058" y="2910317"/>
                  </a:lnTo>
                  <a:lnTo>
                    <a:pt x="9611816" y="2808153"/>
                  </a:lnTo>
                  <a:lnTo>
                    <a:pt x="9451596" y="2706553"/>
                  </a:lnTo>
                  <a:lnTo>
                    <a:pt x="9175261" y="2443605"/>
                  </a:lnTo>
                  <a:lnTo>
                    <a:pt x="9282488" y="2253843"/>
                  </a:lnTo>
                  <a:lnTo>
                    <a:pt x="9326580" y="2093130"/>
                  </a:lnTo>
                  <a:lnTo>
                    <a:pt x="9245015" y="1928281"/>
                  </a:lnTo>
                  <a:lnTo>
                    <a:pt x="9055203" y="1739032"/>
                  </a:lnTo>
                  <a:lnTo>
                    <a:pt x="8881032" y="1548093"/>
                  </a:lnTo>
                  <a:lnTo>
                    <a:pt x="8849749" y="1271194"/>
                  </a:lnTo>
                  <a:lnTo>
                    <a:pt x="8645985" y="1214264"/>
                  </a:lnTo>
                  <a:lnTo>
                    <a:pt x="8587928" y="1418590"/>
                  </a:lnTo>
                  <a:lnTo>
                    <a:pt x="8426018" y="1315300"/>
                  </a:lnTo>
                  <a:lnTo>
                    <a:pt x="8295953" y="1372231"/>
                  </a:lnTo>
                  <a:lnTo>
                    <a:pt x="8310467" y="1210320"/>
                  </a:lnTo>
                  <a:lnTo>
                    <a:pt x="8366270" y="963013"/>
                  </a:lnTo>
                  <a:lnTo>
                    <a:pt x="8150246" y="904957"/>
                  </a:lnTo>
                  <a:lnTo>
                    <a:pt x="8161380" y="684988"/>
                  </a:lnTo>
                  <a:lnTo>
                    <a:pt x="7870531" y="597903"/>
                  </a:lnTo>
                  <a:lnTo>
                    <a:pt x="7694669" y="393576"/>
                  </a:lnTo>
                  <a:lnTo>
                    <a:pt x="7489779" y="378498"/>
                  </a:lnTo>
                  <a:lnTo>
                    <a:pt x="7284889" y="319878"/>
                  </a:lnTo>
                  <a:lnTo>
                    <a:pt x="7124668" y="362293"/>
                  </a:lnTo>
                  <a:lnTo>
                    <a:pt x="7064886" y="198729"/>
                  </a:lnTo>
                  <a:lnTo>
                    <a:pt x="6905827" y="28465"/>
                  </a:lnTo>
                  <a:lnTo>
                    <a:pt x="6657394" y="0"/>
                  </a:lnTo>
                  <a:lnTo>
                    <a:pt x="6382130" y="29076"/>
                  </a:lnTo>
                  <a:lnTo>
                    <a:pt x="6405017" y="321004"/>
                  </a:lnTo>
                  <a:lnTo>
                    <a:pt x="6536209" y="611854"/>
                  </a:lnTo>
                  <a:lnTo>
                    <a:pt x="6593703" y="920598"/>
                  </a:lnTo>
                  <a:lnTo>
                    <a:pt x="6609907" y="1210883"/>
                  </a:lnTo>
                  <a:lnTo>
                    <a:pt x="6726022" y="1634051"/>
                  </a:lnTo>
                  <a:lnTo>
                    <a:pt x="6524512" y="1722828"/>
                  </a:lnTo>
                  <a:lnTo>
                    <a:pt x="6277205" y="1985211"/>
                  </a:lnTo>
                  <a:lnTo>
                    <a:pt x="6204634" y="2290011"/>
                  </a:lnTo>
                  <a:lnTo>
                    <a:pt x="6043850" y="2392174"/>
                  </a:lnTo>
                  <a:lnTo>
                    <a:pt x="5854601" y="2553522"/>
                  </a:lnTo>
                  <a:lnTo>
                    <a:pt x="5796543" y="2844935"/>
                  </a:lnTo>
                  <a:lnTo>
                    <a:pt x="5706870" y="3002694"/>
                  </a:lnTo>
                  <a:lnTo>
                    <a:pt x="5516020" y="3103492"/>
                  </a:lnTo>
                  <a:lnTo>
                    <a:pt x="5337433" y="3164490"/>
                  </a:lnTo>
                  <a:lnTo>
                    <a:pt x="5312301" y="3361955"/>
                  </a:lnTo>
                  <a:lnTo>
                    <a:pt x="5142169" y="3490712"/>
                  </a:lnTo>
                  <a:lnTo>
                    <a:pt x="4901594" y="3622079"/>
                  </a:lnTo>
                  <a:lnTo>
                    <a:pt x="4636393" y="3783427"/>
                  </a:lnTo>
                  <a:lnTo>
                    <a:pt x="4402473" y="3870513"/>
                  </a:lnTo>
                  <a:lnTo>
                    <a:pt x="4184196" y="3885591"/>
                  </a:lnTo>
                  <a:lnTo>
                    <a:pt x="3978742" y="4162489"/>
                  </a:lnTo>
                  <a:lnTo>
                    <a:pt x="3701844" y="4178130"/>
                  </a:lnTo>
                  <a:lnTo>
                    <a:pt x="3630399" y="4309885"/>
                  </a:lnTo>
                  <a:lnTo>
                    <a:pt x="3789494" y="4412049"/>
                  </a:lnTo>
                  <a:lnTo>
                    <a:pt x="3672815" y="4572269"/>
                  </a:lnTo>
                  <a:lnTo>
                    <a:pt x="3481876" y="4819576"/>
                  </a:lnTo>
                  <a:lnTo>
                    <a:pt x="3204415" y="4778287"/>
                  </a:lnTo>
                  <a:lnTo>
                    <a:pt x="2940904" y="5112679"/>
                  </a:lnTo>
                  <a:lnTo>
                    <a:pt x="2751091" y="5144524"/>
                  </a:lnTo>
                  <a:lnTo>
                    <a:pt x="2557248" y="5392999"/>
                  </a:lnTo>
                  <a:lnTo>
                    <a:pt x="2397090" y="5673099"/>
                  </a:lnTo>
                  <a:lnTo>
                    <a:pt x="2165449" y="5831203"/>
                  </a:lnTo>
                  <a:lnTo>
                    <a:pt x="1773716" y="6239063"/>
                  </a:lnTo>
                  <a:lnTo>
                    <a:pt x="1743688" y="6434970"/>
                  </a:lnTo>
                  <a:lnTo>
                    <a:pt x="1598265" y="6660772"/>
                  </a:lnTo>
                  <a:lnTo>
                    <a:pt x="1257675" y="7043777"/>
                  </a:lnTo>
                  <a:lnTo>
                    <a:pt x="848503" y="7154802"/>
                  </a:lnTo>
                  <a:lnTo>
                    <a:pt x="368359" y="7189483"/>
                  </a:lnTo>
                  <a:lnTo>
                    <a:pt x="0" y="7212732"/>
                  </a:lnTo>
                  <a:lnTo>
                    <a:pt x="31714" y="7529509"/>
                  </a:lnTo>
                  <a:lnTo>
                    <a:pt x="123040" y="779666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83"/>
            <p:cNvSpPr>
              <a:spLocks/>
            </p:cNvSpPr>
            <p:nvPr/>
          </p:nvSpPr>
          <p:spPr bwMode="auto">
            <a:xfrm>
              <a:off x="2677388" y="3641321"/>
              <a:ext cx="840485" cy="439060"/>
            </a:xfrm>
            <a:custGeom>
              <a:avLst/>
              <a:gdLst/>
              <a:ahLst/>
              <a:cxnLst/>
              <a:rect l="0" t="0" r="r" b="b"/>
              <a:pathLst>
                <a:path w="6562428" h="3431455">
                  <a:moveTo>
                    <a:pt x="3917628" y="781670"/>
                  </a:moveTo>
                  <a:lnTo>
                    <a:pt x="3761532" y="600968"/>
                  </a:lnTo>
                  <a:lnTo>
                    <a:pt x="3613448" y="639068"/>
                  </a:lnTo>
                  <a:lnTo>
                    <a:pt x="3490764" y="774452"/>
                  </a:lnTo>
                  <a:lnTo>
                    <a:pt x="3334172" y="914152"/>
                  </a:lnTo>
                  <a:lnTo>
                    <a:pt x="3173388" y="892944"/>
                  </a:lnTo>
                  <a:lnTo>
                    <a:pt x="2995712" y="914028"/>
                  </a:lnTo>
                  <a:lnTo>
                    <a:pt x="2817912" y="1155328"/>
                  </a:lnTo>
                  <a:lnTo>
                    <a:pt x="2699544" y="1341388"/>
                  </a:lnTo>
                  <a:lnTo>
                    <a:pt x="2492152" y="1371104"/>
                  </a:lnTo>
                  <a:lnTo>
                    <a:pt x="2339876" y="1400696"/>
                  </a:lnTo>
                  <a:lnTo>
                    <a:pt x="2115592" y="1426096"/>
                  </a:lnTo>
                  <a:lnTo>
                    <a:pt x="1910456" y="1301380"/>
                  </a:lnTo>
                  <a:lnTo>
                    <a:pt x="1751732" y="1227212"/>
                  </a:lnTo>
                  <a:lnTo>
                    <a:pt x="1569740" y="1227212"/>
                  </a:lnTo>
                  <a:lnTo>
                    <a:pt x="1447056" y="1210196"/>
                  </a:lnTo>
                  <a:lnTo>
                    <a:pt x="1315864" y="1442864"/>
                  </a:lnTo>
                  <a:lnTo>
                    <a:pt x="1252364" y="1679848"/>
                  </a:lnTo>
                  <a:lnTo>
                    <a:pt x="1210196" y="1844948"/>
                  </a:lnTo>
                  <a:lnTo>
                    <a:pt x="985912" y="1734964"/>
                  </a:lnTo>
                  <a:lnTo>
                    <a:pt x="833636" y="1607964"/>
                  </a:lnTo>
                  <a:lnTo>
                    <a:pt x="592460" y="1586756"/>
                  </a:lnTo>
                  <a:lnTo>
                    <a:pt x="435868" y="1552972"/>
                  </a:lnTo>
                  <a:lnTo>
                    <a:pt x="266700" y="1489472"/>
                  </a:lnTo>
                  <a:lnTo>
                    <a:pt x="0" y="1531640"/>
                  </a:lnTo>
                  <a:lnTo>
                    <a:pt x="67692" y="1700932"/>
                  </a:lnTo>
                  <a:lnTo>
                    <a:pt x="126876" y="1844824"/>
                  </a:lnTo>
                  <a:lnTo>
                    <a:pt x="325760" y="1895624"/>
                  </a:lnTo>
                  <a:lnTo>
                    <a:pt x="427236" y="1921024"/>
                  </a:lnTo>
                  <a:lnTo>
                    <a:pt x="495052" y="2064792"/>
                  </a:lnTo>
                  <a:lnTo>
                    <a:pt x="444252" y="2272184"/>
                  </a:lnTo>
                  <a:lnTo>
                    <a:pt x="355476" y="2399184"/>
                  </a:lnTo>
                  <a:lnTo>
                    <a:pt x="186184" y="2361084"/>
                  </a:lnTo>
                  <a:lnTo>
                    <a:pt x="54992" y="2373660"/>
                  </a:lnTo>
                  <a:lnTo>
                    <a:pt x="49435" y="2585988"/>
                  </a:lnTo>
                  <a:lnTo>
                    <a:pt x="206580" y="2682967"/>
                  </a:lnTo>
                  <a:lnTo>
                    <a:pt x="496302" y="2639424"/>
                  </a:lnTo>
                  <a:lnTo>
                    <a:pt x="687243" y="2798517"/>
                  </a:lnTo>
                  <a:lnTo>
                    <a:pt x="846900" y="2901244"/>
                  </a:lnTo>
                  <a:lnTo>
                    <a:pt x="1023325" y="2974379"/>
                  </a:lnTo>
                  <a:lnTo>
                    <a:pt x="1154517" y="3105571"/>
                  </a:lnTo>
                  <a:lnTo>
                    <a:pt x="1333759" y="3005662"/>
                  </a:lnTo>
                  <a:lnTo>
                    <a:pt x="1669841" y="3034689"/>
                  </a:lnTo>
                  <a:lnTo>
                    <a:pt x="1917148" y="3164755"/>
                  </a:lnTo>
                  <a:lnTo>
                    <a:pt x="2064544" y="3266918"/>
                  </a:lnTo>
                  <a:lnTo>
                    <a:pt x="2253793" y="3252968"/>
                  </a:lnTo>
                  <a:lnTo>
                    <a:pt x="2457556" y="3369645"/>
                  </a:lnTo>
                  <a:lnTo>
                    <a:pt x="2675835" y="3398674"/>
                  </a:lnTo>
                  <a:lnTo>
                    <a:pt x="2793075" y="3326103"/>
                  </a:lnTo>
                  <a:lnTo>
                    <a:pt x="2969816" y="3416724"/>
                  </a:lnTo>
                  <a:lnTo>
                    <a:pt x="3152180" y="3431455"/>
                  </a:lnTo>
                  <a:lnTo>
                    <a:pt x="3245148" y="3262163"/>
                  </a:lnTo>
                  <a:lnTo>
                    <a:pt x="3365028" y="3119563"/>
                  </a:lnTo>
                  <a:lnTo>
                    <a:pt x="3571032" y="3004095"/>
                  </a:lnTo>
                  <a:lnTo>
                    <a:pt x="3799384" y="2885851"/>
                  </a:lnTo>
                  <a:lnTo>
                    <a:pt x="3977060" y="2822351"/>
                  </a:lnTo>
                  <a:lnTo>
                    <a:pt x="4192960" y="2741835"/>
                  </a:lnTo>
                  <a:lnTo>
                    <a:pt x="4328344" y="2754535"/>
                  </a:lnTo>
                  <a:lnTo>
                    <a:pt x="4493320" y="2619151"/>
                  </a:lnTo>
                  <a:lnTo>
                    <a:pt x="4641404" y="2686967"/>
                  </a:lnTo>
                  <a:lnTo>
                    <a:pt x="4827588" y="2636167"/>
                  </a:lnTo>
                  <a:lnTo>
                    <a:pt x="4962972" y="2585367"/>
                  </a:lnTo>
                  <a:lnTo>
                    <a:pt x="5144964" y="2517675"/>
                  </a:lnTo>
                  <a:lnTo>
                    <a:pt x="5331148" y="2619275"/>
                  </a:lnTo>
                  <a:lnTo>
                    <a:pt x="5508824" y="2610767"/>
                  </a:lnTo>
                  <a:lnTo>
                    <a:pt x="5728916" y="2602259"/>
                  </a:lnTo>
                  <a:lnTo>
                    <a:pt x="5881192" y="2606451"/>
                  </a:lnTo>
                  <a:lnTo>
                    <a:pt x="6041976" y="2695351"/>
                  </a:lnTo>
                  <a:lnTo>
                    <a:pt x="6151960" y="2619151"/>
                  </a:lnTo>
                  <a:lnTo>
                    <a:pt x="6359352" y="2636167"/>
                  </a:lnTo>
                  <a:lnTo>
                    <a:pt x="6562428" y="2619151"/>
                  </a:lnTo>
                  <a:lnTo>
                    <a:pt x="6479411" y="2403814"/>
                  </a:lnTo>
                  <a:lnTo>
                    <a:pt x="6507875" y="2112965"/>
                  </a:lnTo>
                  <a:lnTo>
                    <a:pt x="6478284" y="1865659"/>
                  </a:lnTo>
                  <a:lnTo>
                    <a:pt x="6289597" y="1704875"/>
                  </a:lnTo>
                  <a:lnTo>
                    <a:pt x="6173484" y="1457569"/>
                  </a:lnTo>
                  <a:lnTo>
                    <a:pt x="6100348" y="1120923"/>
                  </a:lnTo>
                  <a:lnTo>
                    <a:pt x="6071320" y="829511"/>
                  </a:lnTo>
                  <a:lnTo>
                    <a:pt x="6113736" y="567690"/>
                  </a:lnTo>
                  <a:lnTo>
                    <a:pt x="5982544" y="449886"/>
                  </a:lnTo>
                  <a:lnTo>
                    <a:pt x="5820634" y="286284"/>
                  </a:lnTo>
                  <a:lnTo>
                    <a:pt x="5634212" y="124966"/>
                  </a:lnTo>
                  <a:lnTo>
                    <a:pt x="5449516" y="0"/>
                  </a:lnTo>
                  <a:lnTo>
                    <a:pt x="5318324" y="54992"/>
                  </a:lnTo>
                  <a:lnTo>
                    <a:pt x="5238056" y="156592"/>
                  </a:lnTo>
                  <a:lnTo>
                    <a:pt x="5022032" y="194692"/>
                  </a:lnTo>
                  <a:lnTo>
                    <a:pt x="4861248" y="236984"/>
                  </a:lnTo>
                  <a:lnTo>
                    <a:pt x="4725864" y="338584"/>
                  </a:lnTo>
                  <a:lnTo>
                    <a:pt x="4560888" y="397768"/>
                  </a:lnTo>
                  <a:lnTo>
                    <a:pt x="4383212" y="486544"/>
                  </a:lnTo>
                  <a:cubicBezTo>
                    <a:pt x="4384651" y="561305"/>
                    <a:pt x="4386089" y="636067"/>
                    <a:pt x="4387528" y="710828"/>
                  </a:cubicBezTo>
                  <a:lnTo>
                    <a:pt x="4277544" y="842020"/>
                  </a:lnTo>
                  <a:lnTo>
                    <a:pt x="4087168" y="909836"/>
                  </a:lnTo>
                  <a:lnTo>
                    <a:pt x="3917628" y="78167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任意多边形 84"/>
            <p:cNvSpPr>
              <a:spLocks/>
            </p:cNvSpPr>
            <p:nvPr/>
          </p:nvSpPr>
          <p:spPr bwMode="auto">
            <a:xfrm>
              <a:off x="1799096" y="3858818"/>
              <a:ext cx="1258390" cy="909831"/>
            </a:xfrm>
            <a:custGeom>
              <a:avLst/>
              <a:gdLst/>
              <a:ahLst/>
              <a:cxnLst/>
              <a:rect l="0" t="0" r="r" b="b"/>
              <a:pathLst>
                <a:path w="9829429" h="7102029">
                  <a:moveTo>
                    <a:pt x="901891" y="35614"/>
                  </a:moveTo>
                  <a:lnTo>
                    <a:pt x="861374" y="332691"/>
                  </a:lnTo>
                  <a:lnTo>
                    <a:pt x="701154" y="435981"/>
                  </a:lnTo>
                  <a:lnTo>
                    <a:pt x="643661" y="668773"/>
                  </a:lnTo>
                  <a:lnTo>
                    <a:pt x="600118" y="871973"/>
                  </a:lnTo>
                  <a:lnTo>
                    <a:pt x="803317" y="872536"/>
                  </a:lnTo>
                  <a:lnTo>
                    <a:pt x="730746" y="1018807"/>
                  </a:lnTo>
                  <a:lnTo>
                    <a:pt x="760338" y="1265549"/>
                  </a:lnTo>
                  <a:lnTo>
                    <a:pt x="978615" y="1120970"/>
                  </a:lnTo>
                  <a:lnTo>
                    <a:pt x="1065138" y="1310219"/>
                  </a:lnTo>
                  <a:lnTo>
                    <a:pt x="992567" y="1499468"/>
                  </a:lnTo>
                  <a:lnTo>
                    <a:pt x="929533" y="1722416"/>
                  </a:lnTo>
                  <a:lnTo>
                    <a:pt x="949587" y="1923199"/>
                  </a:lnTo>
                  <a:lnTo>
                    <a:pt x="1065701" y="2101878"/>
                  </a:lnTo>
                  <a:lnTo>
                    <a:pt x="978052" y="2205169"/>
                  </a:lnTo>
                  <a:lnTo>
                    <a:pt x="875889" y="2322410"/>
                  </a:lnTo>
                  <a:lnTo>
                    <a:pt x="773162" y="2599308"/>
                  </a:lnTo>
                  <a:lnTo>
                    <a:pt x="626329" y="2643978"/>
                  </a:lnTo>
                  <a:lnTo>
                    <a:pt x="436517" y="2833227"/>
                  </a:lnTo>
                  <a:lnTo>
                    <a:pt x="246704" y="3082224"/>
                  </a:lnTo>
                  <a:lnTo>
                    <a:pt x="87610" y="3273726"/>
                  </a:lnTo>
                  <a:lnTo>
                    <a:pt x="233879" y="3505954"/>
                  </a:lnTo>
                  <a:lnTo>
                    <a:pt x="307015" y="3622633"/>
                  </a:lnTo>
                  <a:lnTo>
                    <a:pt x="482876" y="3607555"/>
                  </a:lnTo>
                  <a:lnTo>
                    <a:pt x="687203" y="3622633"/>
                  </a:lnTo>
                  <a:lnTo>
                    <a:pt x="846860" y="3696894"/>
                  </a:lnTo>
                  <a:lnTo>
                    <a:pt x="803881" y="3901221"/>
                  </a:lnTo>
                  <a:lnTo>
                    <a:pt x="919432" y="4062005"/>
                  </a:lnTo>
                  <a:lnTo>
                    <a:pt x="816705" y="4193760"/>
                  </a:lnTo>
                  <a:lnTo>
                    <a:pt x="655357" y="4267459"/>
                  </a:lnTo>
                  <a:lnTo>
                    <a:pt x="452158" y="4427116"/>
                  </a:lnTo>
                  <a:lnTo>
                    <a:pt x="451594" y="4647648"/>
                  </a:lnTo>
                  <a:lnTo>
                    <a:pt x="349430" y="4677803"/>
                  </a:lnTo>
                  <a:lnTo>
                    <a:pt x="262908" y="4881566"/>
                  </a:lnTo>
                  <a:lnTo>
                    <a:pt x="363382" y="5013885"/>
                  </a:lnTo>
                  <a:lnTo>
                    <a:pt x="203161" y="5218212"/>
                  </a:lnTo>
                  <a:lnTo>
                    <a:pt x="116638" y="5365045"/>
                  </a:lnTo>
                  <a:lnTo>
                    <a:pt x="173005" y="5569372"/>
                  </a:lnTo>
                  <a:lnTo>
                    <a:pt x="43503" y="5637436"/>
                  </a:lnTo>
                  <a:lnTo>
                    <a:pt x="0" y="5833529"/>
                  </a:lnTo>
                  <a:lnTo>
                    <a:pt x="189209" y="5966329"/>
                  </a:lnTo>
                  <a:lnTo>
                    <a:pt x="320965" y="6126549"/>
                  </a:lnTo>
                  <a:lnTo>
                    <a:pt x="481748" y="6273382"/>
                  </a:lnTo>
                  <a:lnTo>
                    <a:pt x="585084" y="6435658"/>
                  </a:lnTo>
                  <a:lnTo>
                    <a:pt x="781322" y="6513537"/>
                  </a:lnTo>
                  <a:lnTo>
                    <a:pt x="1295871" y="6630443"/>
                  </a:lnTo>
                  <a:lnTo>
                    <a:pt x="1534666" y="6632254"/>
                  </a:lnTo>
                  <a:lnTo>
                    <a:pt x="1790922" y="6497667"/>
                  </a:lnTo>
                  <a:lnTo>
                    <a:pt x="2185516" y="6770465"/>
                  </a:lnTo>
                  <a:lnTo>
                    <a:pt x="2173710" y="6860953"/>
                  </a:lnTo>
                  <a:lnTo>
                    <a:pt x="2376116" y="6946677"/>
                  </a:lnTo>
                  <a:lnTo>
                    <a:pt x="2554139" y="6969821"/>
                  </a:lnTo>
                  <a:lnTo>
                    <a:pt x="2770361" y="6872859"/>
                  </a:lnTo>
                  <a:lnTo>
                    <a:pt x="2960488" y="6770470"/>
                  </a:lnTo>
                  <a:lnTo>
                    <a:pt x="3080024" y="6715697"/>
                  </a:lnTo>
                  <a:lnTo>
                    <a:pt x="3328343" y="6763892"/>
                  </a:lnTo>
                  <a:lnTo>
                    <a:pt x="3587428" y="6846665"/>
                  </a:lnTo>
                  <a:lnTo>
                    <a:pt x="4100736" y="7062217"/>
                  </a:lnTo>
                  <a:lnTo>
                    <a:pt x="4278288" y="7102029"/>
                  </a:lnTo>
                  <a:lnTo>
                    <a:pt x="4492601" y="7022307"/>
                  </a:lnTo>
                  <a:lnTo>
                    <a:pt x="4672435" y="6919343"/>
                  </a:lnTo>
                  <a:lnTo>
                    <a:pt x="4924947" y="6908578"/>
                  </a:lnTo>
                  <a:lnTo>
                    <a:pt x="5059652" y="6883411"/>
                  </a:lnTo>
                  <a:lnTo>
                    <a:pt x="5224183" y="6683167"/>
                  </a:lnTo>
                  <a:lnTo>
                    <a:pt x="5310902" y="6550281"/>
                  </a:lnTo>
                  <a:lnTo>
                    <a:pt x="5266797" y="6463195"/>
                  </a:lnTo>
                  <a:lnTo>
                    <a:pt x="5383474" y="6244353"/>
                  </a:lnTo>
                  <a:lnTo>
                    <a:pt x="5499390" y="6078503"/>
                  </a:lnTo>
                  <a:lnTo>
                    <a:pt x="5764226" y="5848524"/>
                  </a:lnTo>
                  <a:lnTo>
                    <a:pt x="5982504" y="5731282"/>
                  </a:lnTo>
                  <a:lnTo>
                    <a:pt x="5940088" y="5556548"/>
                  </a:lnTo>
                  <a:lnTo>
                    <a:pt x="5794945" y="5540907"/>
                  </a:lnTo>
                  <a:lnTo>
                    <a:pt x="6113133" y="5265135"/>
                  </a:lnTo>
                  <a:lnTo>
                    <a:pt x="6260529" y="4987110"/>
                  </a:lnTo>
                  <a:lnTo>
                    <a:pt x="6420750" y="4767706"/>
                  </a:lnTo>
                  <a:lnTo>
                    <a:pt x="6553632" y="4576766"/>
                  </a:lnTo>
                  <a:lnTo>
                    <a:pt x="6700465" y="4575076"/>
                  </a:lnTo>
                  <a:lnTo>
                    <a:pt x="6729494" y="4430496"/>
                  </a:lnTo>
                  <a:lnTo>
                    <a:pt x="6803755" y="4312692"/>
                  </a:lnTo>
                  <a:lnTo>
                    <a:pt x="7181690" y="4137957"/>
                  </a:lnTo>
                  <a:lnTo>
                    <a:pt x="7014280" y="4032976"/>
                  </a:lnTo>
                  <a:lnTo>
                    <a:pt x="7259896" y="3902348"/>
                  </a:lnTo>
                  <a:lnTo>
                    <a:pt x="7420680" y="3988307"/>
                  </a:lnTo>
                  <a:lnTo>
                    <a:pt x="7667986" y="3959842"/>
                  </a:lnTo>
                  <a:lnTo>
                    <a:pt x="7742248" y="3727613"/>
                  </a:lnTo>
                  <a:lnTo>
                    <a:pt x="8062126" y="3566829"/>
                  </a:lnTo>
                  <a:lnTo>
                    <a:pt x="8223473" y="3377016"/>
                  </a:lnTo>
                  <a:lnTo>
                    <a:pt x="8442314" y="3303882"/>
                  </a:lnTo>
                  <a:lnTo>
                    <a:pt x="8791783" y="3187204"/>
                  </a:lnTo>
                  <a:lnTo>
                    <a:pt x="8953131" y="3143661"/>
                  </a:lnTo>
                  <a:lnTo>
                    <a:pt x="9084323" y="3099555"/>
                  </a:lnTo>
                  <a:lnTo>
                    <a:pt x="9338550" y="3155864"/>
                  </a:lnTo>
                  <a:lnTo>
                    <a:pt x="9475862" y="2987650"/>
                  </a:lnTo>
                  <a:lnTo>
                    <a:pt x="9529490" y="2799532"/>
                  </a:lnTo>
                  <a:lnTo>
                    <a:pt x="9563397" y="2636366"/>
                  </a:lnTo>
                  <a:lnTo>
                    <a:pt x="9540825" y="2502917"/>
                  </a:lnTo>
                  <a:lnTo>
                    <a:pt x="9567591" y="2315369"/>
                  </a:lnTo>
                  <a:lnTo>
                    <a:pt x="9572353" y="2124200"/>
                  </a:lnTo>
                  <a:lnTo>
                    <a:pt x="9583119" y="1974751"/>
                  </a:lnTo>
                  <a:lnTo>
                    <a:pt x="9692656" y="1809775"/>
                  </a:lnTo>
                  <a:lnTo>
                    <a:pt x="9829429" y="1711682"/>
                  </a:lnTo>
                  <a:lnTo>
                    <a:pt x="9659889" y="1625178"/>
                  </a:lnTo>
                  <a:lnTo>
                    <a:pt x="9536684" y="1697160"/>
                  </a:lnTo>
                  <a:lnTo>
                    <a:pt x="9321082" y="1669182"/>
                  </a:lnTo>
                  <a:lnTo>
                    <a:pt x="9109794" y="1550741"/>
                  </a:lnTo>
                  <a:lnTo>
                    <a:pt x="8923884" y="1564978"/>
                  </a:lnTo>
                  <a:lnTo>
                    <a:pt x="8769004" y="1455440"/>
                  </a:lnTo>
                  <a:lnTo>
                    <a:pt x="8522966" y="1332186"/>
                  </a:lnTo>
                  <a:lnTo>
                    <a:pt x="8189591" y="1304181"/>
                  </a:lnTo>
                  <a:lnTo>
                    <a:pt x="8018042" y="1402383"/>
                  </a:lnTo>
                  <a:lnTo>
                    <a:pt x="7876308" y="1266651"/>
                  </a:lnTo>
                  <a:lnTo>
                    <a:pt x="7713142" y="1200547"/>
                  </a:lnTo>
                  <a:lnTo>
                    <a:pt x="7544645" y="1096913"/>
                  </a:lnTo>
                  <a:lnTo>
                    <a:pt x="7359378" y="939751"/>
                  </a:lnTo>
                  <a:lnTo>
                    <a:pt x="7067625" y="981373"/>
                  </a:lnTo>
                  <a:lnTo>
                    <a:pt x="6910934" y="883270"/>
                  </a:lnTo>
                  <a:lnTo>
                    <a:pt x="6713291" y="961653"/>
                  </a:lnTo>
                  <a:lnTo>
                    <a:pt x="6684046" y="735434"/>
                  </a:lnTo>
                  <a:lnTo>
                    <a:pt x="6556028" y="512737"/>
                  </a:lnTo>
                  <a:lnTo>
                    <a:pt x="6322666" y="340246"/>
                  </a:lnTo>
                  <a:lnTo>
                    <a:pt x="6262465" y="541883"/>
                  </a:lnTo>
                  <a:lnTo>
                    <a:pt x="6070154" y="629419"/>
                  </a:lnTo>
                  <a:lnTo>
                    <a:pt x="5970712" y="854497"/>
                  </a:lnTo>
                  <a:lnTo>
                    <a:pt x="5895653" y="1053381"/>
                  </a:lnTo>
                  <a:lnTo>
                    <a:pt x="5708252" y="1107358"/>
                  </a:lnTo>
                  <a:lnTo>
                    <a:pt x="5586463" y="438919"/>
                  </a:lnTo>
                  <a:lnTo>
                    <a:pt x="4995912" y="381670"/>
                  </a:lnTo>
                  <a:lnTo>
                    <a:pt x="4954563" y="103262"/>
                  </a:lnTo>
                  <a:lnTo>
                    <a:pt x="3155082" y="14287"/>
                  </a:lnTo>
                  <a:lnTo>
                    <a:pt x="2161133" y="0"/>
                  </a:lnTo>
                  <a:lnTo>
                    <a:pt x="901891" y="356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85"/>
            <p:cNvSpPr>
              <a:spLocks/>
            </p:cNvSpPr>
            <p:nvPr/>
          </p:nvSpPr>
          <p:spPr bwMode="auto">
            <a:xfrm>
              <a:off x="1903776" y="2776210"/>
              <a:ext cx="1946430" cy="1224897"/>
            </a:xfrm>
            <a:custGeom>
              <a:avLst/>
              <a:gdLst/>
              <a:ahLst/>
              <a:cxnLst/>
              <a:rect l="0" t="0" r="r" b="b"/>
              <a:pathLst>
                <a:path w="15198535" h="9561639">
                  <a:moveTo>
                    <a:pt x="9958792" y="7533656"/>
                  </a:moveTo>
                  <a:lnTo>
                    <a:pt x="9802696" y="7352954"/>
                  </a:lnTo>
                  <a:lnTo>
                    <a:pt x="9654612" y="7391054"/>
                  </a:lnTo>
                  <a:lnTo>
                    <a:pt x="9531928" y="7526438"/>
                  </a:lnTo>
                  <a:lnTo>
                    <a:pt x="9375336" y="7666138"/>
                  </a:lnTo>
                  <a:lnTo>
                    <a:pt x="9214552" y="7644930"/>
                  </a:lnTo>
                  <a:lnTo>
                    <a:pt x="9036876" y="7666014"/>
                  </a:lnTo>
                  <a:lnTo>
                    <a:pt x="8859076" y="7907314"/>
                  </a:lnTo>
                  <a:lnTo>
                    <a:pt x="8740708" y="8093374"/>
                  </a:lnTo>
                  <a:lnTo>
                    <a:pt x="8533316" y="8123090"/>
                  </a:lnTo>
                  <a:lnTo>
                    <a:pt x="8381040" y="8152682"/>
                  </a:lnTo>
                  <a:lnTo>
                    <a:pt x="8156756" y="8178082"/>
                  </a:lnTo>
                  <a:lnTo>
                    <a:pt x="7951620" y="8053366"/>
                  </a:lnTo>
                  <a:lnTo>
                    <a:pt x="7792896" y="7979198"/>
                  </a:lnTo>
                  <a:lnTo>
                    <a:pt x="7610904" y="7979198"/>
                  </a:lnTo>
                  <a:lnTo>
                    <a:pt x="7488220" y="7962182"/>
                  </a:lnTo>
                  <a:lnTo>
                    <a:pt x="7357028" y="8194850"/>
                  </a:lnTo>
                  <a:lnTo>
                    <a:pt x="7293528" y="8431834"/>
                  </a:lnTo>
                  <a:lnTo>
                    <a:pt x="7251360" y="8596934"/>
                  </a:lnTo>
                  <a:lnTo>
                    <a:pt x="7027076" y="8486950"/>
                  </a:lnTo>
                  <a:lnTo>
                    <a:pt x="6874800" y="8359950"/>
                  </a:lnTo>
                  <a:lnTo>
                    <a:pt x="6633624" y="8338742"/>
                  </a:lnTo>
                  <a:lnTo>
                    <a:pt x="6477032" y="8304958"/>
                  </a:lnTo>
                  <a:lnTo>
                    <a:pt x="6307864" y="8241458"/>
                  </a:lnTo>
                  <a:lnTo>
                    <a:pt x="6041164" y="8283626"/>
                  </a:lnTo>
                  <a:lnTo>
                    <a:pt x="6108856" y="8452918"/>
                  </a:lnTo>
                  <a:lnTo>
                    <a:pt x="6168040" y="8596810"/>
                  </a:lnTo>
                  <a:lnTo>
                    <a:pt x="6366924" y="8647610"/>
                  </a:lnTo>
                  <a:lnTo>
                    <a:pt x="6468400" y="8673010"/>
                  </a:lnTo>
                  <a:lnTo>
                    <a:pt x="6536216" y="8816778"/>
                  </a:lnTo>
                  <a:lnTo>
                    <a:pt x="6485416" y="9024170"/>
                  </a:lnTo>
                  <a:lnTo>
                    <a:pt x="6396640" y="9151170"/>
                  </a:lnTo>
                  <a:lnTo>
                    <a:pt x="6227348" y="9113070"/>
                  </a:lnTo>
                  <a:lnTo>
                    <a:pt x="6096156" y="9125646"/>
                  </a:lnTo>
                  <a:lnTo>
                    <a:pt x="6090599" y="9337974"/>
                  </a:lnTo>
                  <a:lnTo>
                    <a:pt x="5893204" y="9417058"/>
                  </a:lnTo>
                  <a:lnTo>
                    <a:pt x="5863049" y="9184830"/>
                  </a:lnTo>
                  <a:lnTo>
                    <a:pt x="5732983" y="8966552"/>
                  </a:lnTo>
                  <a:lnTo>
                    <a:pt x="5500754" y="8793507"/>
                  </a:lnTo>
                  <a:lnTo>
                    <a:pt x="5441007" y="8996708"/>
                  </a:lnTo>
                  <a:lnTo>
                    <a:pt x="5250632" y="9084357"/>
                  </a:lnTo>
                  <a:lnTo>
                    <a:pt x="5150722" y="9303198"/>
                  </a:lnTo>
                  <a:lnTo>
                    <a:pt x="5078514" y="9505997"/>
                  </a:lnTo>
                  <a:lnTo>
                    <a:pt x="4887774" y="9561639"/>
                  </a:lnTo>
                  <a:lnTo>
                    <a:pt x="4767716" y="8893982"/>
                  </a:lnTo>
                  <a:lnTo>
                    <a:pt x="4173757" y="8834798"/>
                  </a:lnTo>
                  <a:lnTo>
                    <a:pt x="4136278" y="8558463"/>
                  </a:lnTo>
                  <a:lnTo>
                    <a:pt x="2300153" y="8470814"/>
                  </a:lnTo>
                  <a:lnTo>
                    <a:pt x="1325870" y="8455172"/>
                  </a:lnTo>
                  <a:lnTo>
                    <a:pt x="82928" y="8488936"/>
                  </a:lnTo>
                  <a:lnTo>
                    <a:pt x="0" y="8306650"/>
                  </a:lnTo>
                  <a:lnTo>
                    <a:pt x="87085" y="8116273"/>
                  </a:lnTo>
                  <a:lnTo>
                    <a:pt x="233354" y="7983955"/>
                  </a:lnTo>
                  <a:lnTo>
                    <a:pt x="408089" y="7852763"/>
                  </a:lnTo>
                  <a:lnTo>
                    <a:pt x="350596" y="7634485"/>
                  </a:lnTo>
                  <a:lnTo>
                    <a:pt x="220531" y="7458060"/>
                  </a:lnTo>
                  <a:lnTo>
                    <a:pt x="335518" y="7167210"/>
                  </a:lnTo>
                  <a:lnTo>
                    <a:pt x="379625" y="6932728"/>
                  </a:lnTo>
                  <a:lnTo>
                    <a:pt x="393530" y="6761930"/>
                  </a:lnTo>
                  <a:lnTo>
                    <a:pt x="554923" y="6565927"/>
                  </a:lnTo>
                  <a:lnTo>
                    <a:pt x="803356" y="6564237"/>
                  </a:lnTo>
                  <a:lnTo>
                    <a:pt x="1357716" y="6621731"/>
                  </a:lnTo>
                  <a:lnTo>
                    <a:pt x="1797088" y="6636808"/>
                  </a:lnTo>
                  <a:lnTo>
                    <a:pt x="1987465" y="6709943"/>
                  </a:lnTo>
                  <a:lnTo>
                    <a:pt x="2148249" y="6812106"/>
                  </a:lnTo>
                  <a:lnTo>
                    <a:pt x="2280004" y="6856776"/>
                  </a:lnTo>
                  <a:lnTo>
                    <a:pt x="2483768" y="7046026"/>
                  </a:lnTo>
                  <a:lnTo>
                    <a:pt x="2616650" y="6872417"/>
                  </a:lnTo>
                  <a:lnTo>
                    <a:pt x="2689785" y="6711633"/>
                  </a:lnTo>
                  <a:lnTo>
                    <a:pt x="2821540" y="6535771"/>
                  </a:lnTo>
                  <a:lnTo>
                    <a:pt x="3011353" y="6330882"/>
                  </a:lnTo>
                  <a:lnTo>
                    <a:pt x="3259222" y="6286212"/>
                  </a:lnTo>
                  <a:lnTo>
                    <a:pt x="3565712" y="6271133"/>
                  </a:lnTo>
                  <a:lnTo>
                    <a:pt x="3828660" y="6197999"/>
                  </a:lnTo>
                  <a:lnTo>
                    <a:pt x="4077093" y="6183485"/>
                  </a:lnTo>
                  <a:lnTo>
                    <a:pt x="4092734" y="5917720"/>
                  </a:lnTo>
                  <a:lnTo>
                    <a:pt x="4107248" y="5626871"/>
                  </a:lnTo>
                  <a:lnTo>
                    <a:pt x="4020163" y="5392952"/>
                  </a:lnTo>
                  <a:lnTo>
                    <a:pt x="3888971" y="5276275"/>
                  </a:lnTo>
                  <a:lnTo>
                    <a:pt x="3772294" y="5188062"/>
                  </a:lnTo>
                  <a:lnTo>
                    <a:pt x="3859379" y="5013327"/>
                  </a:lnTo>
                  <a:lnTo>
                    <a:pt x="3990008" y="4882135"/>
                  </a:lnTo>
                  <a:lnTo>
                    <a:pt x="4033551" y="4634828"/>
                  </a:lnTo>
                  <a:lnTo>
                    <a:pt x="3803831" y="4401175"/>
                  </a:lnTo>
                  <a:lnTo>
                    <a:pt x="4937943" y="4374135"/>
                  </a:lnTo>
                  <a:lnTo>
                    <a:pt x="5001072" y="4563384"/>
                  </a:lnTo>
                  <a:lnTo>
                    <a:pt x="5073643" y="4709091"/>
                  </a:lnTo>
                  <a:lnTo>
                    <a:pt x="5141842" y="4907783"/>
                  </a:lnTo>
                  <a:lnTo>
                    <a:pt x="5294738" y="4825768"/>
                  </a:lnTo>
                  <a:lnTo>
                    <a:pt x="5324329" y="4665548"/>
                  </a:lnTo>
                  <a:lnTo>
                    <a:pt x="5499064" y="4591849"/>
                  </a:lnTo>
                  <a:lnTo>
                    <a:pt x="5617433" y="4417115"/>
                  </a:lnTo>
                  <a:lnTo>
                    <a:pt x="5719596" y="4183759"/>
                  </a:lnTo>
                  <a:lnTo>
                    <a:pt x="5981980" y="4225612"/>
                  </a:lnTo>
                  <a:lnTo>
                    <a:pt x="6289597" y="4298183"/>
                  </a:lnTo>
                  <a:lnTo>
                    <a:pt x="6450381" y="4487433"/>
                  </a:lnTo>
                  <a:lnTo>
                    <a:pt x="6378937" y="4648779"/>
                  </a:lnTo>
                  <a:cubicBezTo>
                    <a:pt x="6378561" y="4683022"/>
                    <a:pt x="6378186" y="4717264"/>
                    <a:pt x="6377810" y="4751507"/>
                  </a:cubicBezTo>
                  <a:lnTo>
                    <a:pt x="6435867" y="4882699"/>
                  </a:lnTo>
                  <a:lnTo>
                    <a:pt x="6874676" y="4738119"/>
                  </a:lnTo>
                  <a:lnTo>
                    <a:pt x="7239787" y="4736992"/>
                  </a:lnTo>
                  <a:lnTo>
                    <a:pt x="7548531" y="4707963"/>
                  </a:lnTo>
                  <a:lnTo>
                    <a:pt x="7854458" y="4721915"/>
                  </a:lnTo>
                  <a:lnTo>
                    <a:pt x="8190540" y="4692886"/>
                  </a:lnTo>
                  <a:lnTo>
                    <a:pt x="8291577" y="4489685"/>
                  </a:lnTo>
                  <a:lnTo>
                    <a:pt x="8352450" y="4242943"/>
                  </a:lnTo>
                  <a:lnTo>
                    <a:pt x="8716435" y="4007898"/>
                  </a:lnTo>
                  <a:lnTo>
                    <a:pt x="9067032" y="3803007"/>
                  </a:lnTo>
                  <a:lnTo>
                    <a:pt x="9118462" y="3583602"/>
                  </a:lnTo>
                  <a:lnTo>
                    <a:pt x="9423262" y="3524418"/>
                  </a:lnTo>
                  <a:lnTo>
                    <a:pt x="9713548" y="3655047"/>
                  </a:lnTo>
                  <a:lnTo>
                    <a:pt x="10094300" y="3437896"/>
                  </a:lnTo>
                  <a:lnTo>
                    <a:pt x="10560447" y="3131970"/>
                  </a:lnTo>
                  <a:lnTo>
                    <a:pt x="10851860" y="3275986"/>
                  </a:lnTo>
                  <a:lnTo>
                    <a:pt x="10766464" y="3451283"/>
                  </a:lnTo>
                  <a:lnTo>
                    <a:pt x="10592293" y="3553447"/>
                  </a:lnTo>
                  <a:lnTo>
                    <a:pt x="10707844" y="3698590"/>
                  </a:lnTo>
                  <a:lnTo>
                    <a:pt x="10983616" y="3786239"/>
                  </a:lnTo>
                  <a:lnTo>
                    <a:pt x="11146519" y="3679433"/>
                  </a:lnTo>
                  <a:lnTo>
                    <a:pt x="11215069" y="280720"/>
                  </a:lnTo>
                  <a:lnTo>
                    <a:pt x="11371965" y="136972"/>
                  </a:lnTo>
                  <a:lnTo>
                    <a:pt x="11537512" y="0"/>
                  </a:lnTo>
                  <a:lnTo>
                    <a:pt x="11749344" y="42962"/>
                  </a:lnTo>
                  <a:lnTo>
                    <a:pt x="11814407" y="246510"/>
                  </a:lnTo>
                  <a:lnTo>
                    <a:pt x="11831744" y="438821"/>
                  </a:lnTo>
                  <a:lnTo>
                    <a:pt x="12343813" y="657995"/>
                  </a:lnTo>
                  <a:lnTo>
                    <a:pt x="12719579" y="716385"/>
                  </a:lnTo>
                  <a:lnTo>
                    <a:pt x="12982558" y="803920"/>
                  </a:lnTo>
                  <a:cubicBezTo>
                    <a:pt x="12983641" y="889075"/>
                    <a:pt x="12984725" y="974229"/>
                    <a:pt x="12985808" y="1059384"/>
                  </a:cubicBezTo>
                  <a:lnTo>
                    <a:pt x="12944036" y="1171577"/>
                  </a:lnTo>
                  <a:lnTo>
                    <a:pt x="12956662" y="1361902"/>
                  </a:lnTo>
                  <a:lnTo>
                    <a:pt x="13099537" y="1514972"/>
                  </a:lnTo>
                  <a:lnTo>
                    <a:pt x="13098496" y="1688804"/>
                  </a:lnTo>
                  <a:lnTo>
                    <a:pt x="13297850" y="1694806"/>
                  </a:lnTo>
                  <a:lnTo>
                    <a:pt x="13415103" y="1572221"/>
                  </a:lnTo>
                  <a:lnTo>
                    <a:pt x="13536646" y="1769865"/>
                  </a:lnTo>
                  <a:lnTo>
                    <a:pt x="13531312" y="1972941"/>
                  </a:lnTo>
                  <a:lnTo>
                    <a:pt x="13561699" y="2227164"/>
                  </a:lnTo>
                  <a:lnTo>
                    <a:pt x="13774969" y="2454053"/>
                  </a:lnTo>
                  <a:lnTo>
                    <a:pt x="13978616" y="2401764"/>
                  </a:lnTo>
                  <a:lnTo>
                    <a:pt x="14247696" y="2461866"/>
                  </a:lnTo>
                  <a:lnTo>
                    <a:pt x="14476770" y="2716811"/>
                  </a:lnTo>
                  <a:lnTo>
                    <a:pt x="14661563" y="2634556"/>
                  </a:lnTo>
                  <a:lnTo>
                    <a:pt x="14679472" y="2504158"/>
                  </a:lnTo>
                  <a:lnTo>
                    <a:pt x="14880986" y="2447803"/>
                  </a:lnTo>
                  <a:lnTo>
                    <a:pt x="15006373" y="2691706"/>
                  </a:lnTo>
                  <a:lnTo>
                    <a:pt x="15033807" y="2941837"/>
                  </a:lnTo>
                  <a:lnTo>
                    <a:pt x="15080862" y="3275881"/>
                  </a:lnTo>
                  <a:lnTo>
                    <a:pt x="15198535" y="3443363"/>
                  </a:lnTo>
                  <a:lnTo>
                    <a:pt x="15181569" y="3757842"/>
                  </a:lnTo>
                  <a:lnTo>
                    <a:pt x="14920073" y="3830909"/>
                  </a:lnTo>
                  <a:lnTo>
                    <a:pt x="14774368" y="3990566"/>
                  </a:lnTo>
                  <a:lnTo>
                    <a:pt x="14599069" y="4049750"/>
                  </a:lnTo>
                  <a:lnTo>
                    <a:pt x="14395869" y="4224484"/>
                  </a:lnTo>
                  <a:cubicBezTo>
                    <a:pt x="14395681" y="4277891"/>
                    <a:pt x="14395494" y="4331298"/>
                    <a:pt x="14395306" y="4384705"/>
                  </a:cubicBezTo>
                  <a:lnTo>
                    <a:pt x="14278628" y="4544926"/>
                  </a:lnTo>
                  <a:lnTo>
                    <a:pt x="14132922" y="4617497"/>
                  </a:lnTo>
                  <a:lnTo>
                    <a:pt x="13986652" y="4735302"/>
                  </a:lnTo>
                  <a:lnTo>
                    <a:pt x="13788388" y="4982608"/>
                  </a:lnTo>
                  <a:lnTo>
                    <a:pt x="11922671" y="4958651"/>
                  </a:lnTo>
                  <a:lnTo>
                    <a:pt x="12070068" y="5206520"/>
                  </a:lnTo>
                  <a:lnTo>
                    <a:pt x="12288345" y="5323761"/>
                  </a:lnTo>
                  <a:lnTo>
                    <a:pt x="12375431" y="5513010"/>
                  </a:lnTo>
                  <a:lnTo>
                    <a:pt x="12316811" y="5687745"/>
                  </a:lnTo>
                  <a:lnTo>
                    <a:pt x="12081765" y="5893199"/>
                  </a:lnTo>
                  <a:lnTo>
                    <a:pt x="11790352" y="6112604"/>
                  </a:lnTo>
                  <a:lnTo>
                    <a:pt x="11673111" y="6316930"/>
                  </a:lnTo>
                  <a:lnTo>
                    <a:pt x="11510987" y="6522441"/>
                  </a:lnTo>
                  <a:lnTo>
                    <a:pt x="11490680" y="6751986"/>
                  </a:lnTo>
                  <a:lnTo>
                    <a:pt x="11359488" y="6806978"/>
                  </a:lnTo>
                  <a:lnTo>
                    <a:pt x="11279220" y="6908578"/>
                  </a:lnTo>
                  <a:lnTo>
                    <a:pt x="11063196" y="6946678"/>
                  </a:lnTo>
                  <a:lnTo>
                    <a:pt x="10902412" y="6988970"/>
                  </a:lnTo>
                  <a:lnTo>
                    <a:pt x="10767028" y="7090570"/>
                  </a:lnTo>
                  <a:lnTo>
                    <a:pt x="10602052" y="7149754"/>
                  </a:lnTo>
                  <a:lnTo>
                    <a:pt x="10424376" y="7238530"/>
                  </a:lnTo>
                  <a:cubicBezTo>
                    <a:pt x="10425815" y="7313291"/>
                    <a:pt x="10427253" y="7388053"/>
                    <a:pt x="10428692" y="7462814"/>
                  </a:cubicBezTo>
                  <a:lnTo>
                    <a:pt x="10318708" y="7594006"/>
                  </a:lnTo>
                  <a:lnTo>
                    <a:pt x="10128332" y="7661822"/>
                  </a:lnTo>
                  <a:lnTo>
                    <a:pt x="9958792" y="75336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 86"/>
            <p:cNvSpPr>
              <a:spLocks/>
            </p:cNvSpPr>
            <p:nvPr/>
          </p:nvSpPr>
          <p:spPr bwMode="auto">
            <a:xfrm>
              <a:off x="2357048" y="2854468"/>
              <a:ext cx="714666" cy="550045"/>
            </a:xfrm>
            <a:custGeom>
              <a:avLst/>
              <a:gdLst/>
              <a:ahLst/>
              <a:cxnLst/>
              <a:rect l="0" t="0" r="r" b="b"/>
              <a:pathLst>
                <a:path w="5578621" h="4299940">
                  <a:moveTo>
                    <a:pt x="2041354" y="0"/>
                  </a:moveTo>
                  <a:lnTo>
                    <a:pt x="1696617" y="65248"/>
                  </a:lnTo>
                  <a:lnTo>
                    <a:pt x="1535833" y="152898"/>
                  </a:lnTo>
                  <a:lnTo>
                    <a:pt x="1331506" y="239983"/>
                  </a:lnTo>
                  <a:lnTo>
                    <a:pt x="1039530" y="195877"/>
                  </a:lnTo>
                  <a:lnTo>
                    <a:pt x="734730" y="124432"/>
                  </a:lnTo>
                  <a:lnTo>
                    <a:pt x="705702" y="299167"/>
                  </a:lnTo>
                  <a:lnTo>
                    <a:pt x="763195" y="474465"/>
                  </a:lnTo>
                  <a:lnTo>
                    <a:pt x="717962" y="678792"/>
                  </a:lnTo>
                  <a:lnTo>
                    <a:pt x="394704" y="926432"/>
                  </a:lnTo>
                  <a:lnTo>
                    <a:pt x="205455" y="1089699"/>
                  </a:lnTo>
                  <a:lnTo>
                    <a:pt x="235047" y="1307977"/>
                  </a:lnTo>
                  <a:lnTo>
                    <a:pt x="351161" y="1395626"/>
                  </a:lnTo>
                  <a:lnTo>
                    <a:pt x="351161" y="1484402"/>
                  </a:lnTo>
                  <a:lnTo>
                    <a:pt x="337210" y="1659701"/>
                  </a:lnTo>
                  <a:lnTo>
                    <a:pt x="542664" y="1760173"/>
                  </a:lnTo>
                  <a:lnTo>
                    <a:pt x="629750" y="1906444"/>
                  </a:lnTo>
                  <a:lnTo>
                    <a:pt x="789971" y="1893620"/>
                  </a:lnTo>
                  <a:lnTo>
                    <a:pt x="832949" y="2053840"/>
                  </a:lnTo>
                  <a:lnTo>
                    <a:pt x="773202" y="2214624"/>
                  </a:lnTo>
                  <a:lnTo>
                    <a:pt x="569439" y="2288322"/>
                  </a:lnTo>
                  <a:lnTo>
                    <a:pt x="468402" y="2507727"/>
                  </a:lnTo>
                  <a:lnTo>
                    <a:pt x="554925" y="2638919"/>
                  </a:lnTo>
                  <a:lnTo>
                    <a:pt x="482353" y="2827041"/>
                  </a:lnTo>
                  <a:lnTo>
                    <a:pt x="349471" y="2916944"/>
                  </a:lnTo>
                  <a:lnTo>
                    <a:pt x="218843" y="3107320"/>
                  </a:lnTo>
                  <a:lnTo>
                    <a:pt x="203201" y="3311647"/>
                  </a:lnTo>
                  <a:lnTo>
                    <a:pt x="0" y="3502586"/>
                  </a:lnTo>
                  <a:lnTo>
                    <a:pt x="74825" y="3676195"/>
                  </a:lnTo>
                  <a:lnTo>
                    <a:pt x="267479" y="3794945"/>
                  </a:lnTo>
                  <a:lnTo>
                    <a:pt x="1395474" y="3768921"/>
                  </a:lnTo>
                  <a:lnTo>
                    <a:pt x="1468152" y="3973709"/>
                  </a:lnTo>
                  <a:lnTo>
                    <a:pt x="1537108" y="4105868"/>
                  </a:lnTo>
                  <a:lnTo>
                    <a:pt x="1598749" y="4299940"/>
                  </a:lnTo>
                  <a:lnTo>
                    <a:pt x="1755143" y="4220838"/>
                  </a:lnTo>
                  <a:lnTo>
                    <a:pt x="1783817" y="4065436"/>
                  </a:lnTo>
                  <a:lnTo>
                    <a:pt x="1960029" y="3983233"/>
                  </a:lnTo>
                  <a:lnTo>
                    <a:pt x="2074999" y="3815306"/>
                  </a:lnTo>
                  <a:lnTo>
                    <a:pt x="2178534" y="3577950"/>
                  </a:lnTo>
                  <a:lnTo>
                    <a:pt x="2429334" y="3616421"/>
                  </a:lnTo>
                  <a:lnTo>
                    <a:pt x="2752042" y="3693862"/>
                  </a:lnTo>
                  <a:lnTo>
                    <a:pt x="2909205" y="3880839"/>
                  </a:lnTo>
                  <a:lnTo>
                    <a:pt x="2837867" y="4044575"/>
                  </a:lnTo>
                  <a:lnTo>
                    <a:pt x="2837867" y="4151161"/>
                  </a:lnTo>
                  <a:lnTo>
                    <a:pt x="2896504" y="4277691"/>
                  </a:lnTo>
                  <a:lnTo>
                    <a:pt x="3333366" y="4133351"/>
                  </a:lnTo>
                  <a:lnTo>
                    <a:pt x="3687701" y="4129730"/>
                  </a:lnTo>
                  <a:lnTo>
                    <a:pt x="3987837" y="4101155"/>
                  </a:lnTo>
                  <a:lnTo>
                    <a:pt x="4336169" y="4113061"/>
                  </a:lnTo>
                  <a:lnTo>
                    <a:pt x="4649155" y="4084387"/>
                  </a:lnTo>
                  <a:lnTo>
                    <a:pt x="4754228" y="3879029"/>
                  </a:lnTo>
                  <a:lnTo>
                    <a:pt x="4811477" y="3635471"/>
                  </a:lnTo>
                  <a:lnTo>
                    <a:pt x="5167524" y="3408583"/>
                  </a:lnTo>
                  <a:lnTo>
                    <a:pt x="5529573" y="3194742"/>
                  </a:lnTo>
                  <a:lnTo>
                    <a:pt x="5578621" y="2979130"/>
                  </a:lnTo>
                  <a:lnTo>
                    <a:pt x="5426495" y="2830422"/>
                  </a:lnTo>
                  <a:lnTo>
                    <a:pt x="5397466" y="2597066"/>
                  </a:lnTo>
                  <a:lnTo>
                    <a:pt x="5382388" y="2350324"/>
                  </a:lnTo>
                  <a:lnTo>
                    <a:pt x="5251196" y="2306217"/>
                  </a:lnTo>
                  <a:lnTo>
                    <a:pt x="5207090" y="2159948"/>
                  </a:lnTo>
                  <a:lnTo>
                    <a:pt x="5105491" y="1884176"/>
                  </a:lnTo>
                  <a:lnTo>
                    <a:pt x="4930192" y="1723392"/>
                  </a:lnTo>
                  <a:lnTo>
                    <a:pt x="4740380" y="1534143"/>
                  </a:lnTo>
                  <a:lnTo>
                    <a:pt x="4508151" y="1664771"/>
                  </a:lnTo>
                  <a:lnTo>
                    <a:pt x="4431635" y="1513995"/>
                  </a:lnTo>
                  <a:lnTo>
                    <a:pt x="4331726" y="1281766"/>
                  </a:lnTo>
                  <a:lnTo>
                    <a:pt x="4403171" y="1017691"/>
                  </a:lnTo>
                  <a:lnTo>
                    <a:pt x="4228999" y="770385"/>
                  </a:lnTo>
                  <a:lnTo>
                    <a:pt x="4039186" y="581136"/>
                  </a:lnTo>
                  <a:lnTo>
                    <a:pt x="3849374" y="522515"/>
                  </a:lnTo>
                  <a:lnTo>
                    <a:pt x="3586990" y="435429"/>
                  </a:lnTo>
                  <a:lnTo>
                    <a:pt x="3484263" y="549060"/>
                  </a:lnTo>
                  <a:lnTo>
                    <a:pt x="3362515" y="329885"/>
                  </a:lnTo>
                  <a:lnTo>
                    <a:pt x="3115208" y="314808"/>
                  </a:lnTo>
                  <a:lnTo>
                    <a:pt x="3028123" y="241674"/>
                  </a:lnTo>
                  <a:lnTo>
                    <a:pt x="2879599" y="109918"/>
                  </a:lnTo>
                  <a:lnTo>
                    <a:pt x="2631165" y="81452"/>
                  </a:lnTo>
                  <a:lnTo>
                    <a:pt x="2412888" y="154024"/>
                  </a:lnTo>
                  <a:lnTo>
                    <a:pt x="2225330" y="154587"/>
                  </a:lnTo>
                  <a:lnTo>
                    <a:pt x="20413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任意多边形 87"/>
            <p:cNvSpPr>
              <a:spLocks/>
            </p:cNvSpPr>
            <p:nvPr/>
          </p:nvSpPr>
          <p:spPr bwMode="auto">
            <a:xfrm>
              <a:off x="3114399" y="1529157"/>
              <a:ext cx="1053097" cy="1088504"/>
            </a:xfrm>
            <a:custGeom>
              <a:avLst/>
              <a:gdLst/>
              <a:ahLst/>
              <a:cxnLst/>
              <a:rect l="0" t="0" r="r" b="b"/>
              <a:pathLst>
                <a:path w="8227878" h="8504264">
                  <a:moveTo>
                    <a:pt x="1145444" y="385190"/>
                  </a:moveTo>
                  <a:lnTo>
                    <a:pt x="1266123" y="542511"/>
                  </a:lnTo>
                  <a:lnTo>
                    <a:pt x="1223707" y="760789"/>
                  </a:lnTo>
                  <a:lnTo>
                    <a:pt x="990352" y="776430"/>
                  </a:lnTo>
                  <a:lnTo>
                    <a:pt x="845209" y="920447"/>
                  </a:lnTo>
                  <a:lnTo>
                    <a:pt x="742482" y="1125337"/>
                  </a:lnTo>
                  <a:lnTo>
                    <a:pt x="582825" y="1373770"/>
                  </a:lnTo>
                  <a:lnTo>
                    <a:pt x="553796" y="1635591"/>
                  </a:lnTo>
                  <a:lnTo>
                    <a:pt x="493486" y="1810325"/>
                  </a:lnTo>
                  <a:lnTo>
                    <a:pt x="275772" y="1825966"/>
                  </a:lnTo>
                  <a:lnTo>
                    <a:pt x="174171" y="2130767"/>
                  </a:lnTo>
                  <a:lnTo>
                    <a:pt x="0" y="2248007"/>
                  </a:lnTo>
                  <a:lnTo>
                    <a:pt x="159657" y="2378636"/>
                  </a:lnTo>
                  <a:lnTo>
                    <a:pt x="304800" y="2379763"/>
                  </a:lnTo>
                  <a:lnTo>
                    <a:pt x="437119" y="2510955"/>
                  </a:lnTo>
                  <a:lnTo>
                    <a:pt x="524768" y="2570702"/>
                  </a:lnTo>
                  <a:lnTo>
                    <a:pt x="568311" y="2846474"/>
                  </a:lnTo>
                  <a:lnTo>
                    <a:pt x="553233" y="3065315"/>
                  </a:lnTo>
                  <a:lnTo>
                    <a:pt x="538719" y="3211584"/>
                  </a:lnTo>
                  <a:lnTo>
                    <a:pt x="612417" y="3428172"/>
                  </a:lnTo>
                  <a:lnTo>
                    <a:pt x="801666" y="3371805"/>
                  </a:lnTo>
                  <a:lnTo>
                    <a:pt x="830901" y="3585788"/>
                  </a:lnTo>
                  <a:lnTo>
                    <a:pt x="1064613" y="3637570"/>
                  </a:lnTo>
                  <a:lnTo>
                    <a:pt x="1269504" y="3729163"/>
                  </a:lnTo>
                  <a:lnTo>
                    <a:pt x="1521523" y="3810826"/>
                  </a:lnTo>
                  <a:lnTo>
                    <a:pt x="1692672" y="3802861"/>
                  </a:lnTo>
                  <a:lnTo>
                    <a:pt x="1838941" y="3992111"/>
                  </a:lnTo>
                  <a:lnTo>
                    <a:pt x="1956183" y="4153458"/>
                  </a:lnTo>
                  <a:lnTo>
                    <a:pt x="2101326" y="4300291"/>
                  </a:lnTo>
                  <a:lnTo>
                    <a:pt x="2101326" y="4520822"/>
                  </a:lnTo>
                  <a:lnTo>
                    <a:pt x="2070607" y="4855214"/>
                  </a:lnTo>
                  <a:lnTo>
                    <a:pt x="1938851" y="5103085"/>
                  </a:lnTo>
                  <a:lnTo>
                    <a:pt x="1704933" y="5132113"/>
                  </a:lnTo>
                  <a:lnTo>
                    <a:pt x="1428034" y="5104774"/>
                  </a:lnTo>
                  <a:lnTo>
                    <a:pt x="1295715" y="5307975"/>
                  </a:lnTo>
                  <a:lnTo>
                    <a:pt x="1047845" y="5396751"/>
                  </a:lnTo>
                  <a:lnTo>
                    <a:pt x="872548" y="5572049"/>
                  </a:lnTo>
                  <a:lnTo>
                    <a:pt x="786025" y="5790890"/>
                  </a:lnTo>
                  <a:lnTo>
                    <a:pt x="798286" y="6011985"/>
                  </a:lnTo>
                  <a:lnTo>
                    <a:pt x="682172" y="6156564"/>
                  </a:lnTo>
                  <a:lnTo>
                    <a:pt x="478971" y="6157128"/>
                  </a:lnTo>
                  <a:lnTo>
                    <a:pt x="331011" y="6260418"/>
                  </a:lnTo>
                  <a:lnTo>
                    <a:pt x="171918" y="6421202"/>
                  </a:lnTo>
                  <a:lnTo>
                    <a:pt x="171354" y="6669072"/>
                  </a:lnTo>
                  <a:lnTo>
                    <a:pt x="98219" y="6827602"/>
                  </a:lnTo>
                  <a:lnTo>
                    <a:pt x="17466" y="6989512"/>
                  </a:lnTo>
                  <a:lnTo>
                    <a:pt x="420914" y="7228502"/>
                  </a:lnTo>
                  <a:lnTo>
                    <a:pt x="656523" y="7404364"/>
                  </a:lnTo>
                  <a:lnTo>
                    <a:pt x="822379" y="7392667"/>
                  </a:lnTo>
                  <a:lnTo>
                    <a:pt x="648207" y="6971752"/>
                  </a:lnTo>
                  <a:lnTo>
                    <a:pt x="676672" y="6824356"/>
                  </a:lnTo>
                  <a:lnTo>
                    <a:pt x="1461007" y="6402878"/>
                  </a:lnTo>
                  <a:lnTo>
                    <a:pt x="1928845" y="6952167"/>
                  </a:lnTo>
                  <a:lnTo>
                    <a:pt x="2033261" y="7245833"/>
                  </a:lnTo>
                  <a:lnTo>
                    <a:pt x="1946739" y="7580789"/>
                  </a:lnTo>
                  <a:lnTo>
                    <a:pt x="1787645" y="7931386"/>
                  </a:lnTo>
                  <a:lnTo>
                    <a:pt x="1902633" y="8077656"/>
                  </a:lnTo>
                  <a:lnTo>
                    <a:pt x="2047776" y="7860505"/>
                  </a:lnTo>
                  <a:lnTo>
                    <a:pt x="2295645" y="7815835"/>
                  </a:lnTo>
                  <a:lnTo>
                    <a:pt x="2515050" y="7816398"/>
                  </a:lnTo>
                  <a:lnTo>
                    <a:pt x="3377512" y="8504264"/>
                  </a:lnTo>
                  <a:lnTo>
                    <a:pt x="3760975" y="8109970"/>
                  </a:lnTo>
                  <a:lnTo>
                    <a:pt x="3984912" y="7956230"/>
                  </a:lnTo>
                  <a:lnTo>
                    <a:pt x="4140362" y="7686480"/>
                  </a:lnTo>
                  <a:lnTo>
                    <a:pt x="4333913" y="7440541"/>
                  </a:lnTo>
                  <a:lnTo>
                    <a:pt x="4520891" y="7405964"/>
                  </a:lnTo>
                  <a:lnTo>
                    <a:pt x="4777595" y="7079732"/>
                  </a:lnTo>
                  <a:lnTo>
                    <a:pt x="5050868" y="7120685"/>
                  </a:lnTo>
                  <a:lnTo>
                    <a:pt x="5351576" y="6719965"/>
                  </a:lnTo>
                  <a:lnTo>
                    <a:pt x="5195653" y="6621093"/>
                  </a:lnTo>
                  <a:lnTo>
                    <a:pt x="5265949" y="6490125"/>
                  </a:lnTo>
                  <a:lnTo>
                    <a:pt x="5532649" y="6479930"/>
                  </a:lnTo>
                  <a:lnTo>
                    <a:pt x="5736569" y="6208913"/>
                  </a:lnTo>
                  <a:lnTo>
                    <a:pt x="5954900" y="6189318"/>
                  </a:lnTo>
                  <a:lnTo>
                    <a:pt x="6178266" y="6108926"/>
                  </a:lnTo>
                  <a:lnTo>
                    <a:pt x="6432489" y="5952334"/>
                  </a:lnTo>
                  <a:lnTo>
                    <a:pt x="6675476" y="5817744"/>
                  </a:lnTo>
                  <a:lnTo>
                    <a:pt x="6846926" y="5692009"/>
                  </a:lnTo>
                  <a:lnTo>
                    <a:pt x="6869028" y="5502749"/>
                  </a:lnTo>
                  <a:lnTo>
                    <a:pt x="7048861" y="5437215"/>
                  </a:lnTo>
                  <a:lnTo>
                    <a:pt x="7231076" y="5341296"/>
                  </a:lnTo>
                  <a:lnTo>
                    <a:pt x="7318612" y="5189466"/>
                  </a:lnTo>
                  <a:lnTo>
                    <a:pt x="7374051" y="4907238"/>
                  </a:lnTo>
                  <a:lnTo>
                    <a:pt x="7552074" y="4754168"/>
                  </a:lnTo>
                  <a:lnTo>
                    <a:pt x="7715810" y="4649294"/>
                  </a:lnTo>
                  <a:lnTo>
                    <a:pt x="7792109" y="4348016"/>
                  </a:lnTo>
                  <a:lnTo>
                    <a:pt x="8032045" y="4089601"/>
                  </a:lnTo>
                  <a:lnTo>
                    <a:pt x="8227878" y="4003355"/>
                  </a:lnTo>
                  <a:lnTo>
                    <a:pt x="8116629" y="3591721"/>
                  </a:lnTo>
                  <a:lnTo>
                    <a:pt x="8100532" y="3301680"/>
                  </a:lnTo>
                  <a:lnTo>
                    <a:pt x="8041571" y="2998592"/>
                  </a:lnTo>
                  <a:lnTo>
                    <a:pt x="7915365" y="2718076"/>
                  </a:lnTo>
                  <a:lnTo>
                    <a:pt x="7890758" y="2431406"/>
                  </a:lnTo>
                  <a:lnTo>
                    <a:pt x="7703557" y="2256584"/>
                  </a:lnTo>
                  <a:lnTo>
                    <a:pt x="7534265" y="2154984"/>
                  </a:lnTo>
                  <a:lnTo>
                    <a:pt x="7335381" y="2129584"/>
                  </a:lnTo>
                  <a:lnTo>
                    <a:pt x="7144881" y="2121200"/>
                  </a:lnTo>
                  <a:lnTo>
                    <a:pt x="7246605" y="1901108"/>
                  </a:lnTo>
                  <a:lnTo>
                    <a:pt x="6958697" y="1803700"/>
                  </a:lnTo>
                  <a:lnTo>
                    <a:pt x="6768321" y="1812208"/>
                  </a:lnTo>
                  <a:lnTo>
                    <a:pt x="6594837" y="1858816"/>
                  </a:lnTo>
                  <a:lnTo>
                    <a:pt x="6256253" y="1621832"/>
                  </a:lnTo>
                  <a:lnTo>
                    <a:pt x="6222345" y="1465240"/>
                  </a:lnTo>
                  <a:lnTo>
                    <a:pt x="6158969" y="1253656"/>
                  </a:lnTo>
                  <a:lnTo>
                    <a:pt x="5985485" y="1135164"/>
                  </a:lnTo>
                  <a:lnTo>
                    <a:pt x="5807685" y="1122464"/>
                  </a:lnTo>
                  <a:lnTo>
                    <a:pt x="5731981" y="974504"/>
                  </a:lnTo>
                  <a:lnTo>
                    <a:pt x="5490681" y="1126780"/>
                  </a:lnTo>
                  <a:lnTo>
                    <a:pt x="5338281" y="1003972"/>
                  </a:lnTo>
                  <a:lnTo>
                    <a:pt x="5262081" y="1139356"/>
                  </a:lnTo>
                  <a:lnTo>
                    <a:pt x="5321389" y="1363764"/>
                  </a:lnTo>
                  <a:lnTo>
                    <a:pt x="5169113" y="1351064"/>
                  </a:lnTo>
                  <a:lnTo>
                    <a:pt x="5029537" y="1439964"/>
                  </a:lnTo>
                  <a:lnTo>
                    <a:pt x="4978861" y="1571280"/>
                  </a:lnTo>
                  <a:lnTo>
                    <a:pt x="4659773" y="1366963"/>
                  </a:lnTo>
                  <a:lnTo>
                    <a:pt x="4571121" y="1180903"/>
                  </a:lnTo>
                  <a:lnTo>
                    <a:pt x="4403169" y="1016796"/>
                  </a:lnTo>
                  <a:lnTo>
                    <a:pt x="4145349" y="881536"/>
                  </a:lnTo>
                  <a:lnTo>
                    <a:pt x="3942273" y="805336"/>
                  </a:lnTo>
                  <a:lnTo>
                    <a:pt x="3857689" y="911128"/>
                  </a:lnTo>
                  <a:lnTo>
                    <a:pt x="3654489" y="962052"/>
                  </a:lnTo>
                  <a:lnTo>
                    <a:pt x="3633405" y="763044"/>
                  </a:lnTo>
                  <a:lnTo>
                    <a:pt x="3464113" y="784252"/>
                  </a:lnTo>
                  <a:lnTo>
                    <a:pt x="3379405" y="636168"/>
                  </a:lnTo>
                  <a:lnTo>
                    <a:pt x="3391857" y="513360"/>
                  </a:lnTo>
                  <a:lnTo>
                    <a:pt x="3455109" y="314352"/>
                  </a:lnTo>
                  <a:lnTo>
                    <a:pt x="3696409" y="221260"/>
                  </a:lnTo>
                  <a:lnTo>
                    <a:pt x="3652577" y="0"/>
                  </a:lnTo>
                  <a:lnTo>
                    <a:pt x="1145444" y="38519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88"/>
            <p:cNvSpPr>
              <a:spLocks/>
            </p:cNvSpPr>
            <p:nvPr/>
          </p:nvSpPr>
          <p:spPr bwMode="auto">
            <a:xfrm>
              <a:off x="3375590" y="2668477"/>
              <a:ext cx="1151678" cy="1083625"/>
            </a:xfrm>
            <a:custGeom>
              <a:avLst/>
              <a:gdLst/>
              <a:ahLst/>
              <a:cxnLst/>
              <a:rect l="0" t="0" r="r" b="b"/>
              <a:pathLst>
                <a:path w="8998521" h="8464937">
                  <a:moveTo>
                    <a:pt x="0" y="7600542"/>
                  </a:moveTo>
                  <a:lnTo>
                    <a:pt x="189558" y="7727097"/>
                  </a:lnTo>
                  <a:lnTo>
                    <a:pt x="366518" y="7881831"/>
                  </a:lnTo>
                  <a:lnTo>
                    <a:pt x="527224" y="8039140"/>
                  </a:lnTo>
                  <a:lnTo>
                    <a:pt x="665238" y="8163536"/>
                  </a:lnTo>
                  <a:lnTo>
                    <a:pt x="621434" y="8432595"/>
                  </a:lnTo>
                  <a:lnTo>
                    <a:pt x="975345" y="8464937"/>
                  </a:lnTo>
                  <a:lnTo>
                    <a:pt x="1365473" y="8329305"/>
                  </a:lnTo>
                  <a:lnTo>
                    <a:pt x="1649065" y="8198113"/>
                  </a:lnTo>
                  <a:lnTo>
                    <a:pt x="2042641" y="8062729"/>
                  </a:lnTo>
                  <a:lnTo>
                    <a:pt x="2360017" y="7931537"/>
                  </a:lnTo>
                  <a:lnTo>
                    <a:pt x="2816969" y="7821553"/>
                  </a:lnTo>
                  <a:lnTo>
                    <a:pt x="3709417" y="7665085"/>
                  </a:lnTo>
                  <a:lnTo>
                    <a:pt x="4009653" y="7533893"/>
                  </a:lnTo>
                  <a:lnTo>
                    <a:pt x="4407421" y="7301101"/>
                  </a:lnTo>
                  <a:lnTo>
                    <a:pt x="5114181" y="7064117"/>
                  </a:lnTo>
                  <a:lnTo>
                    <a:pt x="5753621" y="6899341"/>
                  </a:lnTo>
                  <a:lnTo>
                    <a:pt x="6565305" y="6662405"/>
                  </a:lnTo>
                  <a:lnTo>
                    <a:pt x="7576865" y="6336521"/>
                  </a:lnTo>
                  <a:lnTo>
                    <a:pt x="8114651" y="6086319"/>
                  </a:lnTo>
                  <a:lnTo>
                    <a:pt x="8012609" y="5824701"/>
                  </a:lnTo>
                  <a:lnTo>
                    <a:pt x="7877225" y="5994241"/>
                  </a:lnTo>
                  <a:lnTo>
                    <a:pt x="7644433" y="6197441"/>
                  </a:lnTo>
                  <a:lnTo>
                    <a:pt x="7538641" y="6116925"/>
                  </a:lnTo>
                  <a:lnTo>
                    <a:pt x="7559849" y="5913725"/>
                  </a:lnTo>
                  <a:lnTo>
                    <a:pt x="7428657" y="5765641"/>
                  </a:lnTo>
                  <a:lnTo>
                    <a:pt x="7348265" y="5634449"/>
                  </a:lnTo>
                  <a:lnTo>
                    <a:pt x="7132365" y="5511765"/>
                  </a:lnTo>
                  <a:lnTo>
                    <a:pt x="7178973" y="5317073"/>
                  </a:lnTo>
                  <a:lnTo>
                    <a:pt x="7043465" y="5092789"/>
                  </a:lnTo>
                  <a:lnTo>
                    <a:pt x="6874173" y="5177497"/>
                  </a:lnTo>
                  <a:lnTo>
                    <a:pt x="6806481" y="5075897"/>
                  </a:lnTo>
                  <a:lnTo>
                    <a:pt x="6929289" y="4948897"/>
                  </a:lnTo>
                  <a:lnTo>
                    <a:pt x="7123981" y="4868505"/>
                  </a:lnTo>
                  <a:lnTo>
                    <a:pt x="7272065" y="4750013"/>
                  </a:lnTo>
                  <a:lnTo>
                    <a:pt x="7449741" y="4487506"/>
                  </a:lnTo>
                  <a:lnTo>
                    <a:pt x="7470825" y="4237822"/>
                  </a:lnTo>
                  <a:lnTo>
                    <a:pt x="7669833" y="4026362"/>
                  </a:lnTo>
                  <a:lnTo>
                    <a:pt x="7597825" y="3742894"/>
                  </a:lnTo>
                  <a:lnTo>
                    <a:pt x="7661325" y="3467810"/>
                  </a:lnTo>
                  <a:lnTo>
                    <a:pt x="7729141" y="3285942"/>
                  </a:lnTo>
                  <a:lnTo>
                    <a:pt x="7542833" y="3150558"/>
                  </a:lnTo>
                  <a:lnTo>
                    <a:pt x="7572425" y="2850198"/>
                  </a:lnTo>
                  <a:lnTo>
                    <a:pt x="7690917" y="2664014"/>
                  </a:lnTo>
                  <a:lnTo>
                    <a:pt x="7813477" y="2500602"/>
                  </a:lnTo>
                  <a:lnTo>
                    <a:pt x="8185969" y="2570922"/>
                  </a:lnTo>
                  <a:lnTo>
                    <a:pt x="8300145" y="2393122"/>
                  </a:lnTo>
                  <a:lnTo>
                    <a:pt x="8486329" y="2350706"/>
                  </a:lnTo>
                  <a:lnTo>
                    <a:pt x="8718997" y="2274754"/>
                  </a:lnTo>
                  <a:lnTo>
                    <a:pt x="8998397" y="1969284"/>
                  </a:lnTo>
                  <a:cubicBezTo>
                    <a:pt x="8998438" y="1922717"/>
                    <a:pt x="8998480" y="1876151"/>
                    <a:pt x="8998521" y="1829584"/>
                  </a:cubicBezTo>
                  <a:lnTo>
                    <a:pt x="8828733" y="1806242"/>
                  </a:lnTo>
                  <a:lnTo>
                    <a:pt x="8592245" y="1727984"/>
                  </a:lnTo>
                  <a:lnTo>
                    <a:pt x="8482261" y="1572310"/>
                  </a:lnTo>
                  <a:lnTo>
                    <a:pt x="8350945" y="1217330"/>
                  </a:lnTo>
                  <a:lnTo>
                    <a:pt x="8427145" y="984662"/>
                  </a:lnTo>
                  <a:lnTo>
                    <a:pt x="8554145" y="798478"/>
                  </a:lnTo>
                  <a:lnTo>
                    <a:pt x="8507537" y="641886"/>
                  </a:lnTo>
                  <a:lnTo>
                    <a:pt x="8482137" y="493802"/>
                  </a:lnTo>
                  <a:cubicBezTo>
                    <a:pt x="8482918" y="417114"/>
                    <a:pt x="8499066" y="296702"/>
                    <a:pt x="8507537" y="214402"/>
                  </a:cubicBezTo>
                  <a:lnTo>
                    <a:pt x="8532961" y="0"/>
                  </a:lnTo>
                  <a:lnTo>
                    <a:pt x="8373741" y="82415"/>
                  </a:lnTo>
                  <a:lnTo>
                    <a:pt x="8269834" y="310495"/>
                  </a:lnTo>
                  <a:lnTo>
                    <a:pt x="8070553" y="724311"/>
                  </a:lnTo>
                  <a:lnTo>
                    <a:pt x="7729365" y="881573"/>
                  </a:lnTo>
                  <a:lnTo>
                    <a:pt x="7270825" y="973301"/>
                  </a:lnTo>
                  <a:lnTo>
                    <a:pt x="6854577" y="1113224"/>
                  </a:lnTo>
                  <a:lnTo>
                    <a:pt x="6501780" y="1169233"/>
                  </a:lnTo>
                  <a:lnTo>
                    <a:pt x="6397179" y="1451461"/>
                  </a:lnTo>
                  <a:lnTo>
                    <a:pt x="6110189" y="1539567"/>
                  </a:lnTo>
                  <a:lnTo>
                    <a:pt x="5924972" y="1472496"/>
                  </a:lnTo>
                  <a:lnTo>
                    <a:pt x="5772522" y="1668254"/>
                  </a:lnTo>
                  <a:lnTo>
                    <a:pt x="5623075" y="1898763"/>
                  </a:lnTo>
                  <a:lnTo>
                    <a:pt x="5280672" y="3065800"/>
                  </a:lnTo>
                  <a:lnTo>
                    <a:pt x="5009084" y="3224376"/>
                  </a:lnTo>
                  <a:lnTo>
                    <a:pt x="4975647" y="3511367"/>
                  </a:lnTo>
                  <a:lnTo>
                    <a:pt x="4705995" y="3619193"/>
                  </a:lnTo>
                  <a:lnTo>
                    <a:pt x="4589785" y="3810933"/>
                  </a:lnTo>
                  <a:lnTo>
                    <a:pt x="4361756" y="3999150"/>
                  </a:lnTo>
                  <a:lnTo>
                    <a:pt x="4289027" y="4285124"/>
                  </a:lnTo>
                  <a:lnTo>
                    <a:pt x="3970462" y="4541604"/>
                  </a:lnTo>
                  <a:lnTo>
                    <a:pt x="3690045" y="4604187"/>
                  </a:lnTo>
                  <a:lnTo>
                    <a:pt x="3429719" y="4676865"/>
                  </a:lnTo>
                  <a:lnTo>
                    <a:pt x="3285604" y="4833456"/>
                  </a:lnTo>
                  <a:lnTo>
                    <a:pt x="3109963" y="4894798"/>
                  </a:lnTo>
                  <a:lnTo>
                    <a:pt x="2905174" y="5071680"/>
                  </a:lnTo>
                  <a:cubicBezTo>
                    <a:pt x="2904537" y="5125465"/>
                    <a:pt x="2903901" y="5179250"/>
                    <a:pt x="2903264" y="5233035"/>
                  </a:cubicBezTo>
                  <a:lnTo>
                    <a:pt x="2784202" y="5393819"/>
                  </a:lnTo>
                  <a:lnTo>
                    <a:pt x="2642469" y="5464686"/>
                  </a:lnTo>
                  <a:lnTo>
                    <a:pt x="2500164" y="5573082"/>
                  </a:lnTo>
                  <a:lnTo>
                    <a:pt x="2298179" y="5827704"/>
                  </a:lnTo>
                  <a:lnTo>
                    <a:pt x="434081" y="5804115"/>
                  </a:lnTo>
                  <a:lnTo>
                    <a:pt x="572467" y="6045909"/>
                  </a:lnTo>
                  <a:lnTo>
                    <a:pt x="795164" y="6173356"/>
                  </a:lnTo>
                  <a:lnTo>
                    <a:pt x="884311" y="6361474"/>
                  </a:lnTo>
                  <a:lnTo>
                    <a:pt x="824309" y="6537216"/>
                  </a:lnTo>
                  <a:lnTo>
                    <a:pt x="586754" y="6742673"/>
                  </a:lnTo>
                  <a:lnTo>
                    <a:pt x="292621" y="6964799"/>
                  </a:lnTo>
                  <a:lnTo>
                    <a:pt x="180602" y="7166064"/>
                  </a:lnTo>
                  <a:lnTo>
                    <a:pt x="16945" y="7367953"/>
                  </a:lnTo>
                  <a:lnTo>
                    <a:pt x="0" y="76005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 90"/>
            <p:cNvSpPr>
              <a:spLocks/>
            </p:cNvSpPr>
            <p:nvPr/>
          </p:nvSpPr>
          <p:spPr bwMode="auto">
            <a:xfrm>
              <a:off x="2863372" y="1577941"/>
              <a:ext cx="682958" cy="1354785"/>
            </a:xfrm>
            <a:custGeom>
              <a:avLst/>
              <a:gdLst/>
              <a:ahLst/>
              <a:cxnLst/>
              <a:rect l="0" t="0" r="r" b="b"/>
              <a:pathLst>
                <a:path w="5338504" h="10583073">
                  <a:moveTo>
                    <a:pt x="3106436" y="0"/>
                  </a:moveTo>
                  <a:lnTo>
                    <a:pt x="3227115" y="157321"/>
                  </a:lnTo>
                  <a:lnTo>
                    <a:pt x="3184699" y="375599"/>
                  </a:lnTo>
                  <a:lnTo>
                    <a:pt x="2951344" y="391240"/>
                  </a:lnTo>
                  <a:lnTo>
                    <a:pt x="2806201" y="535257"/>
                  </a:lnTo>
                  <a:lnTo>
                    <a:pt x="2703474" y="740147"/>
                  </a:lnTo>
                  <a:lnTo>
                    <a:pt x="2543817" y="988580"/>
                  </a:lnTo>
                  <a:lnTo>
                    <a:pt x="2514788" y="1250401"/>
                  </a:lnTo>
                  <a:lnTo>
                    <a:pt x="2454478" y="1425135"/>
                  </a:lnTo>
                  <a:lnTo>
                    <a:pt x="2236764" y="1440776"/>
                  </a:lnTo>
                  <a:lnTo>
                    <a:pt x="2135163" y="1745577"/>
                  </a:lnTo>
                  <a:lnTo>
                    <a:pt x="1960992" y="1862817"/>
                  </a:lnTo>
                  <a:lnTo>
                    <a:pt x="2120649" y="1993446"/>
                  </a:lnTo>
                  <a:lnTo>
                    <a:pt x="2265792" y="1994573"/>
                  </a:lnTo>
                  <a:lnTo>
                    <a:pt x="2398111" y="2125765"/>
                  </a:lnTo>
                  <a:lnTo>
                    <a:pt x="2485760" y="2185512"/>
                  </a:lnTo>
                  <a:lnTo>
                    <a:pt x="2529303" y="2461284"/>
                  </a:lnTo>
                  <a:lnTo>
                    <a:pt x="2514225" y="2680125"/>
                  </a:lnTo>
                  <a:lnTo>
                    <a:pt x="2499711" y="2826394"/>
                  </a:lnTo>
                  <a:lnTo>
                    <a:pt x="2573409" y="3042982"/>
                  </a:lnTo>
                  <a:lnTo>
                    <a:pt x="2762658" y="2986615"/>
                  </a:lnTo>
                  <a:lnTo>
                    <a:pt x="2791893" y="3200598"/>
                  </a:lnTo>
                  <a:lnTo>
                    <a:pt x="3025605" y="3252380"/>
                  </a:lnTo>
                  <a:lnTo>
                    <a:pt x="3230496" y="3343973"/>
                  </a:lnTo>
                  <a:lnTo>
                    <a:pt x="3482515" y="3425636"/>
                  </a:lnTo>
                  <a:lnTo>
                    <a:pt x="3653664" y="3417671"/>
                  </a:lnTo>
                  <a:lnTo>
                    <a:pt x="3799933" y="3606921"/>
                  </a:lnTo>
                  <a:lnTo>
                    <a:pt x="3917175" y="3768268"/>
                  </a:lnTo>
                  <a:lnTo>
                    <a:pt x="4062318" y="3915101"/>
                  </a:lnTo>
                  <a:lnTo>
                    <a:pt x="4062318" y="4135632"/>
                  </a:lnTo>
                  <a:lnTo>
                    <a:pt x="4031599" y="4470024"/>
                  </a:lnTo>
                  <a:lnTo>
                    <a:pt x="3899843" y="4717895"/>
                  </a:lnTo>
                  <a:lnTo>
                    <a:pt x="3665925" y="4746923"/>
                  </a:lnTo>
                  <a:lnTo>
                    <a:pt x="3389026" y="4719584"/>
                  </a:lnTo>
                  <a:lnTo>
                    <a:pt x="3256707" y="4922785"/>
                  </a:lnTo>
                  <a:lnTo>
                    <a:pt x="3008837" y="5011561"/>
                  </a:lnTo>
                  <a:lnTo>
                    <a:pt x="2833540" y="5186859"/>
                  </a:lnTo>
                  <a:lnTo>
                    <a:pt x="2747017" y="5405700"/>
                  </a:lnTo>
                  <a:lnTo>
                    <a:pt x="2759278" y="5626795"/>
                  </a:lnTo>
                  <a:lnTo>
                    <a:pt x="2643164" y="5771374"/>
                  </a:lnTo>
                  <a:lnTo>
                    <a:pt x="2439963" y="5771938"/>
                  </a:lnTo>
                  <a:lnTo>
                    <a:pt x="2292003" y="5875228"/>
                  </a:lnTo>
                  <a:lnTo>
                    <a:pt x="2132910" y="6036012"/>
                  </a:lnTo>
                  <a:lnTo>
                    <a:pt x="2132346" y="6283882"/>
                  </a:lnTo>
                  <a:lnTo>
                    <a:pt x="2059211" y="6442412"/>
                  </a:lnTo>
                  <a:lnTo>
                    <a:pt x="1978458" y="6604322"/>
                  </a:lnTo>
                  <a:lnTo>
                    <a:pt x="2381906" y="6843312"/>
                  </a:lnTo>
                  <a:lnTo>
                    <a:pt x="2617515" y="7019174"/>
                  </a:lnTo>
                  <a:lnTo>
                    <a:pt x="2783371" y="7007477"/>
                  </a:lnTo>
                  <a:lnTo>
                    <a:pt x="2609199" y="6586562"/>
                  </a:lnTo>
                  <a:lnTo>
                    <a:pt x="2637664" y="6439166"/>
                  </a:lnTo>
                  <a:lnTo>
                    <a:pt x="3421999" y="6017688"/>
                  </a:lnTo>
                  <a:lnTo>
                    <a:pt x="3889837" y="6566977"/>
                  </a:lnTo>
                  <a:lnTo>
                    <a:pt x="3994253" y="6860643"/>
                  </a:lnTo>
                  <a:lnTo>
                    <a:pt x="3907731" y="7195599"/>
                  </a:lnTo>
                  <a:lnTo>
                    <a:pt x="3748637" y="7546196"/>
                  </a:lnTo>
                  <a:lnTo>
                    <a:pt x="3863625" y="7692466"/>
                  </a:lnTo>
                  <a:lnTo>
                    <a:pt x="4008768" y="7475315"/>
                  </a:lnTo>
                  <a:lnTo>
                    <a:pt x="4256637" y="7430645"/>
                  </a:lnTo>
                  <a:lnTo>
                    <a:pt x="4476042" y="7431208"/>
                  </a:lnTo>
                  <a:lnTo>
                    <a:pt x="5338504" y="8119074"/>
                  </a:lnTo>
                  <a:lnTo>
                    <a:pt x="5308673" y="8314288"/>
                  </a:lnTo>
                  <a:lnTo>
                    <a:pt x="5171131" y="8531651"/>
                  </a:lnTo>
                  <a:lnTo>
                    <a:pt x="4834506" y="8909699"/>
                  </a:lnTo>
                  <a:lnTo>
                    <a:pt x="4427312" y="9018766"/>
                  </a:lnTo>
                  <a:lnTo>
                    <a:pt x="3603202" y="9073634"/>
                  </a:lnTo>
                  <a:lnTo>
                    <a:pt x="3628925" y="9383767"/>
                  </a:lnTo>
                  <a:lnTo>
                    <a:pt x="3717920" y="9646260"/>
                  </a:lnTo>
                  <a:lnTo>
                    <a:pt x="3449338" y="9779029"/>
                  </a:lnTo>
                  <a:lnTo>
                    <a:pt x="3288554" y="9906029"/>
                  </a:lnTo>
                  <a:lnTo>
                    <a:pt x="3076970" y="9846721"/>
                  </a:lnTo>
                  <a:lnTo>
                    <a:pt x="2861070" y="9990613"/>
                  </a:lnTo>
                  <a:lnTo>
                    <a:pt x="2746770" y="10189497"/>
                  </a:lnTo>
                  <a:lnTo>
                    <a:pt x="2894854" y="10329197"/>
                  </a:lnTo>
                  <a:lnTo>
                    <a:pt x="3026170" y="10426481"/>
                  </a:lnTo>
                  <a:lnTo>
                    <a:pt x="2865510" y="10583073"/>
                  </a:lnTo>
                  <a:lnTo>
                    <a:pt x="2581794" y="10443497"/>
                  </a:lnTo>
                  <a:lnTo>
                    <a:pt x="2421010" y="10392697"/>
                  </a:lnTo>
                  <a:lnTo>
                    <a:pt x="2264418" y="10278397"/>
                  </a:lnTo>
                  <a:lnTo>
                    <a:pt x="2082550" y="10291097"/>
                  </a:lnTo>
                  <a:lnTo>
                    <a:pt x="1726950" y="10350405"/>
                  </a:lnTo>
                  <a:lnTo>
                    <a:pt x="1663574" y="10117613"/>
                  </a:lnTo>
                  <a:lnTo>
                    <a:pt x="1524122" y="9931429"/>
                  </a:lnTo>
                  <a:lnTo>
                    <a:pt x="1350390" y="9707145"/>
                  </a:lnTo>
                  <a:lnTo>
                    <a:pt x="1110976" y="9553108"/>
                  </a:lnTo>
                  <a:lnTo>
                    <a:pt x="1012302" y="9347477"/>
                  </a:lnTo>
                  <a:lnTo>
                    <a:pt x="821926" y="9241685"/>
                  </a:lnTo>
                  <a:lnTo>
                    <a:pt x="665334" y="9161293"/>
                  </a:lnTo>
                  <a:lnTo>
                    <a:pt x="445366" y="9047117"/>
                  </a:lnTo>
                  <a:lnTo>
                    <a:pt x="326874" y="8890525"/>
                  </a:lnTo>
                  <a:lnTo>
                    <a:pt x="233782" y="8729865"/>
                  </a:lnTo>
                  <a:lnTo>
                    <a:pt x="174474" y="8454781"/>
                  </a:lnTo>
                  <a:lnTo>
                    <a:pt x="17882" y="8200905"/>
                  </a:lnTo>
                  <a:lnTo>
                    <a:pt x="0" y="7947691"/>
                  </a:lnTo>
                  <a:lnTo>
                    <a:pt x="170406" y="7634093"/>
                  </a:lnTo>
                  <a:lnTo>
                    <a:pt x="305790" y="7359133"/>
                  </a:lnTo>
                  <a:lnTo>
                    <a:pt x="322682" y="7139165"/>
                  </a:lnTo>
                  <a:lnTo>
                    <a:pt x="309982" y="6910565"/>
                  </a:lnTo>
                  <a:lnTo>
                    <a:pt x="411582" y="6686281"/>
                  </a:lnTo>
                  <a:lnTo>
                    <a:pt x="466574" y="6512797"/>
                  </a:lnTo>
                  <a:lnTo>
                    <a:pt x="521690" y="6283825"/>
                  </a:lnTo>
                  <a:lnTo>
                    <a:pt x="669650" y="6081121"/>
                  </a:lnTo>
                  <a:lnTo>
                    <a:pt x="809350" y="6021937"/>
                  </a:lnTo>
                  <a:lnTo>
                    <a:pt x="860150" y="5827245"/>
                  </a:lnTo>
                  <a:lnTo>
                    <a:pt x="792458" y="5683477"/>
                  </a:lnTo>
                  <a:lnTo>
                    <a:pt x="678158" y="5526885"/>
                  </a:lnTo>
                  <a:lnTo>
                    <a:pt x="712066" y="5332193"/>
                  </a:lnTo>
                  <a:lnTo>
                    <a:pt x="648566" y="5234909"/>
                  </a:lnTo>
                  <a:lnTo>
                    <a:pt x="690982" y="4930233"/>
                  </a:lnTo>
                  <a:lnTo>
                    <a:pt x="534266" y="4739857"/>
                  </a:lnTo>
                  <a:lnTo>
                    <a:pt x="678158" y="4612981"/>
                  </a:lnTo>
                  <a:lnTo>
                    <a:pt x="699366" y="4426797"/>
                  </a:lnTo>
                  <a:lnTo>
                    <a:pt x="669650" y="4092529"/>
                  </a:lnTo>
                  <a:lnTo>
                    <a:pt x="771250" y="3953077"/>
                  </a:lnTo>
                  <a:lnTo>
                    <a:pt x="843258" y="3618685"/>
                  </a:lnTo>
                  <a:lnTo>
                    <a:pt x="712066" y="3508701"/>
                  </a:lnTo>
                  <a:lnTo>
                    <a:pt x="644374" y="3263209"/>
                  </a:lnTo>
                  <a:lnTo>
                    <a:pt x="576682" y="2988125"/>
                  </a:lnTo>
                  <a:lnTo>
                    <a:pt x="473051" y="2716053"/>
                  </a:lnTo>
                  <a:lnTo>
                    <a:pt x="656950" y="2629077"/>
                  </a:lnTo>
                  <a:lnTo>
                    <a:pt x="885550" y="2764337"/>
                  </a:lnTo>
                  <a:lnTo>
                    <a:pt x="923526" y="2484937"/>
                  </a:lnTo>
                  <a:lnTo>
                    <a:pt x="1016618" y="2303069"/>
                  </a:lnTo>
                  <a:lnTo>
                    <a:pt x="1173210" y="2040685"/>
                  </a:lnTo>
                  <a:lnTo>
                    <a:pt x="1321294" y="1935017"/>
                  </a:lnTo>
                  <a:lnTo>
                    <a:pt x="1490586" y="1727625"/>
                  </a:lnTo>
                  <a:lnTo>
                    <a:pt x="1651370" y="1516413"/>
                  </a:lnTo>
                  <a:lnTo>
                    <a:pt x="1795262" y="1262413"/>
                  </a:lnTo>
                  <a:lnTo>
                    <a:pt x="1947662" y="995837"/>
                  </a:lnTo>
                  <a:lnTo>
                    <a:pt x="2032246" y="813845"/>
                  </a:lnTo>
                  <a:lnTo>
                    <a:pt x="1909314" y="606329"/>
                  </a:lnTo>
                  <a:lnTo>
                    <a:pt x="1778122" y="542829"/>
                  </a:lnTo>
                  <a:lnTo>
                    <a:pt x="1638546" y="479453"/>
                  </a:lnTo>
                  <a:lnTo>
                    <a:pt x="1417441" y="293881"/>
                  </a:lnTo>
                  <a:lnTo>
                    <a:pt x="31064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91"/>
            <p:cNvSpPr>
              <a:spLocks/>
            </p:cNvSpPr>
            <p:nvPr/>
          </p:nvSpPr>
          <p:spPr bwMode="auto">
            <a:xfrm>
              <a:off x="825024" y="3348796"/>
              <a:ext cx="1126270" cy="1292991"/>
            </a:xfrm>
            <a:custGeom>
              <a:avLst/>
              <a:gdLst/>
              <a:ahLst/>
              <a:cxnLst/>
              <a:rect l="0" t="0" r="r" b="b"/>
              <a:pathLst>
                <a:path w="8791522" h="10098430">
                  <a:moveTo>
                    <a:pt x="8466126" y="4015626"/>
                  </a:moveTo>
                  <a:lnTo>
                    <a:pt x="8425609" y="4312703"/>
                  </a:lnTo>
                  <a:lnTo>
                    <a:pt x="8265389" y="4415993"/>
                  </a:lnTo>
                  <a:lnTo>
                    <a:pt x="8207896" y="4648785"/>
                  </a:lnTo>
                  <a:lnTo>
                    <a:pt x="8164353" y="4851985"/>
                  </a:lnTo>
                  <a:lnTo>
                    <a:pt x="8367552" y="4852548"/>
                  </a:lnTo>
                  <a:lnTo>
                    <a:pt x="8294981" y="4998819"/>
                  </a:lnTo>
                  <a:lnTo>
                    <a:pt x="8324573" y="5245561"/>
                  </a:lnTo>
                  <a:lnTo>
                    <a:pt x="8542850" y="5100982"/>
                  </a:lnTo>
                  <a:lnTo>
                    <a:pt x="8629373" y="5290231"/>
                  </a:lnTo>
                  <a:lnTo>
                    <a:pt x="8556802" y="5479480"/>
                  </a:lnTo>
                  <a:lnTo>
                    <a:pt x="8493768" y="5702428"/>
                  </a:lnTo>
                  <a:lnTo>
                    <a:pt x="8513822" y="5903211"/>
                  </a:lnTo>
                  <a:lnTo>
                    <a:pt x="8629936" y="6081890"/>
                  </a:lnTo>
                  <a:lnTo>
                    <a:pt x="8542287" y="6185181"/>
                  </a:lnTo>
                  <a:lnTo>
                    <a:pt x="8440124" y="6302422"/>
                  </a:lnTo>
                  <a:lnTo>
                    <a:pt x="8337397" y="6579320"/>
                  </a:lnTo>
                  <a:lnTo>
                    <a:pt x="8190564" y="6623990"/>
                  </a:lnTo>
                  <a:lnTo>
                    <a:pt x="8000752" y="6813239"/>
                  </a:lnTo>
                  <a:lnTo>
                    <a:pt x="7810939" y="7062236"/>
                  </a:lnTo>
                  <a:lnTo>
                    <a:pt x="7651845" y="7253738"/>
                  </a:lnTo>
                  <a:lnTo>
                    <a:pt x="7798114" y="7485966"/>
                  </a:lnTo>
                  <a:lnTo>
                    <a:pt x="7871250" y="7602645"/>
                  </a:lnTo>
                  <a:lnTo>
                    <a:pt x="8047111" y="7587567"/>
                  </a:lnTo>
                  <a:lnTo>
                    <a:pt x="8251438" y="7602645"/>
                  </a:lnTo>
                  <a:lnTo>
                    <a:pt x="8411095" y="7676906"/>
                  </a:lnTo>
                  <a:lnTo>
                    <a:pt x="8368116" y="7881233"/>
                  </a:lnTo>
                  <a:lnTo>
                    <a:pt x="8483667" y="8042017"/>
                  </a:lnTo>
                  <a:lnTo>
                    <a:pt x="8380940" y="8173772"/>
                  </a:lnTo>
                  <a:lnTo>
                    <a:pt x="8219592" y="8247471"/>
                  </a:lnTo>
                  <a:lnTo>
                    <a:pt x="8016393" y="8407128"/>
                  </a:lnTo>
                  <a:lnTo>
                    <a:pt x="8015829" y="8627660"/>
                  </a:lnTo>
                  <a:lnTo>
                    <a:pt x="7913665" y="8657815"/>
                  </a:lnTo>
                  <a:lnTo>
                    <a:pt x="7827143" y="8861578"/>
                  </a:lnTo>
                  <a:lnTo>
                    <a:pt x="7927617" y="8993897"/>
                  </a:lnTo>
                  <a:lnTo>
                    <a:pt x="7767396" y="9198224"/>
                  </a:lnTo>
                  <a:lnTo>
                    <a:pt x="7680873" y="9345057"/>
                  </a:lnTo>
                  <a:lnTo>
                    <a:pt x="7737240" y="9549384"/>
                  </a:lnTo>
                  <a:lnTo>
                    <a:pt x="7607738" y="9617448"/>
                  </a:lnTo>
                  <a:lnTo>
                    <a:pt x="7564235" y="9813541"/>
                  </a:lnTo>
                  <a:lnTo>
                    <a:pt x="7123009" y="9743828"/>
                  </a:lnTo>
                  <a:lnTo>
                    <a:pt x="6775917" y="9697220"/>
                  </a:lnTo>
                  <a:lnTo>
                    <a:pt x="6619449" y="9790436"/>
                  </a:lnTo>
                  <a:lnTo>
                    <a:pt x="6306265" y="9688836"/>
                  </a:lnTo>
                  <a:lnTo>
                    <a:pt x="5980505" y="9654928"/>
                  </a:lnTo>
                  <a:lnTo>
                    <a:pt x="5536377" y="9735320"/>
                  </a:lnTo>
                  <a:lnTo>
                    <a:pt x="4588441" y="9908804"/>
                  </a:lnTo>
                  <a:lnTo>
                    <a:pt x="3888953" y="10098430"/>
                  </a:lnTo>
                  <a:lnTo>
                    <a:pt x="3273073" y="9760968"/>
                  </a:lnTo>
                  <a:lnTo>
                    <a:pt x="2155845" y="8715624"/>
                  </a:lnTo>
                  <a:lnTo>
                    <a:pt x="1550933" y="8055596"/>
                  </a:lnTo>
                  <a:lnTo>
                    <a:pt x="1098173" y="7670652"/>
                  </a:lnTo>
                  <a:lnTo>
                    <a:pt x="611629" y="7285708"/>
                  </a:lnTo>
                  <a:lnTo>
                    <a:pt x="582037" y="7099524"/>
                  </a:lnTo>
                  <a:lnTo>
                    <a:pt x="476245" y="6892256"/>
                  </a:lnTo>
                  <a:lnTo>
                    <a:pt x="412745" y="6663656"/>
                  </a:lnTo>
                  <a:lnTo>
                    <a:pt x="204361" y="6448252"/>
                  </a:lnTo>
                  <a:lnTo>
                    <a:pt x="0" y="98623"/>
                  </a:lnTo>
                  <a:lnTo>
                    <a:pt x="179953" y="169292"/>
                  </a:lnTo>
                  <a:lnTo>
                    <a:pt x="353561" y="308992"/>
                  </a:lnTo>
                  <a:lnTo>
                    <a:pt x="472053" y="88776"/>
                  </a:lnTo>
                  <a:lnTo>
                    <a:pt x="675129" y="0"/>
                  </a:lnTo>
                  <a:lnTo>
                    <a:pt x="844297" y="139700"/>
                  </a:lnTo>
                  <a:lnTo>
                    <a:pt x="1144781" y="397892"/>
                  </a:lnTo>
                  <a:lnTo>
                    <a:pt x="1373257" y="579760"/>
                  </a:lnTo>
                  <a:lnTo>
                    <a:pt x="1694701" y="732036"/>
                  </a:lnTo>
                  <a:lnTo>
                    <a:pt x="1834401" y="787028"/>
                  </a:lnTo>
                  <a:lnTo>
                    <a:pt x="1935877" y="638820"/>
                  </a:lnTo>
                  <a:lnTo>
                    <a:pt x="2067069" y="554236"/>
                  </a:lnTo>
                  <a:lnTo>
                    <a:pt x="2198261" y="423044"/>
                  </a:lnTo>
                  <a:lnTo>
                    <a:pt x="2418229" y="571252"/>
                  </a:lnTo>
                  <a:lnTo>
                    <a:pt x="2574821" y="804044"/>
                  </a:lnTo>
                  <a:lnTo>
                    <a:pt x="2824505" y="753120"/>
                  </a:lnTo>
                  <a:lnTo>
                    <a:pt x="2976657" y="829320"/>
                  </a:lnTo>
                  <a:lnTo>
                    <a:pt x="3103657" y="803920"/>
                  </a:lnTo>
                  <a:lnTo>
                    <a:pt x="3150141" y="960512"/>
                  </a:lnTo>
                  <a:lnTo>
                    <a:pt x="2997741" y="1180604"/>
                  </a:lnTo>
                  <a:lnTo>
                    <a:pt x="3213641" y="1256680"/>
                  </a:lnTo>
                  <a:lnTo>
                    <a:pt x="3382933" y="1171972"/>
                  </a:lnTo>
                  <a:lnTo>
                    <a:pt x="3602901" y="1002680"/>
                  </a:lnTo>
                  <a:lnTo>
                    <a:pt x="3983777" y="905396"/>
                  </a:lnTo>
                  <a:lnTo>
                    <a:pt x="4254545" y="757312"/>
                  </a:lnTo>
                  <a:lnTo>
                    <a:pt x="4504105" y="770012"/>
                  </a:lnTo>
                  <a:lnTo>
                    <a:pt x="4728265" y="719212"/>
                  </a:lnTo>
                  <a:lnTo>
                    <a:pt x="5032941" y="731912"/>
                  </a:lnTo>
                  <a:lnTo>
                    <a:pt x="5269925" y="638820"/>
                  </a:lnTo>
                  <a:lnTo>
                    <a:pt x="5477193" y="634628"/>
                  </a:lnTo>
                  <a:lnTo>
                    <a:pt x="5595685" y="503436"/>
                  </a:lnTo>
                  <a:lnTo>
                    <a:pt x="5811461" y="550044"/>
                  </a:lnTo>
                  <a:lnTo>
                    <a:pt x="6010345" y="592336"/>
                  </a:lnTo>
                  <a:lnTo>
                    <a:pt x="6268413" y="533028"/>
                  </a:lnTo>
                  <a:lnTo>
                    <a:pt x="6433389" y="693936"/>
                  </a:lnTo>
                  <a:lnTo>
                    <a:pt x="6530673" y="613420"/>
                  </a:lnTo>
                  <a:lnTo>
                    <a:pt x="6729557" y="634628"/>
                  </a:lnTo>
                  <a:lnTo>
                    <a:pt x="6818333" y="791220"/>
                  </a:lnTo>
                  <a:lnTo>
                    <a:pt x="6869133" y="973212"/>
                  </a:lnTo>
                  <a:lnTo>
                    <a:pt x="6958033" y="1121296"/>
                  </a:lnTo>
                  <a:lnTo>
                    <a:pt x="7173561" y="1125240"/>
                  </a:lnTo>
                  <a:lnTo>
                    <a:pt x="7427437" y="1205632"/>
                  </a:lnTo>
                  <a:lnTo>
                    <a:pt x="7647529" y="1256432"/>
                  </a:lnTo>
                  <a:lnTo>
                    <a:pt x="7715097" y="1315616"/>
                  </a:lnTo>
                  <a:lnTo>
                    <a:pt x="7761705" y="1468016"/>
                  </a:lnTo>
                  <a:lnTo>
                    <a:pt x="7672805" y="1611908"/>
                  </a:lnTo>
                  <a:lnTo>
                    <a:pt x="7685505" y="1781200"/>
                  </a:lnTo>
                  <a:lnTo>
                    <a:pt x="7579713" y="1874292"/>
                  </a:lnTo>
                  <a:lnTo>
                    <a:pt x="7442789" y="1947272"/>
                  </a:lnTo>
                  <a:lnTo>
                    <a:pt x="7465413" y="2085876"/>
                  </a:lnTo>
                  <a:lnTo>
                    <a:pt x="7537421" y="2255168"/>
                  </a:lnTo>
                  <a:lnTo>
                    <a:pt x="7795613" y="2310160"/>
                  </a:lnTo>
                  <a:lnTo>
                    <a:pt x="8053681" y="2322860"/>
                  </a:lnTo>
                  <a:lnTo>
                    <a:pt x="8146773" y="2233960"/>
                  </a:lnTo>
                  <a:lnTo>
                    <a:pt x="8354165" y="2145060"/>
                  </a:lnTo>
                  <a:lnTo>
                    <a:pt x="8578449" y="2204368"/>
                  </a:lnTo>
                  <a:lnTo>
                    <a:pt x="8774944" y="2287892"/>
                  </a:lnTo>
                  <a:lnTo>
                    <a:pt x="8763616" y="2463800"/>
                  </a:lnTo>
                  <a:lnTo>
                    <a:pt x="8718943" y="2690118"/>
                  </a:lnTo>
                  <a:lnTo>
                    <a:pt x="8601691" y="2984253"/>
                  </a:lnTo>
                  <a:lnTo>
                    <a:pt x="8733230" y="3158183"/>
                  </a:lnTo>
                  <a:lnTo>
                    <a:pt x="8791522" y="3377258"/>
                  </a:lnTo>
                  <a:lnTo>
                    <a:pt x="8619501" y="3505374"/>
                  </a:lnTo>
                  <a:lnTo>
                    <a:pt x="8470053" y="3642346"/>
                  </a:lnTo>
                  <a:lnTo>
                    <a:pt x="8384328" y="3834657"/>
                  </a:lnTo>
                  <a:lnTo>
                    <a:pt x="8466126" y="401562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 96"/>
            <p:cNvSpPr>
              <a:spLocks/>
            </p:cNvSpPr>
            <p:nvPr/>
          </p:nvSpPr>
          <p:spPr bwMode="auto">
            <a:xfrm>
              <a:off x="811043" y="2416425"/>
              <a:ext cx="1807399" cy="1262501"/>
            </a:xfrm>
            <a:custGeom>
              <a:avLst/>
              <a:gdLst/>
              <a:ahLst/>
              <a:cxnLst/>
              <a:rect l="0" t="0" r="r" b="b"/>
              <a:pathLst>
                <a:path w="14118870" h="9853887">
                  <a:moveTo>
                    <a:pt x="14118870" y="3416451"/>
                  </a:moveTo>
                  <a:lnTo>
                    <a:pt x="13774133" y="3481699"/>
                  </a:lnTo>
                  <a:lnTo>
                    <a:pt x="13613349" y="3569349"/>
                  </a:lnTo>
                  <a:lnTo>
                    <a:pt x="13409022" y="3656434"/>
                  </a:lnTo>
                  <a:lnTo>
                    <a:pt x="13117046" y="3612328"/>
                  </a:lnTo>
                  <a:lnTo>
                    <a:pt x="12812246" y="3540883"/>
                  </a:lnTo>
                  <a:lnTo>
                    <a:pt x="12783218" y="3715618"/>
                  </a:lnTo>
                  <a:lnTo>
                    <a:pt x="12840711" y="3890916"/>
                  </a:lnTo>
                  <a:lnTo>
                    <a:pt x="12795478" y="4095243"/>
                  </a:lnTo>
                  <a:lnTo>
                    <a:pt x="12472220" y="4342883"/>
                  </a:lnTo>
                  <a:lnTo>
                    <a:pt x="12282971" y="4506150"/>
                  </a:lnTo>
                  <a:lnTo>
                    <a:pt x="12312563" y="4724428"/>
                  </a:lnTo>
                  <a:lnTo>
                    <a:pt x="12428677" y="4812077"/>
                  </a:lnTo>
                  <a:lnTo>
                    <a:pt x="12428677" y="4900853"/>
                  </a:lnTo>
                  <a:lnTo>
                    <a:pt x="12414726" y="5076152"/>
                  </a:lnTo>
                  <a:lnTo>
                    <a:pt x="12620180" y="5176624"/>
                  </a:lnTo>
                  <a:lnTo>
                    <a:pt x="12707266" y="5322895"/>
                  </a:lnTo>
                  <a:lnTo>
                    <a:pt x="12867487" y="5310071"/>
                  </a:lnTo>
                  <a:lnTo>
                    <a:pt x="12910465" y="5470291"/>
                  </a:lnTo>
                  <a:lnTo>
                    <a:pt x="12850718" y="5631075"/>
                  </a:lnTo>
                  <a:lnTo>
                    <a:pt x="12646955" y="5704773"/>
                  </a:lnTo>
                  <a:lnTo>
                    <a:pt x="12545918" y="5924178"/>
                  </a:lnTo>
                  <a:lnTo>
                    <a:pt x="12632441" y="6055370"/>
                  </a:lnTo>
                  <a:lnTo>
                    <a:pt x="12559869" y="6243492"/>
                  </a:lnTo>
                  <a:lnTo>
                    <a:pt x="12426987" y="6333395"/>
                  </a:lnTo>
                  <a:lnTo>
                    <a:pt x="12296359" y="6523771"/>
                  </a:lnTo>
                  <a:lnTo>
                    <a:pt x="12280717" y="6728098"/>
                  </a:lnTo>
                  <a:lnTo>
                    <a:pt x="12077516" y="6919037"/>
                  </a:lnTo>
                  <a:lnTo>
                    <a:pt x="12152341" y="7092646"/>
                  </a:lnTo>
                  <a:lnTo>
                    <a:pt x="12344995" y="7211396"/>
                  </a:lnTo>
                  <a:lnTo>
                    <a:pt x="12569530" y="7443787"/>
                  </a:lnTo>
                  <a:lnTo>
                    <a:pt x="12527907" y="7689726"/>
                  </a:lnTo>
                  <a:lnTo>
                    <a:pt x="12396939" y="7821934"/>
                  </a:lnTo>
                  <a:lnTo>
                    <a:pt x="12308263" y="7999958"/>
                  </a:lnTo>
                  <a:lnTo>
                    <a:pt x="12444564" y="8102451"/>
                  </a:lnTo>
                  <a:lnTo>
                    <a:pt x="12560675" y="8209037"/>
                  </a:lnTo>
                  <a:lnTo>
                    <a:pt x="12646400" y="8446020"/>
                  </a:lnTo>
                  <a:lnTo>
                    <a:pt x="12615763" y="8994281"/>
                  </a:lnTo>
                  <a:lnTo>
                    <a:pt x="12369505" y="9010005"/>
                  </a:lnTo>
                  <a:lnTo>
                    <a:pt x="12105036" y="9081867"/>
                  </a:lnTo>
                  <a:lnTo>
                    <a:pt x="11799046" y="9095160"/>
                  </a:lnTo>
                  <a:lnTo>
                    <a:pt x="11547205" y="9142883"/>
                  </a:lnTo>
                  <a:lnTo>
                    <a:pt x="11357746" y="9348241"/>
                  </a:lnTo>
                  <a:lnTo>
                    <a:pt x="11236873" y="9511407"/>
                  </a:lnTo>
                  <a:lnTo>
                    <a:pt x="11147526" y="9693052"/>
                  </a:lnTo>
                  <a:lnTo>
                    <a:pt x="11022135" y="9853887"/>
                  </a:lnTo>
                  <a:lnTo>
                    <a:pt x="10817772" y="9665868"/>
                  </a:lnTo>
                  <a:lnTo>
                    <a:pt x="10677081" y="9617993"/>
                  </a:lnTo>
                  <a:lnTo>
                    <a:pt x="10521060" y="9518550"/>
                  </a:lnTo>
                  <a:lnTo>
                    <a:pt x="10339886" y="9449494"/>
                  </a:lnTo>
                  <a:lnTo>
                    <a:pt x="9907069" y="9433396"/>
                  </a:lnTo>
                  <a:lnTo>
                    <a:pt x="9340133" y="9373865"/>
                  </a:lnTo>
                  <a:lnTo>
                    <a:pt x="9091813" y="9377486"/>
                  </a:lnTo>
                  <a:lnTo>
                    <a:pt x="8930919" y="9573283"/>
                  </a:lnTo>
                  <a:lnTo>
                    <a:pt x="8730905" y="9487594"/>
                  </a:lnTo>
                  <a:lnTo>
                    <a:pt x="8508779" y="9432255"/>
                  </a:lnTo>
                  <a:lnTo>
                    <a:pt x="8300370" y="9522743"/>
                  </a:lnTo>
                  <a:lnTo>
                    <a:pt x="8211023" y="9609609"/>
                  </a:lnTo>
                  <a:lnTo>
                    <a:pt x="7951368" y="9598942"/>
                  </a:lnTo>
                  <a:lnTo>
                    <a:pt x="7692482" y="9538742"/>
                  </a:lnTo>
                  <a:lnTo>
                    <a:pt x="7617894" y="9369673"/>
                  </a:lnTo>
                  <a:lnTo>
                    <a:pt x="7597902" y="9232031"/>
                  </a:lnTo>
                  <a:lnTo>
                    <a:pt x="7734005" y="9164215"/>
                  </a:lnTo>
                  <a:lnTo>
                    <a:pt x="7838779" y="9070677"/>
                  </a:lnTo>
                  <a:lnTo>
                    <a:pt x="7829924" y="8899227"/>
                  </a:lnTo>
                  <a:lnTo>
                    <a:pt x="7916220" y="8750919"/>
                  </a:lnTo>
                  <a:lnTo>
                    <a:pt x="7873358" y="8606234"/>
                  </a:lnTo>
                  <a:lnTo>
                    <a:pt x="7805914" y="8545463"/>
                  </a:lnTo>
                  <a:lnTo>
                    <a:pt x="7582175" y="8493075"/>
                  </a:lnTo>
                  <a:lnTo>
                    <a:pt x="7334425" y="8415064"/>
                  </a:lnTo>
                  <a:lnTo>
                    <a:pt x="7112969" y="8406680"/>
                  </a:lnTo>
                  <a:lnTo>
                    <a:pt x="7024764" y="8264376"/>
                  </a:lnTo>
                  <a:lnTo>
                    <a:pt x="6972947" y="8074446"/>
                  </a:lnTo>
                  <a:lnTo>
                    <a:pt x="6888363" y="7923188"/>
                  </a:lnTo>
                  <a:lnTo>
                    <a:pt x="6688642" y="7899165"/>
                  </a:lnTo>
                  <a:lnTo>
                    <a:pt x="6587085" y="7981479"/>
                  </a:lnTo>
                  <a:lnTo>
                    <a:pt x="6419728" y="7821935"/>
                  </a:lnTo>
                  <a:lnTo>
                    <a:pt x="6154740" y="7877273"/>
                  </a:lnTo>
                  <a:lnTo>
                    <a:pt x="5747917" y="7792789"/>
                  </a:lnTo>
                  <a:lnTo>
                    <a:pt x="5634188" y="7921947"/>
                  </a:lnTo>
                  <a:lnTo>
                    <a:pt x="5427590" y="7927950"/>
                  </a:lnTo>
                  <a:lnTo>
                    <a:pt x="5187555" y="8016626"/>
                  </a:lnTo>
                  <a:lnTo>
                    <a:pt x="4882086" y="8008342"/>
                  </a:lnTo>
                  <a:lnTo>
                    <a:pt x="4645672" y="8058348"/>
                  </a:lnTo>
                  <a:lnTo>
                    <a:pt x="4412210" y="8042349"/>
                  </a:lnTo>
                  <a:lnTo>
                    <a:pt x="4133505" y="8193509"/>
                  </a:lnTo>
                  <a:lnTo>
                    <a:pt x="3752405" y="8291810"/>
                  </a:lnTo>
                  <a:lnTo>
                    <a:pt x="3542756" y="8455545"/>
                  </a:lnTo>
                  <a:lnTo>
                    <a:pt x="3367114" y="8541841"/>
                  </a:lnTo>
                  <a:lnTo>
                    <a:pt x="3153632" y="8467509"/>
                  </a:lnTo>
                  <a:lnTo>
                    <a:pt x="3304532" y="8247136"/>
                  </a:lnTo>
                  <a:lnTo>
                    <a:pt x="3258048" y="8095307"/>
                  </a:lnTo>
                  <a:lnTo>
                    <a:pt x="3126508" y="8113117"/>
                  </a:lnTo>
                  <a:lnTo>
                    <a:pt x="2976391" y="8039298"/>
                  </a:lnTo>
                  <a:lnTo>
                    <a:pt x="2728740" y="8092827"/>
                  </a:lnTo>
                  <a:lnTo>
                    <a:pt x="2576812" y="7860035"/>
                  </a:lnTo>
                  <a:lnTo>
                    <a:pt x="2354016" y="7710685"/>
                  </a:lnTo>
                  <a:lnTo>
                    <a:pt x="2226669" y="7839173"/>
                  </a:lnTo>
                  <a:lnTo>
                    <a:pt x="2096271" y="7921376"/>
                  </a:lnTo>
                  <a:lnTo>
                    <a:pt x="1992235" y="8074225"/>
                  </a:lnTo>
                  <a:lnTo>
                    <a:pt x="1801466" y="7997006"/>
                  </a:lnTo>
                  <a:lnTo>
                    <a:pt x="1530476" y="7868320"/>
                  </a:lnTo>
                  <a:lnTo>
                    <a:pt x="1286348" y="7671246"/>
                  </a:lnTo>
                  <a:lnTo>
                    <a:pt x="828949" y="7288435"/>
                  </a:lnTo>
                  <a:lnTo>
                    <a:pt x="626543" y="7377683"/>
                  </a:lnTo>
                  <a:lnTo>
                    <a:pt x="509192" y="7597328"/>
                  </a:lnTo>
                  <a:lnTo>
                    <a:pt x="334691" y="7453312"/>
                  </a:lnTo>
                  <a:lnTo>
                    <a:pt x="154380" y="7383724"/>
                  </a:lnTo>
                  <a:lnTo>
                    <a:pt x="0" y="5548718"/>
                  </a:lnTo>
                  <a:lnTo>
                    <a:pt x="5215608" y="5497438"/>
                  </a:lnTo>
                  <a:lnTo>
                    <a:pt x="5106244" y="5247506"/>
                  </a:lnTo>
                  <a:lnTo>
                    <a:pt x="4949652" y="5150098"/>
                  </a:lnTo>
                  <a:lnTo>
                    <a:pt x="4831160" y="4959722"/>
                  </a:lnTo>
                  <a:lnTo>
                    <a:pt x="4928568" y="4608438"/>
                  </a:lnTo>
                  <a:lnTo>
                    <a:pt x="4983560" y="4341068"/>
                  </a:lnTo>
                  <a:lnTo>
                    <a:pt x="5174381" y="4059410"/>
                  </a:lnTo>
                  <a:lnTo>
                    <a:pt x="5230392" y="3854326"/>
                  </a:lnTo>
                  <a:lnTo>
                    <a:pt x="5203652" y="3635474"/>
                  </a:lnTo>
                  <a:lnTo>
                    <a:pt x="5030044" y="3360390"/>
                  </a:lnTo>
                  <a:cubicBezTo>
                    <a:pt x="5031483" y="3182673"/>
                    <a:pt x="5032921" y="3004955"/>
                    <a:pt x="5034360" y="2827238"/>
                  </a:cubicBezTo>
                  <a:lnTo>
                    <a:pt x="5119068" y="2386930"/>
                  </a:lnTo>
                  <a:lnTo>
                    <a:pt x="5021660" y="1964010"/>
                  </a:lnTo>
                  <a:lnTo>
                    <a:pt x="5135960" y="1727026"/>
                  </a:lnTo>
                  <a:lnTo>
                    <a:pt x="5144344" y="1511126"/>
                  </a:lnTo>
                  <a:lnTo>
                    <a:pt x="5271468" y="1320874"/>
                  </a:lnTo>
                  <a:lnTo>
                    <a:pt x="5140152" y="1037654"/>
                  </a:lnTo>
                  <a:cubicBezTo>
                    <a:pt x="5138755" y="923395"/>
                    <a:pt x="5137357" y="809137"/>
                    <a:pt x="5135960" y="694878"/>
                  </a:cubicBezTo>
                  <a:lnTo>
                    <a:pt x="5123260" y="318194"/>
                  </a:lnTo>
                  <a:lnTo>
                    <a:pt x="5092526" y="0"/>
                  </a:lnTo>
                  <a:lnTo>
                    <a:pt x="5305004" y="47302"/>
                  </a:lnTo>
                  <a:lnTo>
                    <a:pt x="5377012" y="182810"/>
                  </a:lnTo>
                  <a:lnTo>
                    <a:pt x="5427688" y="407094"/>
                  </a:lnTo>
                  <a:lnTo>
                    <a:pt x="5681688" y="406970"/>
                  </a:lnTo>
                  <a:lnTo>
                    <a:pt x="5872064" y="457770"/>
                  </a:lnTo>
                  <a:lnTo>
                    <a:pt x="6015708" y="567754"/>
                  </a:lnTo>
                  <a:lnTo>
                    <a:pt x="6075140" y="720154"/>
                  </a:lnTo>
                  <a:lnTo>
                    <a:pt x="6134324" y="906338"/>
                  </a:lnTo>
                  <a:lnTo>
                    <a:pt x="6092032" y="1105222"/>
                  </a:lnTo>
                  <a:lnTo>
                    <a:pt x="6020024" y="1261690"/>
                  </a:lnTo>
                  <a:lnTo>
                    <a:pt x="6138516" y="1460574"/>
                  </a:lnTo>
                  <a:lnTo>
                    <a:pt x="6532092" y="1447750"/>
                  </a:lnTo>
                  <a:lnTo>
                    <a:pt x="6612484" y="1325066"/>
                  </a:lnTo>
                  <a:lnTo>
                    <a:pt x="6807176" y="1181174"/>
                  </a:lnTo>
                  <a:lnTo>
                    <a:pt x="6997552" y="1109290"/>
                  </a:lnTo>
                  <a:lnTo>
                    <a:pt x="7179420" y="1071190"/>
                  </a:lnTo>
                  <a:lnTo>
                    <a:pt x="7386688" y="1028898"/>
                  </a:lnTo>
                  <a:lnTo>
                    <a:pt x="7577188" y="973906"/>
                  </a:lnTo>
                  <a:lnTo>
                    <a:pt x="7835256" y="961206"/>
                  </a:lnTo>
                  <a:lnTo>
                    <a:pt x="8025632" y="957014"/>
                  </a:lnTo>
                  <a:lnTo>
                    <a:pt x="8245600" y="846906"/>
                  </a:lnTo>
                  <a:lnTo>
                    <a:pt x="8380984" y="813122"/>
                  </a:lnTo>
                  <a:lnTo>
                    <a:pt x="8520560" y="914722"/>
                  </a:lnTo>
                  <a:lnTo>
                    <a:pt x="8372352" y="1058614"/>
                  </a:lnTo>
                  <a:lnTo>
                    <a:pt x="8347076" y="1244798"/>
                  </a:lnTo>
                  <a:lnTo>
                    <a:pt x="8448676" y="1447874"/>
                  </a:lnTo>
                  <a:lnTo>
                    <a:pt x="8457060" y="1684858"/>
                  </a:lnTo>
                  <a:lnTo>
                    <a:pt x="8529068" y="1887934"/>
                  </a:lnTo>
                  <a:lnTo>
                    <a:pt x="8732144" y="1989410"/>
                  </a:lnTo>
                  <a:lnTo>
                    <a:pt x="8850512" y="2061294"/>
                  </a:lnTo>
                  <a:lnTo>
                    <a:pt x="8909820" y="2226394"/>
                  </a:lnTo>
                  <a:lnTo>
                    <a:pt x="9214496" y="2124670"/>
                  </a:lnTo>
                  <a:lnTo>
                    <a:pt x="9417448" y="2285578"/>
                  </a:lnTo>
                  <a:lnTo>
                    <a:pt x="9823848" y="2302470"/>
                  </a:lnTo>
                  <a:lnTo>
                    <a:pt x="9988700" y="2420962"/>
                  </a:lnTo>
                  <a:lnTo>
                    <a:pt x="10132592" y="2552154"/>
                  </a:lnTo>
                  <a:lnTo>
                    <a:pt x="10487944" y="2552030"/>
                  </a:lnTo>
                  <a:lnTo>
                    <a:pt x="10682636" y="2598638"/>
                  </a:lnTo>
                  <a:lnTo>
                    <a:pt x="10932196" y="2666330"/>
                  </a:lnTo>
                  <a:lnTo>
                    <a:pt x="11299876" y="2606898"/>
                  </a:lnTo>
                  <a:lnTo>
                    <a:pt x="11532544" y="2746598"/>
                  </a:lnTo>
                  <a:lnTo>
                    <a:pt x="11718728" y="2776190"/>
                  </a:lnTo>
                  <a:lnTo>
                    <a:pt x="11888020" y="2839690"/>
                  </a:lnTo>
                  <a:lnTo>
                    <a:pt x="12082712" y="2742282"/>
                  </a:lnTo>
                  <a:lnTo>
                    <a:pt x="12357796" y="2712690"/>
                  </a:lnTo>
                  <a:lnTo>
                    <a:pt x="12488864" y="2577182"/>
                  </a:lnTo>
                  <a:lnTo>
                    <a:pt x="12611672" y="2475706"/>
                  </a:lnTo>
                  <a:lnTo>
                    <a:pt x="12586148" y="2323306"/>
                  </a:lnTo>
                  <a:lnTo>
                    <a:pt x="12611424" y="2136998"/>
                  </a:lnTo>
                  <a:lnTo>
                    <a:pt x="12772456" y="2031330"/>
                  </a:lnTo>
                  <a:lnTo>
                    <a:pt x="12717340" y="1777330"/>
                  </a:lnTo>
                  <a:lnTo>
                    <a:pt x="12882440" y="1743546"/>
                  </a:lnTo>
                  <a:lnTo>
                    <a:pt x="13077132" y="1701254"/>
                  </a:lnTo>
                  <a:lnTo>
                    <a:pt x="13170224" y="1853654"/>
                  </a:lnTo>
                  <a:lnTo>
                    <a:pt x="13178608" y="2044030"/>
                  </a:lnTo>
                  <a:lnTo>
                    <a:pt x="13250616" y="2247230"/>
                  </a:lnTo>
                  <a:lnTo>
                    <a:pt x="13474900" y="2437606"/>
                  </a:lnTo>
                  <a:lnTo>
                    <a:pt x="13648384" y="2606898"/>
                  </a:lnTo>
                  <a:lnTo>
                    <a:pt x="13821992" y="2717006"/>
                  </a:lnTo>
                  <a:lnTo>
                    <a:pt x="13910768" y="2970882"/>
                  </a:lnTo>
                  <a:lnTo>
                    <a:pt x="14012368" y="3220566"/>
                  </a:lnTo>
                  <a:lnTo>
                    <a:pt x="14118870" y="341645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727502" y="3617945"/>
              <a:ext cx="800359" cy="14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Lusaka</a:t>
              </a:r>
              <a:endParaRPr kumimoji="0" lang="en-ZA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777632" y="463972"/>
            <a:ext cx="10580078" cy="644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Zambia</a:t>
            </a:r>
            <a:endParaRPr lang="en-ZA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9574" y="1487663"/>
            <a:ext cx="3699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quite a good map </a:t>
            </a:r>
            <a:r>
              <a:rPr lang="en-ZA" dirty="0" smtClean="0"/>
              <a:t>of the provinces of Zambia but would be interested to see a refreshed version of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Must be fully editable (not a picture)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Possibly a version showing major roads would be useful if possible</a:t>
            </a:r>
          </a:p>
        </p:txBody>
      </p:sp>
    </p:spTree>
    <p:extLst>
      <p:ext uri="{BB962C8B-B14F-4D97-AF65-F5344CB8AC3E}">
        <p14:creationId xmlns:p14="http://schemas.microsoft.com/office/powerpoint/2010/main" val="15231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5" y="513567"/>
            <a:ext cx="10515600" cy="472085"/>
          </a:xfrm>
        </p:spPr>
        <p:txBody>
          <a:bodyPr>
            <a:noAutofit/>
          </a:bodyPr>
          <a:lstStyle/>
          <a:p>
            <a:r>
              <a:rPr lang="en-US" sz="3200" dirty="0" smtClean="0"/>
              <a:t>ANGOLA - Luanda City Layout</a:t>
            </a:r>
            <a:endParaRPr lang="en-Z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5" y="2164075"/>
            <a:ext cx="5484900" cy="4117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14" y="2164075"/>
            <a:ext cx="4837561" cy="411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065" y="1387115"/>
            <a:ext cx="100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an editable map of the Kinshasa city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Ideally showing the areas/communes from the below maps</a:t>
            </a:r>
          </a:p>
        </p:txBody>
      </p:sp>
    </p:spTree>
    <p:extLst>
      <p:ext uri="{BB962C8B-B14F-4D97-AF65-F5344CB8AC3E}">
        <p14:creationId xmlns:p14="http://schemas.microsoft.com/office/powerpoint/2010/main" val="208489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12" y="584819"/>
            <a:ext cx="8679873" cy="442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Reunion island</a:t>
            </a:r>
            <a:endParaRPr lang="en-ZA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9" y="1908752"/>
            <a:ext cx="6046468" cy="4351338"/>
          </a:xfrm>
        </p:spPr>
      </p:pic>
      <p:sp>
        <p:nvSpPr>
          <p:cNvPr id="5" name="TextBox 4"/>
          <p:cNvSpPr txBox="1"/>
          <p:nvPr/>
        </p:nvSpPr>
        <p:spPr>
          <a:xfrm>
            <a:off x="7411938" y="1759918"/>
            <a:ext cx="369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fully editable provincial map of Reunion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the same format as the earlier maps</a:t>
            </a:r>
          </a:p>
        </p:txBody>
      </p:sp>
    </p:spTree>
    <p:extLst>
      <p:ext uri="{BB962C8B-B14F-4D97-AF65-F5344CB8AC3E}">
        <p14:creationId xmlns:p14="http://schemas.microsoft.com/office/powerpoint/2010/main" val="169249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12" y="584819"/>
            <a:ext cx="8679873" cy="442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Mauritius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247" y="1599993"/>
            <a:ext cx="403860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9403" y="1504599"/>
            <a:ext cx="369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fully editable provincial map of Mauritius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the same format as the earlier maps</a:t>
            </a:r>
          </a:p>
        </p:txBody>
      </p:sp>
    </p:spTree>
    <p:extLst>
      <p:ext uri="{BB962C8B-B14F-4D97-AF65-F5344CB8AC3E}">
        <p14:creationId xmlns:p14="http://schemas.microsoft.com/office/powerpoint/2010/main" val="259922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05" y="47200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ZAMBIA - Lusaka City Map</a:t>
            </a:r>
            <a:endParaRPr lang="en-Z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59" t="3116" r="3410"/>
          <a:stretch/>
        </p:blipFill>
        <p:spPr>
          <a:xfrm>
            <a:off x="457200" y="2173184"/>
            <a:ext cx="6216733" cy="421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933" t="11487" r="17576" b="11326"/>
          <a:stretch/>
        </p:blipFill>
        <p:spPr>
          <a:xfrm>
            <a:off x="6863937" y="3194463"/>
            <a:ext cx="4275117" cy="319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7382" y="1903299"/>
            <a:ext cx="369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an editable map of the Lusaka city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Ideally showing main roads and areas</a:t>
            </a:r>
          </a:p>
        </p:txBody>
      </p:sp>
    </p:spTree>
    <p:extLst>
      <p:ext uri="{BB962C8B-B14F-4D97-AF65-F5344CB8AC3E}">
        <p14:creationId xmlns:p14="http://schemas.microsoft.com/office/powerpoint/2010/main" val="94064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64" y="1629682"/>
            <a:ext cx="3969401" cy="43513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7632" y="576263"/>
            <a:ext cx="10580078" cy="38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Mozambique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377050" y="1629682"/>
            <a:ext cx="3699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refreshed provincial map of Mozambique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fully editable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need the colored circles and numbers</a:t>
            </a:r>
          </a:p>
        </p:txBody>
      </p:sp>
    </p:spTree>
    <p:extLst>
      <p:ext uri="{BB962C8B-B14F-4D97-AF65-F5344CB8AC3E}">
        <p14:creationId xmlns:p14="http://schemas.microsoft.com/office/powerpoint/2010/main" val="415581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MOZAMBIQUE - Maputo City Layout</a:t>
            </a:r>
            <a:endParaRPr lang="en-Z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52" t="9215" r="14603"/>
          <a:stretch/>
        </p:blipFill>
        <p:spPr>
          <a:xfrm>
            <a:off x="6226628" y="2446316"/>
            <a:ext cx="4037610" cy="395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88" t="9460" r="17775"/>
          <a:stretch/>
        </p:blipFill>
        <p:spPr>
          <a:xfrm>
            <a:off x="409699" y="1460325"/>
            <a:ext cx="4839195" cy="428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7356" y="1410473"/>
            <a:ext cx="36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an editable map of the Maputo city layout</a:t>
            </a:r>
          </a:p>
        </p:txBody>
      </p:sp>
    </p:spTree>
    <p:extLst>
      <p:ext uri="{BB962C8B-B14F-4D97-AF65-F5344CB8AC3E}">
        <p14:creationId xmlns:p14="http://schemas.microsoft.com/office/powerpoint/2010/main" val="22115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5" y="1493115"/>
            <a:ext cx="4753542" cy="456872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7632" y="576263"/>
            <a:ext cx="10580078" cy="38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Democratic Republic of Congo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06" y="1493116"/>
            <a:ext cx="4519292" cy="45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7" y="670955"/>
            <a:ext cx="5359502" cy="5058889"/>
          </a:xfrm>
        </p:spPr>
      </p:pic>
      <p:sp>
        <p:nvSpPr>
          <p:cNvPr id="6" name="TextBox 5"/>
          <p:cNvSpPr txBox="1"/>
          <p:nvPr/>
        </p:nvSpPr>
        <p:spPr>
          <a:xfrm>
            <a:off x="6626432" y="929038"/>
            <a:ext cx="3699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fully editable provincial map of the DRC (from the previous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 version showing major cities based on population (over 250,000) from the map to the left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312265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7" y="1290451"/>
            <a:ext cx="5129769" cy="42731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14557" y="1290451"/>
            <a:ext cx="369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version of this map in the same format as the maps you have created for the earlier slides</a:t>
            </a:r>
          </a:p>
        </p:txBody>
      </p:sp>
    </p:spTree>
    <p:extLst>
      <p:ext uri="{BB962C8B-B14F-4D97-AF65-F5344CB8AC3E}">
        <p14:creationId xmlns:p14="http://schemas.microsoft.com/office/powerpoint/2010/main" val="7535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7632" y="576263"/>
            <a:ext cx="10580078" cy="38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DRC- Kinshasa regions/communes</a:t>
            </a:r>
            <a:endParaRPr lang="en-ZA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7" y="2883243"/>
            <a:ext cx="5486400" cy="34267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41" y="2883243"/>
            <a:ext cx="5519539" cy="3426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582" y="1793174"/>
            <a:ext cx="100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an editable map of the Kinshasa city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Ideally showing the areas/communes from the below maps</a:t>
            </a:r>
          </a:p>
        </p:txBody>
      </p:sp>
    </p:spTree>
    <p:extLst>
      <p:ext uri="{BB962C8B-B14F-4D97-AF65-F5344CB8AC3E}">
        <p14:creationId xmlns:p14="http://schemas.microsoft.com/office/powerpoint/2010/main" val="344216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718" y="365125"/>
            <a:ext cx="10184081" cy="507711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ngola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8" y="1543868"/>
            <a:ext cx="3681457" cy="4711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4" y="1691060"/>
            <a:ext cx="4188083" cy="4736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9144" y="1088962"/>
            <a:ext cx="3699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need a fully editable provincial map of Angola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possible a version showing major cities based on population (over 250,000) if you can find that info</a:t>
            </a:r>
          </a:p>
        </p:txBody>
      </p:sp>
    </p:spTree>
    <p:extLst>
      <p:ext uri="{BB962C8B-B14F-4D97-AF65-F5344CB8AC3E}">
        <p14:creationId xmlns:p14="http://schemas.microsoft.com/office/powerpoint/2010/main" val="263625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280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等线</vt:lpstr>
      <vt:lpstr>Office Theme</vt:lpstr>
      <vt:lpstr>PowerPoint Presentation</vt:lpstr>
      <vt:lpstr>ZAMBIA - Lusaka City Map</vt:lpstr>
      <vt:lpstr>Mozambique</vt:lpstr>
      <vt:lpstr>MOZAMBIQUE - Maputo City Layout</vt:lpstr>
      <vt:lpstr>Democratic Republic of Congo</vt:lpstr>
      <vt:lpstr>PowerPoint Presentation</vt:lpstr>
      <vt:lpstr>PowerPoint Presentation</vt:lpstr>
      <vt:lpstr>DRC- Kinshasa regions/communes</vt:lpstr>
      <vt:lpstr>Angola</vt:lpstr>
      <vt:lpstr>ANGOLA - Luanda City Layout</vt:lpstr>
      <vt:lpstr>Reunion island</vt:lpstr>
      <vt:lpstr>Mauritius</vt:lpstr>
    </vt:vector>
  </TitlesOfParts>
  <Company>JT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Royle</dc:creator>
  <cp:lastModifiedBy>Rob Royle</cp:lastModifiedBy>
  <cp:revision>7</cp:revision>
  <dcterms:created xsi:type="dcterms:W3CDTF">2018-04-11T12:34:03Z</dcterms:created>
  <dcterms:modified xsi:type="dcterms:W3CDTF">2018-04-11T13:27:53Z</dcterms:modified>
</cp:coreProperties>
</file>