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56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72"/>
    <p:restoredTop sz="94640"/>
  </p:normalViewPr>
  <p:slideViewPr>
    <p:cSldViewPr snapToGrid="0" snapToObjects="1">
      <p:cViewPr varScale="1">
        <p:scale>
          <a:sx n="74" d="100"/>
          <a:sy n="74" d="100"/>
        </p:scale>
        <p:origin x="208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7428-9E18-1146-9640-E38D9CC3BC11}" type="datetimeFigureOut">
              <a:rPr lang="en-US" smtClean="0"/>
              <a:t>4/8/18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7F59-53F0-1241-878D-FB9A86785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08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7428-9E18-1146-9640-E38D9CC3BC11}" type="datetimeFigureOut">
              <a:rPr lang="en-US" smtClean="0"/>
              <a:t>4/8/18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7F59-53F0-1241-878D-FB9A86785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45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7428-9E18-1146-9640-E38D9CC3BC11}" type="datetimeFigureOut">
              <a:rPr lang="en-US" smtClean="0"/>
              <a:t>4/8/18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7F59-53F0-1241-878D-FB9A86785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31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7428-9E18-1146-9640-E38D9CC3BC11}" type="datetimeFigureOut">
              <a:rPr lang="en-US" smtClean="0"/>
              <a:t>4/8/18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7F59-53F0-1241-878D-FB9A86785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95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7428-9E18-1146-9640-E38D9CC3BC11}" type="datetimeFigureOut">
              <a:rPr lang="en-US" smtClean="0"/>
              <a:t>4/8/18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7F59-53F0-1241-878D-FB9A86785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41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7428-9E18-1146-9640-E38D9CC3BC11}" type="datetimeFigureOut">
              <a:rPr lang="en-US" smtClean="0"/>
              <a:t>4/8/18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7F59-53F0-1241-878D-FB9A86785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25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7428-9E18-1146-9640-E38D9CC3BC11}" type="datetimeFigureOut">
              <a:rPr lang="en-US" smtClean="0"/>
              <a:t>4/8/18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7F59-53F0-1241-878D-FB9A86785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9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7428-9E18-1146-9640-E38D9CC3BC11}" type="datetimeFigureOut">
              <a:rPr lang="en-US" smtClean="0"/>
              <a:t>4/8/18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7F59-53F0-1241-878D-FB9A86785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17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7428-9E18-1146-9640-E38D9CC3BC11}" type="datetimeFigureOut">
              <a:rPr lang="en-US" smtClean="0"/>
              <a:t>4/8/18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7F59-53F0-1241-878D-FB9A86785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05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7428-9E18-1146-9640-E38D9CC3BC11}" type="datetimeFigureOut">
              <a:rPr lang="en-US" smtClean="0"/>
              <a:t>4/8/18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7F59-53F0-1241-878D-FB9A86785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271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7428-9E18-1146-9640-E38D9CC3BC11}" type="datetimeFigureOut">
              <a:rPr lang="en-US" smtClean="0"/>
              <a:t>4/8/18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7F59-53F0-1241-878D-FB9A86785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2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C7428-9E18-1146-9640-E38D9CC3BC11}" type="datetimeFigureOut">
              <a:rPr lang="en-US" smtClean="0"/>
              <a:t>4/8/18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87F59-53F0-1241-878D-FB9A86785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tiff"/><Relationship Id="rId8" Type="http://schemas.openxmlformats.org/officeDocument/2006/relationships/image" Target="../media/image8.tiff"/><Relationship Id="rId9" Type="http://schemas.openxmlformats.org/officeDocument/2006/relationships/image" Target="../media/image9.tiff"/><Relationship Id="rId10" Type="http://schemas.openxmlformats.org/officeDocument/2006/relationships/image" Target="../media/image10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Spark </a:t>
            </a:r>
            <a:br>
              <a:rPr lang="en-US" b="1" dirty="0" smtClean="0"/>
            </a:br>
            <a:r>
              <a:rPr lang="en-US" sz="1600" b="1" dirty="0" smtClean="0"/>
              <a:t>Mentoring &amp; Coaching</a:t>
            </a:r>
            <a:endParaRPr lang="en-US" sz="1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 </a:t>
            </a:r>
            <a:r>
              <a:rPr lang="en-US" dirty="0"/>
              <a:t>have trained as a life coach and will be launching my new career </a:t>
            </a:r>
            <a:r>
              <a:rPr lang="en-US" dirty="0" smtClean="0"/>
              <a:t>so </a:t>
            </a:r>
            <a:r>
              <a:rPr lang="en-US" dirty="0"/>
              <a:t>wanted to get a logo, business card, website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 smtClean="0"/>
              <a:t>My </a:t>
            </a:r>
            <a:r>
              <a:rPr lang="en-US" dirty="0"/>
              <a:t>focus will be on individual coaching not corporate coaching so I want it to feel accessible not too formal in style or </a:t>
            </a:r>
            <a:r>
              <a:rPr lang="en-US" dirty="0" err="1" smtClean="0"/>
              <a:t>colours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I want to </a:t>
            </a:r>
            <a:r>
              <a:rPr lang="en-US" dirty="0" err="1" smtClean="0"/>
              <a:t>specialise</a:t>
            </a:r>
            <a:r>
              <a:rPr lang="en-US" dirty="0" smtClean="0"/>
              <a:t> in working </a:t>
            </a:r>
            <a:r>
              <a:rPr lang="en-US" smtClean="0"/>
              <a:t>with </a:t>
            </a:r>
            <a:r>
              <a:rPr lang="en-US" smtClean="0"/>
              <a:t>Women</a:t>
            </a:r>
          </a:p>
          <a:p>
            <a:r>
              <a:rPr lang="en-US" dirty="0" smtClean="0"/>
              <a:t>I </a:t>
            </a:r>
            <a:r>
              <a:rPr lang="en-US" dirty="0"/>
              <a:t>want the logo to stand out in a cluttered landscape of coaches, </a:t>
            </a:r>
            <a:r>
              <a:rPr lang="en-US" dirty="0" err="1"/>
              <a:t>counsellers</a:t>
            </a:r>
            <a:r>
              <a:rPr lang="en-US" dirty="0"/>
              <a:t>, health and wellness practitioners </a:t>
            </a:r>
            <a:r>
              <a:rPr lang="en-US" dirty="0" err="1"/>
              <a:t>etc</a:t>
            </a:r>
            <a:r>
              <a:rPr lang="en-US" dirty="0"/>
              <a:t> – I’m </a:t>
            </a:r>
            <a:r>
              <a:rPr lang="en-US" dirty="0" smtClean="0"/>
              <a:t>open to the logo with or without the </a:t>
            </a:r>
            <a:r>
              <a:rPr lang="en-US" dirty="0" smtClean="0"/>
              <a:t>words Mentoring &amp; Coaching </a:t>
            </a:r>
            <a:endParaRPr lang="en-US" dirty="0"/>
          </a:p>
          <a:p>
            <a:r>
              <a:rPr lang="en-US" dirty="0" smtClean="0"/>
              <a:t>My </a:t>
            </a:r>
            <a:r>
              <a:rPr lang="en-US" dirty="0" err="1"/>
              <a:t>favourite</a:t>
            </a:r>
            <a:r>
              <a:rPr lang="en-US" dirty="0"/>
              <a:t> </a:t>
            </a:r>
            <a:r>
              <a:rPr lang="en-US" dirty="0" err="1"/>
              <a:t>colours</a:t>
            </a:r>
            <a:r>
              <a:rPr lang="en-US" dirty="0"/>
              <a:t> are teal, turquoise, grey, mint green, </a:t>
            </a:r>
            <a:r>
              <a:rPr lang="en-US" dirty="0" smtClean="0"/>
              <a:t>following </a:t>
            </a:r>
            <a:r>
              <a:rPr lang="en-US" dirty="0"/>
              <a:t>happy </a:t>
            </a:r>
            <a:r>
              <a:rPr lang="en-US" dirty="0" err="1"/>
              <a:t>colour</a:t>
            </a:r>
            <a:r>
              <a:rPr lang="en-US" dirty="0"/>
              <a:t> palette that jumped out at me, I like muted </a:t>
            </a:r>
            <a:r>
              <a:rPr lang="en-US" dirty="0" err="1"/>
              <a:t>colours</a:t>
            </a:r>
            <a:endParaRPr lang="en-US" dirty="0"/>
          </a:p>
          <a:p>
            <a:r>
              <a:rPr lang="en-US" dirty="0" smtClean="0"/>
              <a:t>Following </a:t>
            </a:r>
            <a:r>
              <a:rPr lang="en-US" dirty="0"/>
              <a:t>slides for reference imagery I like, the 2</a:t>
            </a:r>
            <a:r>
              <a:rPr lang="en-US" baseline="30000" dirty="0"/>
              <a:t>nd</a:t>
            </a:r>
            <a:r>
              <a:rPr lang="en-US" dirty="0"/>
              <a:t> slide is 2 particular Buddhist symbols I love, the lotus and mindfulness   </a:t>
            </a:r>
          </a:p>
        </p:txBody>
      </p:sp>
    </p:spTree>
    <p:extLst>
      <p:ext uri="{BB962C8B-B14F-4D97-AF65-F5344CB8AC3E}">
        <p14:creationId xmlns:p14="http://schemas.microsoft.com/office/powerpoint/2010/main" val="908713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0"/>
            <a:ext cx="59348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91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0" y="6350"/>
            <a:ext cx="2114085" cy="25347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85" y="22612"/>
            <a:ext cx="2476500" cy="2349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0" y="2398568"/>
            <a:ext cx="2238685" cy="21082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4506844"/>
            <a:ext cx="6787685" cy="23511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584" y="4423220"/>
            <a:ext cx="1784815" cy="24347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7413" y="2324100"/>
            <a:ext cx="3556000" cy="2184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57684" y="0"/>
            <a:ext cx="4134315" cy="17009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34400" y="4680105"/>
            <a:ext cx="3695700" cy="2197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8100" y="6350"/>
            <a:ext cx="3492500" cy="23241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7" r="22607"/>
          <a:stretch/>
        </p:blipFill>
        <p:spPr>
          <a:xfrm>
            <a:off x="8077587" y="1700975"/>
            <a:ext cx="2039898" cy="1930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485" y="1705621"/>
            <a:ext cx="2044700" cy="26543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591" y="2446580"/>
            <a:ext cx="2125391" cy="203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886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688" y="4419600"/>
            <a:ext cx="2374900" cy="2362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17" y="-1"/>
            <a:ext cx="11108783" cy="46214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776" y="4305300"/>
            <a:ext cx="3632200" cy="2311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427" y="4445000"/>
            <a:ext cx="29845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145</Words>
  <Application>Microsoft Macintosh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Mangal</vt:lpstr>
      <vt:lpstr>Office Theme</vt:lpstr>
      <vt:lpstr>Spark  Mentoring &amp; Coaching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Holmes</dc:creator>
  <cp:lastModifiedBy>Nicola Holmes</cp:lastModifiedBy>
  <cp:revision>8</cp:revision>
  <dcterms:created xsi:type="dcterms:W3CDTF">2017-05-16T16:57:48Z</dcterms:created>
  <dcterms:modified xsi:type="dcterms:W3CDTF">2018-04-08T04:31:45Z</dcterms:modified>
</cp:coreProperties>
</file>