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6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FE35B8-30BC-4903-9863-8B6060F470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2DD7B-F47D-46F4-BC74-E4A6BB713B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72ACD-A523-4C2F-BD6B-9877354D87D6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0EBF7-B028-4500-8D6D-1F415F7FD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60A8F-5EF0-41B0-9947-61F484680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11356-E642-43DB-A187-E303D2614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94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1F69-F23B-4FB9-9A0F-3792C62F3D34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B6BAB-C588-45CC-AA14-BAB7ED3ED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1773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ED590-B25D-4FAC-9F28-68720A80D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68A1AD-93DB-4899-B221-93BA4F455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5AA9F-C138-4355-9F21-24BD77F9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1148-F8CF-4A87-8FBC-5E1AFB82C208}" type="datetime1">
              <a:rPr lang="en-GB" smtClean="0"/>
              <a:t>26/04/2018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60479-2924-44BF-B11A-D3B9C124D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77A6C-4AE1-4FC8-B076-0714D8DD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74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234DB-D618-4189-9A95-98CD4A86B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DDC04-05B6-4641-8664-82E8098FA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72AEC-3537-4781-862F-CD3A271B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5BFB-992A-4943-99F9-4EF0498E0C9B}" type="datetime1">
              <a:rPr lang="en-GB" smtClean="0"/>
              <a:t>26/04/2018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56611-EEF4-4456-97DC-EC60B6554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C606E-3189-4F35-8EA4-2EA67893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70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3B940-2BCB-4D3C-A1E5-83DAF47703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16D41-72F2-4CD9-B2E7-E4BB4C5F5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5E59E-B24A-45FA-84FD-F81CAF2DF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449D-AA2A-4C8E-81E5-9ED615C495C9}" type="datetime1">
              <a:rPr lang="en-GB" smtClean="0"/>
              <a:t>26/04/2018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3A3B1-07DF-4235-91D8-2A456FBE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DB6C6-6D8D-44A2-B165-0688282D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B4CFA-AC8B-4357-9F94-0704B54D9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60DCE6-2366-4C70-BE96-87849619E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18AA-FE83-491A-A1B3-C69E1AB7D17A}" type="datetime1">
              <a:rPr lang="en-GB" smtClean="0"/>
              <a:t>26/04/2018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F763BE-1457-4C44-BF55-DDDAFE3D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4EFAA7-DB53-40EC-8D6A-38D7F905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DEB61E1B-7612-4845-ACBD-5FE16D51892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7C6761A-69F7-4F37-B51F-654475B67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3A51FA-BDC4-4C4A-9329-0009AC43F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49" y="6192948"/>
            <a:ext cx="906305" cy="69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5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B4BF-8166-4EC7-83A6-298A10A2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88EF-4D6B-4E8E-AAFD-D35633F21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E416C-46D2-40CF-9673-AF59177D0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C64D-416E-4CCF-806D-E8B3509B38E9}" type="datetime1">
              <a:rPr lang="en-GB" smtClean="0"/>
              <a:t>26/04/2018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3AAD2-2EC3-44AB-B810-723EA539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D7112-E6F4-4422-BAB6-501DF11F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44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C8B7A-39F7-4673-8BB7-EE0E7A99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ECEEB-FCDF-4318-A496-F4CBECE0B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25279-1DE7-4AD9-B9E4-1E972353A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4E966-5F1B-467C-A07E-92BD8FE0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2A23-B504-4E6C-91E3-E7EBDED889E5}" type="datetime1">
              <a:rPr lang="en-GB" smtClean="0"/>
              <a:t>26/04/2018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A8906-8890-40FF-B2B2-9BC1C15F7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B626C-FDA8-47C5-9995-EBF0EB72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5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B8E0A-3425-4105-8B64-E81020E0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F4FB6-8C29-4C62-B895-5B60E9046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603D2-708B-4848-A07D-F926E9067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22F0B1-D745-49FA-8DAD-1336D1855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08957-951C-4278-8865-5E2BA2BD9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40D856-182C-4E81-AE96-F2EFDBDB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7F52-5108-4013-B72C-37AD13F279F5}" type="datetime1">
              <a:rPr lang="en-GB" smtClean="0"/>
              <a:t>26/04/2018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3B0F20-24E3-429C-8681-9870237A2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E57D74-03A3-4B4C-A1BF-9B050B22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27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6A04-8370-42DD-994C-659385D1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A446A-EC7C-4F86-9C19-4FF04E16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A5F9-6745-4DE7-9E34-38477FD9F03F}" type="datetime1">
              <a:rPr lang="en-GB" smtClean="0"/>
              <a:t>26/04/2018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87D8EC-1322-412F-BD83-185618CB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578F4-CA91-46D4-BC5A-F0CF0675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07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92F4E2-BCCE-40A8-9555-DCC7CBD2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1C57-5671-4E1C-B365-754971600C34}" type="datetime1">
              <a:rPr lang="en-GB" smtClean="0"/>
              <a:t>26/04/2018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C5B011-58AD-478A-9B81-727E2F03D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2705-6D13-4FF1-8DFE-1B6B8815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6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A6C88-4158-455D-91AD-920D00278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302B3-466B-462F-AF1D-A8F3A5E72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E1E25-36D3-44B5-BB63-8F8718502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F563C-3641-4A62-956E-20ACF317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4F9D-743F-4839-A84D-CAA66B002DFB}" type="datetime1">
              <a:rPr lang="en-GB" smtClean="0"/>
              <a:t>26/04/2018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82EAE-BD7F-42C9-8050-75EAA413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AA8E5-F88A-4DC0-AC20-D0D6A30D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52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39602-017A-4A22-A22C-60ABCD67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365760-43CC-4840-8B12-757C3ADE2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A69DD-C9E9-4C53-82DB-D887A7A32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F8622-5BB6-47B3-A5DA-F22535923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E293-8034-4A27-8C3F-414806EBA2FC}" type="datetime1">
              <a:rPr lang="en-GB" smtClean="0"/>
              <a:t>26/04/2018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89B48-820A-4A39-90E8-68A029FD1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361BC-1226-4F6E-AFDA-12BC2028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9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E273C8-E797-4A77-AA20-A3CB8431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07A1A-AD1B-4FBC-9082-A82566547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05FB2-E344-45FE-BFCC-22EA51A81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1EEE3-2074-450C-9B55-24BC3E2E8528}" type="datetime1">
              <a:rPr lang="en-GB" smtClean="0"/>
              <a:t>26/04/2018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DDD11-C2D6-40A0-9A9E-5536024AD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ABB5F-79EB-4645-8347-52FD49B1C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61E1B-7612-4845-ACBD-5FE16D518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10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D72CC-C3D0-4D35-80CF-EEF4A5780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WDYT Design Specification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4642A-A925-4B96-9162-4C547FC4E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Updates to submission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C4A177-D77E-4073-B277-E68CD9D17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7" y="231579"/>
            <a:ext cx="2026779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79C588-A1FE-4BDD-AC59-9A04D8F1C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453" y="73524"/>
            <a:ext cx="330074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94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013BA-4B97-44FF-B5BE-93F6E6F9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A29277-D2DB-4C6E-B88D-EC5E41567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Screen -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2D7F8-2509-4CBF-9EF5-0442D7EC4BDE}"/>
              </a:ext>
            </a:extLst>
          </p:cNvPr>
          <p:cNvSpPr txBox="1"/>
          <p:nvPr/>
        </p:nvSpPr>
        <p:spPr>
          <a:xfrm>
            <a:off x="6958265" y="2496190"/>
            <a:ext cx="473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good.  Please can you also show what it looks like when text is selected.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C30BF2-1976-4C15-84A1-98FE8ACE2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" t="-518" r="52997" b="58546"/>
          <a:stretch/>
        </p:blipFill>
        <p:spPr>
          <a:xfrm>
            <a:off x="907426" y="1486290"/>
            <a:ext cx="5561721" cy="38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8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013BA-4B97-44FF-B5BE-93F6E6F9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A29277-D2DB-4C6E-B88D-EC5E41567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Screen - Audio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8E208-3095-44F4-AC14-386CE578DEE9}"/>
              </a:ext>
            </a:extLst>
          </p:cNvPr>
          <p:cNvSpPr txBox="1"/>
          <p:nvPr/>
        </p:nvSpPr>
        <p:spPr>
          <a:xfrm>
            <a:off x="6746847" y="1345950"/>
            <a:ext cx="3159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This is good.  I am not sure what is in the top right hand corner of the boxes?  Please can you clarify this.</a:t>
            </a:r>
          </a:p>
          <a:p>
            <a:endParaRPr lang="en-GB" sz="1600" dirty="0"/>
          </a:p>
          <a:p>
            <a:r>
              <a:rPr lang="en-GB" sz="1600" dirty="0"/>
              <a:t>Please can you also show one set of options without text included.</a:t>
            </a:r>
          </a:p>
          <a:p>
            <a:endParaRPr lang="en-GB" sz="1600" dirty="0"/>
          </a:p>
          <a:p>
            <a:r>
              <a:rPr lang="en-GB" sz="1600" dirty="0"/>
              <a:t>Please can you also show what audio looks like when selected.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3C081C-78BB-42C4-9F8E-D209A0B8B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0" t="29014" r="25195" b="29014"/>
          <a:stretch/>
        </p:blipFill>
        <p:spPr>
          <a:xfrm>
            <a:off x="943664" y="1345950"/>
            <a:ext cx="5561721" cy="38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96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013BA-4B97-44FF-B5BE-93F6E6F9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A29277-D2DB-4C6E-B88D-EC5E41567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8E208-3095-44F4-AC14-386CE578DEE9}"/>
              </a:ext>
            </a:extLst>
          </p:cNvPr>
          <p:cNvSpPr txBox="1"/>
          <p:nvPr/>
        </p:nvSpPr>
        <p:spPr>
          <a:xfrm>
            <a:off x="5829552" y="1501346"/>
            <a:ext cx="3159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Please change wording to “Get in touch if you need help”.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A9B26F-C8F6-4180-8CDF-DE0F32384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9" t="30680" r="1742" b="24861"/>
          <a:stretch/>
        </p:blipFill>
        <p:spPr>
          <a:xfrm>
            <a:off x="877406" y="1304218"/>
            <a:ext cx="4732019" cy="333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12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013BA-4B97-44FF-B5BE-93F6E6F9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A29277-D2DB-4C6E-B88D-EC5E41567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Notifications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2D7F8-2509-4CBF-9EF5-0442D7EC4BDE}"/>
              </a:ext>
            </a:extLst>
          </p:cNvPr>
          <p:cNvSpPr txBox="1"/>
          <p:nvPr/>
        </p:nvSpPr>
        <p:spPr>
          <a:xfrm>
            <a:off x="838201" y="5808073"/>
            <a:ext cx="473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Maintain this base design.</a:t>
            </a:r>
          </a:p>
        </p:txBody>
      </p:sp>
      <p:pic>
        <p:nvPicPr>
          <p:cNvPr id="10" name="Picture 9" descr="design image">
            <a:extLst>
              <a:ext uri="{FF2B5EF4-FFF2-40B4-BE49-F238E27FC236}">
                <a16:creationId xmlns:a16="http://schemas.microsoft.com/office/drawing/2014/main" id="{59364DF7-DF0A-4175-902B-66E708B9917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9" t="25473" b="27949"/>
          <a:stretch/>
        </p:blipFill>
        <p:spPr bwMode="auto">
          <a:xfrm>
            <a:off x="838200" y="1412731"/>
            <a:ext cx="5765165" cy="421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368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013BA-4B97-44FF-B5BE-93F6E6F9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A29277-D2DB-4C6E-B88D-EC5E41567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E9CF1-A4F2-4455-92DF-6C1EA04A71E8}"/>
              </a:ext>
            </a:extLst>
          </p:cNvPr>
          <p:cNvSpPr txBox="1"/>
          <p:nvPr/>
        </p:nvSpPr>
        <p:spPr>
          <a:xfrm>
            <a:off x="6768923" y="1398302"/>
            <a:ext cx="2244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This is good.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8B9BFB-FA9A-4184-9FC2-C389253D4C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6" t="-866" r="27825" b="56407"/>
          <a:stretch/>
        </p:blipFill>
        <p:spPr>
          <a:xfrm>
            <a:off x="877406" y="1304218"/>
            <a:ext cx="5591974" cy="39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2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D05C9-CDDA-4089-8D19-FA5BB362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3DEA0C-3069-44C0-B17C-16A91CE5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Demographics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FD563-556B-4483-823C-7B6612778F85}"/>
              </a:ext>
            </a:extLst>
          </p:cNvPr>
          <p:cNvSpPr txBox="1"/>
          <p:nvPr/>
        </p:nvSpPr>
        <p:spPr>
          <a:xfrm>
            <a:off x="6273365" y="1373820"/>
            <a:ext cx="2682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This is good.  Please can you add a slider/selector to select between option 1, option 2 and total.</a:t>
            </a:r>
          </a:p>
          <a:p>
            <a:endParaRPr lang="en-GB" sz="1600" dirty="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4F6B62D9-13CE-4450-B632-255A6B6C2A85}"/>
              </a:ext>
            </a:extLst>
          </p:cNvPr>
          <p:cNvSpPr/>
          <p:nvPr/>
        </p:nvSpPr>
        <p:spPr>
          <a:xfrm rot="1874784" flipH="1">
            <a:off x="4979495" y="2706920"/>
            <a:ext cx="1098877" cy="375267"/>
          </a:xfrm>
          <a:prstGeom prst="arc">
            <a:avLst>
              <a:gd name="adj1" fmla="val 13053662"/>
              <a:gd name="adj2" fmla="val 2072421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3E46B7-7898-4047-ADB9-659F1AEE2C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0" t="-1017" r="850" b="24234"/>
          <a:stretch/>
        </p:blipFill>
        <p:spPr>
          <a:xfrm>
            <a:off x="485188" y="1373820"/>
            <a:ext cx="5614575" cy="46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3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B76F01-472F-4D95-A965-E8DD176D9F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30373" r="58345" b="25168"/>
          <a:stretch/>
        </p:blipFill>
        <p:spPr>
          <a:xfrm>
            <a:off x="535875" y="1367939"/>
            <a:ext cx="4326700" cy="3048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B3C693-D70C-4E90-A484-9CAFD7BE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Profile Screen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A8838-4011-4CD5-8B6B-3B1F6A3F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9" name="Picture 8" descr="design image">
            <a:extLst>
              <a:ext uri="{FF2B5EF4-FFF2-40B4-BE49-F238E27FC236}">
                <a16:creationId xmlns:a16="http://schemas.microsoft.com/office/drawing/2014/main" id="{DECF4D61-708B-4863-8BF1-9081D0F4E11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" t="2436" r="88871" b="67466"/>
          <a:stretch/>
        </p:blipFill>
        <p:spPr bwMode="auto">
          <a:xfrm>
            <a:off x="5345906" y="822312"/>
            <a:ext cx="1624013" cy="4968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36852AA-F4E9-4A4D-8464-74FDF1FA2EE0}"/>
              </a:ext>
            </a:extLst>
          </p:cNvPr>
          <p:cNvSpPr/>
          <p:nvPr/>
        </p:nvSpPr>
        <p:spPr>
          <a:xfrm>
            <a:off x="5539909" y="2999823"/>
            <a:ext cx="566055" cy="1675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E7ABA7-8712-4BEB-8517-D426D2311FF3}"/>
              </a:ext>
            </a:extLst>
          </p:cNvPr>
          <p:cNvSpPr txBox="1"/>
          <p:nvPr/>
        </p:nvSpPr>
        <p:spPr>
          <a:xfrm>
            <a:off x="3388834" y="4991241"/>
            <a:ext cx="1824039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Please use icons as similar to this as possible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D6725F-0BF1-4C9B-B5E4-B0074E0EBE7B}"/>
              </a:ext>
            </a:extLst>
          </p:cNvPr>
          <p:cNvCxnSpPr>
            <a:cxnSpLocks/>
          </p:cNvCxnSpPr>
          <p:nvPr/>
        </p:nvCxnSpPr>
        <p:spPr>
          <a:xfrm flipV="1">
            <a:off x="4300853" y="4463180"/>
            <a:ext cx="1093147" cy="4864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design image">
            <a:extLst>
              <a:ext uri="{FF2B5EF4-FFF2-40B4-BE49-F238E27FC236}">
                <a16:creationId xmlns:a16="http://schemas.microsoft.com/office/drawing/2014/main" id="{7AFD9846-EE70-4361-8E0A-A93E16496A8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5" t="12612" r="31062" b="12001"/>
          <a:stretch/>
        </p:blipFill>
        <p:spPr bwMode="auto">
          <a:xfrm>
            <a:off x="7301863" y="795642"/>
            <a:ext cx="2583180" cy="49949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D52A62E-9B3D-4E3F-9A4A-C041A5D04087}"/>
              </a:ext>
            </a:extLst>
          </p:cNvPr>
          <p:cNvSpPr/>
          <p:nvPr/>
        </p:nvSpPr>
        <p:spPr>
          <a:xfrm>
            <a:off x="7453249" y="4029075"/>
            <a:ext cx="1219200" cy="3306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73CB863-75C5-42B1-8E3E-EE703211A6FC}"/>
              </a:ext>
            </a:extLst>
          </p:cNvPr>
          <p:cNvCxnSpPr>
            <a:cxnSpLocks/>
          </p:cNvCxnSpPr>
          <p:nvPr/>
        </p:nvCxnSpPr>
        <p:spPr>
          <a:xfrm flipV="1">
            <a:off x="5114271" y="4369503"/>
            <a:ext cx="2360411" cy="9795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CCBFE9A-B2A0-4EE2-A613-44D593FF4506}"/>
              </a:ext>
            </a:extLst>
          </p:cNvPr>
          <p:cNvSpPr txBox="1"/>
          <p:nvPr/>
        </p:nvSpPr>
        <p:spPr>
          <a:xfrm>
            <a:off x="500381" y="4845625"/>
            <a:ext cx="2526031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Please make this picture bigger.  Up to 50% bigger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E9312A2-09DB-4D90-800C-E9D26DC0A3E4}"/>
              </a:ext>
            </a:extLst>
          </p:cNvPr>
          <p:cNvSpPr>
            <a:spLocks noChangeAspect="1"/>
          </p:cNvSpPr>
          <p:nvPr/>
        </p:nvSpPr>
        <p:spPr>
          <a:xfrm>
            <a:off x="1235393" y="2198253"/>
            <a:ext cx="585787" cy="5857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76CB9AE-3A2C-45A1-A8FA-F13C574A4B81}"/>
              </a:ext>
            </a:extLst>
          </p:cNvPr>
          <p:cNvSpPr/>
          <p:nvPr/>
        </p:nvSpPr>
        <p:spPr>
          <a:xfrm>
            <a:off x="7391400" y="5095789"/>
            <a:ext cx="1219200" cy="3306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5C60775-99B2-4551-8F14-90DD133F5D41}"/>
              </a:ext>
            </a:extLst>
          </p:cNvPr>
          <p:cNvCxnSpPr>
            <a:cxnSpLocks/>
          </p:cNvCxnSpPr>
          <p:nvPr/>
        </p:nvCxnSpPr>
        <p:spPr>
          <a:xfrm flipV="1">
            <a:off x="5114271" y="5355679"/>
            <a:ext cx="2187592" cy="1597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73E1CDA-0677-4D1F-9C4B-1E30020A9552}"/>
              </a:ext>
            </a:extLst>
          </p:cNvPr>
          <p:cNvCxnSpPr>
            <a:cxnSpLocks/>
          </p:cNvCxnSpPr>
          <p:nvPr/>
        </p:nvCxnSpPr>
        <p:spPr>
          <a:xfrm flipV="1">
            <a:off x="1213812" y="2810546"/>
            <a:ext cx="214939" cy="20208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87E3447-07A8-4945-9016-4E4EFEDD78B6}"/>
              </a:ext>
            </a:extLst>
          </p:cNvPr>
          <p:cNvSpPr txBox="1"/>
          <p:nvPr/>
        </p:nvSpPr>
        <p:spPr>
          <a:xfrm>
            <a:off x="1436210" y="6136701"/>
            <a:ext cx="2743200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Please move this button from contact us to notifications.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869C784-63CC-4E9C-A2F0-52E8AB7E78B1}"/>
              </a:ext>
            </a:extLst>
          </p:cNvPr>
          <p:cNvCxnSpPr>
            <a:cxnSpLocks/>
          </p:cNvCxnSpPr>
          <p:nvPr/>
        </p:nvCxnSpPr>
        <p:spPr>
          <a:xfrm flipV="1">
            <a:off x="3185717" y="2892415"/>
            <a:ext cx="203119" cy="31575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89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5F40A-273A-4165-BE25-ACF3B4F0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2B8C1-D2F2-48B1-B8AF-CC7AF013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8F1CF3-1642-40AF-B610-E889D1AE4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Profile - Select Interest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5E49ED-3042-46E5-92E0-B0E44A9207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1" r="59671" b="1991"/>
          <a:stretch/>
        </p:blipFill>
        <p:spPr>
          <a:xfrm>
            <a:off x="838201" y="1477522"/>
            <a:ext cx="5730011" cy="4351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E47A9D-83B4-405B-BE0F-B70F6EE6EF74}"/>
              </a:ext>
            </a:extLst>
          </p:cNvPr>
          <p:cNvSpPr txBox="1"/>
          <p:nvPr/>
        </p:nvSpPr>
        <p:spPr>
          <a:xfrm>
            <a:off x="8239126" y="3001118"/>
            <a:ext cx="2526031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Rename “Select your interests”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4C312E-7D89-4DED-AF5B-B218D1106E03}"/>
              </a:ext>
            </a:extLst>
          </p:cNvPr>
          <p:cNvCxnSpPr>
            <a:cxnSpLocks/>
          </p:cNvCxnSpPr>
          <p:nvPr/>
        </p:nvCxnSpPr>
        <p:spPr>
          <a:xfrm flipH="1" flipV="1">
            <a:off x="3457576" y="3152778"/>
            <a:ext cx="4695824" cy="1407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798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2B8C1-D2F2-48B1-B8AF-CC7AF013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8F1CF3-1642-40AF-B610-E889D1AE4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Interest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01C15-2191-4182-8D88-332B62DB943C}"/>
              </a:ext>
            </a:extLst>
          </p:cNvPr>
          <p:cNvSpPr txBox="1"/>
          <p:nvPr/>
        </p:nvSpPr>
        <p:spPr>
          <a:xfrm>
            <a:off x="7997826" y="2754714"/>
            <a:ext cx="35476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remove the + Add subtopic button.</a:t>
            </a:r>
          </a:p>
          <a:p>
            <a:endParaRPr lang="en-GB" dirty="0"/>
          </a:p>
          <a:p>
            <a:r>
              <a:rPr lang="en-GB" dirty="0"/>
              <a:t>Please increase transparency  of background a little.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1E210C-A208-4DA1-AAEF-FFC48C33F6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28523" r="55868" b="29505"/>
          <a:stretch/>
        </p:blipFill>
        <p:spPr>
          <a:xfrm>
            <a:off x="838202" y="1673321"/>
            <a:ext cx="6003679" cy="419417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80D5DE-5830-4D89-BDA5-9B0C6A5B0D84}"/>
              </a:ext>
            </a:extLst>
          </p:cNvPr>
          <p:cNvCxnSpPr>
            <a:cxnSpLocks/>
          </p:cNvCxnSpPr>
          <p:nvPr/>
        </p:nvCxnSpPr>
        <p:spPr>
          <a:xfrm flipH="1">
            <a:off x="4304146" y="3429002"/>
            <a:ext cx="3565237" cy="6811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18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C2821-D6A5-40FB-ADDF-10777D0B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588725-D040-44B9-982B-82BA3FD0A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a Question – Select Interest</a:t>
            </a:r>
          </a:p>
        </p:txBody>
      </p:sp>
      <p:pic>
        <p:nvPicPr>
          <p:cNvPr id="6" name="Picture 5" descr="design image">
            <a:extLst>
              <a:ext uri="{FF2B5EF4-FFF2-40B4-BE49-F238E27FC236}">
                <a16:creationId xmlns:a16="http://schemas.microsoft.com/office/drawing/2014/main" id="{860B6FEC-0989-49A8-A959-5DA0C6AE30E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0" t="53759" r="27186" b="801"/>
          <a:stretch/>
        </p:blipFill>
        <p:spPr bwMode="auto">
          <a:xfrm>
            <a:off x="838200" y="1690689"/>
            <a:ext cx="4916171" cy="3537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9A7D4B-B1CF-40E3-A1A1-C08C9AF92C14}"/>
              </a:ext>
            </a:extLst>
          </p:cNvPr>
          <p:cNvSpPr txBox="1"/>
          <p:nvPr/>
        </p:nvSpPr>
        <p:spPr>
          <a:xfrm>
            <a:off x="6003102" y="2818765"/>
            <a:ext cx="356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design is good</a:t>
            </a:r>
          </a:p>
        </p:txBody>
      </p:sp>
    </p:spTree>
    <p:extLst>
      <p:ext uri="{BB962C8B-B14F-4D97-AF65-F5344CB8AC3E}">
        <p14:creationId xmlns:p14="http://schemas.microsoft.com/office/powerpoint/2010/main" val="205657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sign image">
            <a:extLst>
              <a:ext uri="{FF2B5EF4-FFF2-40B4-BE49-F238E27FC236}">
                <a16:creationId xmlns:a16="http://schemas.microsoft.com/office/drawing/2014/main" id="{9BCE718A-8716-4A4E-B622-38D01125FFB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5" t="46599" r="55571" b="22176"/>
          <a:stretch/>
        </p:blipFill>
        <p:spPr bwMode="auto">
          <a:xfrm>
            <a:off x="8525662" y="3478632"/>
            <a:ext cx="2581275" cy="26531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B3D0C-A30F-4D54-94D9-C231B125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8943D6-1FC4-4443-9BEE-79B1F4A4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a Question - Images</a:t>
            </a:r>
          </a:p>
        </p:txBody>
      </p:sp>
      <p:pic>
        <p:nvPicPr>
          <p:cNvPr id="6" name="Picture 5" descr="design image">
            <a:extLst>
              <a:ext uri="{FF2B5EF4-FFF2-40B4-BE49-F238E27FC236}">
                <a16:creationId xmlns:a16="http://schemas.microsoft.com/office/drawing/2014/main" id="{6C58B4C6-F263-4908-9A62-2A85F524B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r="53125" b="64821"/>
          <a:stretch/>
        </p:blipFill>
        <p:spPr bwMode="auto">
          <a:xfrm>
            <a:off x="7728276" y="1312722"/>
            <a:ext cx="4393145" cy="24473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6FE2598-1BEA-444E-A655-9260C911964F}"/>
              </a:ext>
            </a:extLst>
          </p:cNvPr>
          <p:cNvSpPr/>
          <p:nvPr/>
        </p:nvSpPr>
        <p:spPr>
          <a:xfrm>
            <a:off x="8775676" y="4933600"/>
            <a:ext cx="2144087" cy="3052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6DC0C-175A-497C-8B4F-814E8603BD7B}"/>
              </a:ext>
            </a:extLst>
          </p:cNvPr>
          <p:cNvSpPr txBox="1"/>
          <p:nvPr/>
        </p:nvSpPr>
        <p:spPr>
          <a:xfrm>
            <a:off x="5215953" y="1301165"/>
            <a:ext cx="22449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Please take away box with + sign in it.  Just need the two camera boxes.</a:t>
            </a:r>
          </a:p>
          <a:p>
            <a:endParaRPr lang="en-GB" sz="1500" dirty="0"/>
          </a:p>
          <a:p>
            <a:r>
              <a:rPr lang="en-GB" sz="1500" dirty="0"/>
              <a:t>Please go back to the previous version i.e. take away the text box and  option to delete interests (in orange).  Keep Edit button and inline selector.</a:t>
            </a:r>
          </a:p>
          <a:p>
            <a:endParaRPr lang="en-GB" sz="1500" dirty="0"/>
          </a:p>
          <a:p>
            <a:r>
              <a:rPr lang="en-GB" sz="1500" dirty="0"/>
              <a:t>Please keep the words in the text field “Type your question here”.</a:t>
            </a:r>
          </a:p>
          <a:p>
            <a:endParaRPr lang="en-GB" sz="1500" dirty="0"/>
          </a:p>
          <a:p>
            <a:r>
              <a:rPr lang="en-GB" sz="1500" dirty="0"/>
              <a:t>Please add “30 words max”.</a:t>
            </a:r>
          </a:p>
          <a:p>
            <a:endParaRPr lang="en-GB" sz="1500" b="1" dirty="0"/>
          </a:p>
          <a:p>
            <a:r>
              <a:rPr lang="en-GB" sz="1500" dirty="0"/>
              <a:t>Please add wording “Upload option 1” and “Upload option 2”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A352B57A-6E77-40DC-A9DB-F7B8B99F986D}"/>
              </a:ext>
            </a:extLst>
          </p:cNvPr>
          <p:cNvSpPr/>
          <p:nvPr/>
        </p:nvSpPr>
        <p:spPr>
          <a:xfrm rot="20710724" flipV="1">
            <a:off x="5267501" y="4493445"/>
            <a:ext cx="4751530" cy="1185563"/>
          </a:xfrm>
          <a:prstGeom prst="arc">
            <a:avLst>
              <a:gd name="adj1" fmla="val 13079854"/>
              <a:gd name="adj2" fmla="val 20324841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EFD235F-50D5-42C9-9CB4-DBA85B835C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t="-724" r="56793" b="56265"/>
          <a:stretch/>
        </p:blipFill>
        <p:spPr>
          <a:xfrm>
            <a:off x="877407" y="1304218"/>
            <a:ext cx="3907370" cy="275345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BDF0A96-A8C9-4201-B830-B07AFA0A6E6A}"/>
              </a:ext>
            </a:extLst>
          </p:cNvPr>
          <p:cNvSpPr/>
          <p:nvPr/>
        </p:nvSpPr>
        <p:spPr>
          <a:xfrm rot="19908349">
            <a:off x="8159180" y="1322909"/>
            <a:ext cx="2765516" cy="12991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B7F156-BB66-4EF4-BF48-3D366E6CF636}"/>
              </a:ext>
            </a:extLst>
          </p:cNvPr>
          <p:cNvSpPr/>
          <p:nvPr/>
        </p:nvSpPr>
        <p:spPr>
          <a:xfrm rot="20052680">
            <a:off x="2143605" y="2636858"/>
            <a:ext cx="919793" cy="1952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82A8DEE-F94E-4F54-B9EF-A37CC3F123C0}"/>
              </a:ext>
            </a:extLst>
          </p:cNvPr>
          <p:cNvSpPr/>
          <p:nvPr/>
        </p:nvSpPr>
        <p:spPr>
          <a:xfrm rot="12264511">
            <a:off x="2357325" y="3323517"/>
            <a:ext cx="5295115" cy="808754"/>
          </a:xfrm>
          <a:prstGeom prst="arc">
            <a:avLst>
              <a:gd name="adj1" fmla="val 13489241"/>
              <a:gd name="adj2" fmla="val 21394055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design image">
            <a:extLst>
              <a:ext uri="{FF2B5EF4-FFF2-40B4-BE49-F238E27FC236}">
                <a16:creationId xmlns:a16="http://schemas.microsoft.com/office/drawing/2014/main" id="{90DB5CA3-3AC6-438B-B201-E647C875AE1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" t="42757" r="81082" b="48308"/>
          <a:stretch/>
        </p:blipFill>
        <p:spPr bwMode="auto">
          <a:xfrm>
            <a:off x="1384286" y="4761469"/>
            <a:ext cx="2889250" cy="146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1C6519AE-66DC-42BB-AD68-BBF7062A861D}"/>
              </a:ext>
            </a:extLst>
          </p:cNvPr>
          <p:cNvSpPr/>
          <p:nvPr/>
        </p:nvSpPr>
        <p:spPr>
          <a:xfrm>
            <a:off x="3300044" y="5978150"/>
            <a:ext cx="778107" cy="24814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138A2D45-9C99-478B-94BA-0652C4A2C990}"/>
              </a:ext>
            </a:extLst>
          </p:cNvPr>
          <p:cNvSpPr/>
          <p:nvPr/>
        </p:nvSpPr>
        <p:spPr>
          <a:xfrm rot="20297962">
            <a:off x="7220656" y="2544848"/>
            <a:ext cx="1129799" cy="268932"/>
          </a:xfrm>
          <a:prstGeom prst="arc">
            <a:avLst>
              <a:gd name="adj1" fmla="val 11320093"/>
              <a:gd name="adj2" fmla="val 21099708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A49E2C93-26A0-4820-AA65-6FDB9A34B2B1}"/>
              </a:ext>
            </a:extLst>
          </p:cNvPr>
          <p:cNvSpPr/>
          <p:nvPr/>
        </p:nvSpPr>
        <p:spPr>
          <a:xfrm rot="9061279" flipV="1">
            <a:off x="3706848" y="2003626"/>
            <a:ext cx="2628612" cy="737812"/>
          </a:xfrm>
          <a:prstGeom prst="arc">
            <a:avLst>
              <a:gd name="adj1" fmla="val 13079854"/>
              <a:gd name="adj2" fmla="val 2074414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511736C-EEE8-4CD8-9C56-8964BBCE74E6}"/>
              </a:ext>
            </a:extLst>
          </p:cNvPr>
          <p:cNvSpPr/>
          <p:nvPr/>
        </p:nvSpPr>
        <p:spPr>
          <a:xfrm>
            <a:off x="3577957" y="2635580"/>
            <a:ext cx="503891" cy="3172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E6AC0A8A-6AAB-45F0-97B6-A4CA333F36CB}"/>
              </a:ext>
            </a:extLst>
          </p:cNvPr>
          <p:cNvSpPr/>
          <p:nvPr/>
        </p:nvSpPr>
        <p:spPr>
          <a:xfrm rot="8755623">
            <a:off x="3282237" y="5091092"/>
            <a:ext cx="2478026" cy="621602"/>
          </a:xfrm>
          <a:prstGeom prst="arc">
            <a:avLst>
              <a:gd name="adj1" fmla="val 12069331"/>
              <a:gd name="adj2" fmla="val 20382915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48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B3D0C-A30F-4D54-94D9-C231B125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8943D6-1FC4-4443-9BEE-79B1F4A4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a Question - Audio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9B566D9-938A-42F4-9BA6-CEA783F3B1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8" t="62984" r="3522" b="-7443"/>
          <a:stretch/>
        </p:blipFill>
        <p:spPr>
          <a:xfrm>
            <a:off x="519528" y="1595050"/>
            <a:ext cx="4326700" cy="3048952"/>
          </a:xfrm>
          <a:prstGeom prst="rect">
            <a:avLst/>
          </a:prstGeom>
        </p:spPr>
      </p:pic>
      <p:pic>
        <p:nvPicPr>
          <p:cNvPr id="24" name="Picture 23" descr="design image">
            <a:extLst>
              <a:ext uri="{FF2B5EF4-FFF2-40B4-BE49-F238E27FC236}">
                <a16:creationId xmlns:a16="http://schemas.microsoft.com/office/drawing/2014/main" id="{023F15F1-EA6F-42AD-9D58-3E06A47549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1" t="54856"/>
          <a:stretch/>
        </p:blipFill>
        <p:spPr bwMode="auto">
          <a:xfrm>
            <a:off x="7587050" y="1595050"/>
            <a:ext cx="4356000" cy="3313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4C514F2-C075-4514-9AFD-CA7EF9EE75E0}"/>
              </a:ext>
            </a:extLst>
          </p:cNvPr>
          <p:cNvSpPr txBox="1"/>
          <p:nvPr/>
        </p:nvSpPr>
        <p:spPr>
          <a:xfrm>
            <a:off x="5100547" y="1549735"/>
            <a:ext cx="2244971" cy="462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50" dirty="0"/>
              <a:t>Please go back to the previous version i.e. take away the option to delete interests (in orange). </a:t>
            </a:r>
          </a:p>
          <a:p>
            <a:endParaRPr lang="en-GB" sz="1550" dirty="0"/>
          </a:p>
          <a:p>
            <a:r>
              <a:rPr lang="en-GB" sz="1550" dirty="0"/>
              <a:t>Keep edit button.</a:t>
            </a:r>
          </a:p>
          <a:p>
            <a:endParaRPr lang="en-GB" sz="1550" dirty="0"/>
          </a:p>
          <a:p>
            <a:r>
              <a:rPr lang="en-GB" sz="1550" dirty="0"/>
              <a:t>Keep inline selector.</a:t>
            </a:r>
          </a:p>
          <a:p>
            <a:endParaRPr lang="en-GB" sz="1550" dirty="0"/>
          </a:p>
          <a:p>
            <a:r>
              <a:rPr lang="en-GB" sz="1550" dirty="0"/>
              <a:t>Please add the words in the text field “Type your question here”.</a:t>
            </a:r>
          </a:p>
          <a:p>
            <a:endParaRPr lang="en-GB" sz="1550" dirty="0"/>
          </a:p>
          <a:p>
            <a:r>
              <a:rPr lang="en-GB" sz="1550" dirty="0"/>
              <a:t>Please add “30 words max”.</a:t>
            </a:r>
          </a:p>
          <a:p>
            <a:endParaRPr lang="en-GB" sz="1550" b="1" dirty="0"/>
          </a:p>
          <a:p>
            <a:r>
              <a:rPr lang="en-GB" sz="1550" dirty="0"/>
              <a:t>Only need two record boxes. Please just keep two.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44BC211-8EAE-4FE3-BF3D-AC02145C76B5}"/>
              </a:ext>
            </a:extLst>
          </p:cNvPr>
          <p:cNvSpPr/>
          <p:nvPr/>
        </p:nvSpPr>
        <p:spPr>
          <a:xfrm rot="20111098">
            <a:off x="7991322" y="2318122"/>
            <a:ext cx="2765516" cy="7242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3B4CB1E9-116C-496B-B7E3-77C2139DEB35}"/>
              </a:ext>
            </a:extLst>
          </p:cNvPr>
          <p:cNvSpPr/>
          <p:nvPr/>
        </p:nvSpPr>
        <p:spPr>
          <a:xfrm rot="923647">
            <a:off x="7185026" y="2438522"/>
            <a:ext cx="1482884" cy="268932"/>
          </a:xfrm>
          <a:prstGeom prst="arc">
            <a:avLst>
              <a:gd name="adj1" fmla="val 11320093"/>
              <a:gd name="adj2" fmla="val 21099708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design image">
            <a:extLst>
              <a:ext uri="{FF2B5EF4-FFF2-40B4-BE49-F238E27FC236}">
                <a16:creationId xmlns:a16="http://schemas.microsoft.com/office/drawing/2014/main" id="{01CE743B-F3B7-47E6-B9A6-E94FA013E6C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" t="42757" r="81082" b="48308"/>
          <a:stretch/>
        </p:blipFill>
        <p:spPr bwMode="auto">
          <a:xfrm>
            <a:off x="1384286" y="4761469"/>
            <a:ext cx="2889250" cy="146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718685E4-BCFF-490D-81CD-B7BF624CAC93}"/>
              </a:ext>
            </a:extLst>
          </p:cNvPr>
          <p:cNvSpPr/>
          <p:nvPr/>
        </p:nvSpPr>
        <p:spPr>
          <a:xfrm>
            <a:off x="3300044" y="5978150"/>
            <a:ext cx="778107" cy="24814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65861F18-E941-453D-AA2F-0628B1253780}"/>
              </a:ext>
            </a:extLst>
          </p:cNvPr>
          <p:cNvSpPr/>
          <p:nvPr/>
        </p:nvSpPr>
        <p:spPr>
          <a:xfrm rot="8313876">
            <a:off x="3303459" y="4979422"/>
            <a:ext cx="2317553" cy="625978"/>
          </a:xfrm>
          <a:prstGeom prst="arc">
            <a:avLst>
              <a:gd name="adj1" fmla="val 12069331"/>
              <a:gd name="adj2" fmla="val 2045629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AD55741-DA2C-4282-903D-C58EBA0D336A}"/>
              </a:ext>
            </a:extLst>
          </p:cNvPr>
          <p:cNvSpPr/>
          <p:nvPr/>
        </p:nvSpPr>
        <p:spPr>
          <a:xfrm rot="20014692">
            <a:off x="10339138" y="3274754"/>
            <a:ext cx="1102317" cy="564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1808717D-8D37-4254-97F3-99BB0346DB21}"/>
              </a:ext>
            </a:extLst>
          </p:cNvPr>
          <p:cNvSpPr/>
          <p:nvPr/>
        </p:nvSpPr>
        <p:spPr>
          <a:xfrm rot="19661119">
            <a:off x="6062105" y="4653869"/>
            <a:ext cx="4889803" cy="593539"/>
          </a:xfrm>
          <a:prstGeom prst="arc">
            <a:avLst>
              <a:gd name="adj1" fmla="val 11320093"/>
              <a:gd name="adj2" fmla="val 21415518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13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B3D0C-A30F-4D54-94D9-C231B125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8943D6-1FC4-4443-9BEE-79B1F4A4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a Question - Text</a:t>
            </a:r>
          </a:p>
        </p:txBody>
      </p:sp>
      <p:pic>
        <p:nvPicPr>
          <p:cNvPr id="23" name="Picture 22" descr="design image">
            <a:extLst>
              <a:ext uri="{FF2B5EF4-FFF2-40B4-BE49-F238E27FC236}">
                <a16:creationId xmlns:a16="http://schemas.microsoft.com/office/drawing/2014/main" id="{2CE71193-E35B-4292-9FB0-6CA999FEB2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1" t="22287" r="25315" b="31606"/>
          <a:stretch/>
        </p:blipFill>
        <p:spPr bwMode="auto">
          <a:xfrm>
            <a:off x="8197711" y="1468457"/>
            <a:ext cx="3363172" cy="24899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D5A781A-7FA7-458B-AEFE-964AD2E070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7" t="30942" r="29523" b="24599"/>
          <a:stretch/>
        </p:blipFill>
        <p:spPr>
          <a:xfrm>
            <a:off x="959447" y="1468457"/>
            <a:ext cx="3529269" cy="248701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E3DFF24-AB58-435E-9DE1-19DFA7F5D84E}"/>
              </a:ext>
            </a:extLst>
          </p:cNvPr>
          <p:cNvSpPr txBox="1"/>
          <p:nvPr/>
        </p:nvSpPr>
        <p:spPr>
          <a:xfrm>
            <a:off x="4883728" y="1383481"/>
            <a:ext cx="281955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50" dirty="0"/>
              <a:t>Please go back to the previous version i.e. take away the text box and option to delete interests (in orange). </a:t>
            </a:r>
          </a:p>
          <a:p>
            <a:endParaRPr lang="en-GB" sz="1550" dirty="0"/>
          </a:p>
          <a:p>
            <a:r>
              <a:rPr lang="en-GB" sz="1550" dirty="0"/>
              <a:t>Keep edit button.</a:t>
            </a:r>
          </a:p>
          <a:p>
            <a:endParaRPr lang="en-GB" sz="1550" dirty="0"/>
          </a:p>
          <a:p>
            <a:r>
              <a:rPr lang="en-GB" sz="1550" dirty="0"/>
              <a:t>Keep inline selector</a:t>
            </a:r>
          </a:p>
          <a:p>
            <a:endParaRPr lang="en-GB" sz="1550" dirty="0"/>
          </a:p>
          <a:p>
            <a:r>
              <a:rPr lang="en-GB" sz="1550" dirty="0"/>
              <a:t>Please add the words in the text field “Type your question here”.</a:t>
            </a:r>
          </a:p>
          <a:p>
            <a:endParaRPr lang="en-GB" sz="1550" dirty="0"/>
          </a:p>
          <a:p>
            <a:r>
              <a:rPr lang="en-GB" sz="1550" dirty="0"/>
              <a:t>Please add “30 words max.”</a:t>
            </a:r>
          </a:p>
          <a:p>
            <a:endParaRPr lang="en-GB" sz="1550" b="1" dirty="0"/>
          </a:p>
          <a:p>
            <a:r>
              <a:rPr lang="en-GB" sz="1550" dirty="0"/>
              <a:t>Need two places to add text options.  Currently I only see one.  User should not have to click to add another text option, it should be there as soon as they select text options.</a:t>
            </a:r>
          </a:p>
        </p:txBody>
      </p:sp>
    </p:spTree>
    <p:extLst>
      <p:ext uri="{BB962C8B-B14F-4D97-AF65-F5344CB8AC3E}">
        <p14:creationId xmlns:p14="http://schemas.microsoft.com/office/powerpoint/2010/main" val="299167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013BA-4B97-44FF-B5BE-93F6E6F9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A29277-D2DB-4C6E-B88D-EC5E41567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Screen - Images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2D7F8-2509-4CBF-9EF5-0442D7EC4BDE}"/>
              </a:ext>
            </a:extLst>
          </p:cNvPr>
          <p:cNvSpPr txBox="1"/>
          <p:nvPr/>
        </p:nvSpPr>
        <p:spPr>
          <a:xfrm>
            <a:off x="838201" y="5231369"/>
            <a:ext cx="473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Maintain this base design.  I like orange as the secondary theme.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8E208-3095-44F4-AC14-386CE578DEE9}"/>
              </a:ext>
            </a:extLst>
          </p:cNvPr>
          <p:cNvSpPr txBox="1"/>
          <p:nvPr/>
        </p:nvSpPr>
        <p:spPr>
          <a:xfrm>
            <a:off x="5688068" y="1550344"/>
            <a:ext cx="3159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Please increase size of the circle with a tick in it by up to 20%.</a:t>
            </a:r>
          </a:p>
          <a:p>
            <a:endParaRPr lang="en-GB" sz="1600" dirty="0"/>
          </a:p>
          <a:p>
            <a:r>
              <a:rPr lang="en-GB" sz="1600" dirty="0"/>
              <a:t>Please increase the size of the font for percentage to a little bigger.</a:t>
            </a:r>
          </a:p>
          <a:p>
            <a:endParaRPr lang="en-GB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C1EDA5-CE58-4C83-A519-904594E15A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7" t="57913" r="62187" b="-2372"/>
          <a:stretch/>
        </p:blipFill>
        <p:spPr>
          <a:xfrm>
            <a:off x="754925" y="1409849"/>
            <a:ext cx="4326700" cy="3048952"/>
          </a:xfrm>
          <a:prstGeom prst="rect">
            <a:avLst/>
          </a:pr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598DEB88-29C5-4440-86A9-7E3EA807392E}"/>
              </a:ext>
            </a:extLst>
          </p:cNvPr>
          <p:cNvSpPr/>
          <p:nvPr/>
        </p:nvSpPr>
        <p:spPr>
          <a:xfrm rot="19978872" flipH="1">
            <a:off x="3563757" y="2208794"/>
            <a:ext cx="2819079" cy="675945"/>
          </a:xfrm>
          <a:prstGeom prst="arc">
            <a:avLst>
              <a:gd name="adj1" fmla="val 11635684"/>
              <a:gd name="adj2" fmla="val 2144645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F134C3B4-B7FF-4DC8-8C1E-0E3A778264DE}"/>
              </a:ext>
            </a:extLst>
          </p:cNvPr>
          <p:cNvSpPr/>
          <p:nvPr/>
        </p:nvSpPr>
        <p:spPr>
          <a:xfrm rot="9618221">
            <a:off x="2860833" y="1957177"/>
            <a:ext cx="3447265" cy="1145107"/>
          </a:xfrm>
          <a:prstGeom prst="arc">
            <a:avLst>
              <a:gd name="adj1" fmla="val 12228755"/>
              <a:gd name="adj2" fmla="val 209816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453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837</TotalTime>
  <Words>516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WDYT Design Specification</vt:lpstr>
      <vt:lpstr>Profile Screen</vt:lpstr>
      <vt:lpstr>Profile - Select Interest</vt:lpstr>
      <vt:lpstr>Add Interest</vt:lpstr>
      <vt:lpstr>Post a Question – Select Interest</vt:lpstr>
      <vt:lpstr>Post a Question - Images</vt:lpstr>
      <vt:lpstr>Post a Question - Audio</vt:lpstr>
      <vt:lpstr>Post a Question - Text</vt:lpstr>
      <vt:lpstr>Home Screen - Images</vt:lpstr>
      <vt:lpstr>Home Screen - Text</vt:lpstr>
      <vt:lpstr>Home Screen - Audio</vt:lpstr>
      <vt:lpstr>Contact Us</vt:lpstr>
      <vt:lpstr>Notifications</vt:lpstr>
      <vt:lpstr>Filters</vt:lpstr>
      <vt:lpstr>Demographics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WDYT Design Specification</dc:title>
  <dc:creator>Joyce Otobo</dc:creator>
  <cp:lastModifiedBy>Joyce Otobo</cp:lastModifiedBy>
  <cp:revision>81</cp:revision>
  <dcterms:created xsi:type="dcterms:W3CDTF">2018-04-22T10:34:44Z</dcterms:created>
  <dcterms:modified xsi:type="dcterms:W3CDTF">2018-04-26T21:39:00Z</dcterms:modified>
</cp:coreProperties>
</file>