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92" r:id="rId2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5BABFF"/>
    <a:srgbClr val="FFFA55"/>
    <a:srgbClr val="FFD636"/>
    <a:srgbClr val="30C4FF"/>
    <a:srgbClr val="2B7EFF"/>
    <a:srgbClr val="C8D6FF"/>
    <a:srgbClr val="828384"/>
    <a:srgbClr val="AFAF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585"/>
    <p:restoredTop sz="92593"/>
  </p:normalViewPr>
  <p:slideViewPr>
    <p:cSldViewPr snapToObjects="1">
      <p:cViewPr varScale="1">
        <p:scale>
          <a:sx n="103" d="100"/>
          <a:sy n="103" d="100"/>
        </p:scale>
        <p:origin x="264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35418B-F636-354F-A3EE-93FCC065C10C}" type="datetimeFigureOut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BDF363-4910-0841-85D0-8F1E31F0A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8174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725F8-89CF-F64D-9B02-BD1E7C244FAB}" type="datetimeFigureOut">
              <a:rPr lang="en-US" smtClean="0"/>
              <a:t>4/7/18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BC2DB-422A-954C-8C28-4FF105EEA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796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028A-4018-9947-AD9F-628B28616E64}" type="datetimeFigureOut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269B-A480-DB41-A52F-ACB51C5B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838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028A-4018-9947-AD9F-628B28616E64}" type="datetimeFigureOut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269B-A480-DB41-A52F-ACB51C5B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548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028A-4018-9947-AD9F-628B28616E64}" type="datetimeFigureOut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269B-A480-DB41-A52F-ACB51C5B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73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028A-4018-9947-AD9F-628B28616E64}" type="datetimeFigureOut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269B-A480-DB41-A52F-ACB51C5B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221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028A-4018-9947-AD9F-628B28616E64}" type="datetimeFigureOut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269B-A480-DB41-A52F-ACB51C5B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442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028A-4018-9947-AD9F-628B28616E64}" type="datetimeFigureOut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269B-A480-DB41-A52F-ACB51C5B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118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028A-4018-9947-AD9F-628B28616E64}" type="datetimeFigureOut">
              <a:rPr lang="en-US" smtClean="0"/>
              <a:t>4/7/18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269B-A480-DB41-A52F-ACB51C5B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439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028A-4018-9947-AD9F-628B28616E64}" type="datetimeFigureOut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269B-A480-DB41-A52F-ACB51C5B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086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028A-4018-9947-AD9F-628B28616E64}" type="datetimeFigureOut">
              <a:rPr lang="en-US" smtClean="0"/>
              <a:t>4/7/18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269B-A480-DB41-A52F-ACB51C5B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278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028A-4018-9947-AD9F-628B28616E64}" type="datetimeFigureOut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269B-A480-DB41-A52F-ACB51C5B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232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028A-4018-9947-AD9F-628B28616E64}" type="datetimeFigureOut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269B-A480-DB41-A52F-ACB51C5B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909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7028A-4018-9947-AD9F-628B28616E64}" type="datetimeFigureOut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6269B-A480-DB41-A52F-ACB51C5B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497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ystemiq.global/" TargetMode="External"/><Relationship Id="rId2" Type="http://schemas.openxmlformats.org/officeDocument/2006/relationships/hyperlink" Target="mailto:amcdonald@systemiq.com.au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917873" y="3762758"/>
            <a:ext cx="31549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Managing Director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7873" y="2492896"/>
            <a:ext cx="35686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Allison McDonald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7873" y="3116427"/>
            <a:ext cx="490288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BA (Hons), M Psych Org, M Tech Mgt (HF)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818526-9563-3A4A-B522-8902F0B665E7}"/>
              </a:ext>
            </a:extLst>
          </p:cNvPr>
          <p:cNvSpPr txBox="1"/>
          <p:nvPr/>
        </p:nvSpPr>
        <p:spPr>
          <a:xfrm>
            <a:off x="7896200" y="2562430"/>
            <a:ext cx="300870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+61 (0)423 119 220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amcdonald@systemiq.com.au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www.systemiq.global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www.systemiq.com.au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0019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3851</TotalTime>
  <Words>24</Words>
  <Application>Microsoft Macintosh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michael varney</dc:creator>
  <cp:keywords/>
  <dc:description/>
  <cp:lastModifiedBy>Allison McDonald</cp:lastModifiedBy>
  <cp:revision>69</cp:revision>
  <cp:lastPrinted>2018-04-06T09:55:15Z</cp:lastPrinted>
  <dcterms:created xsi:type="dcterms:W3CDTF">2017-05-16T06:54:40Z</dcterms:created>
  <dcterms:modified xsi:type="dcterms:W3CDTF">2018-04-07T02:15:35Z</dcterms:modified>
  <cp:category/>
</cp:coreProperties>
</file>