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39" y="1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5EC80-122D-4D25-936C-370178E9C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1AAFD-CF2B-40CD-989C-76B67049EE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EEC7C-7201-4EB2-87FC-2A4DD6A41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7E8-1DFD-4A10-8C6A-A383E482103F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7B9AB-9DF9-4556-A81A-C0172246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0D97E-885E-44A2-B178-7A9F9C53C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34A1-1F55-4898-8664-BEBADBD3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5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E0B83-A1DC-4858-920C-AA780FDDD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2E46D-65BC-49E8-AC61-81C8206B3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1F62E-B163-4D43-A352-7E112FBAE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7E8-1DFD-4A10-8C6A-A383E482103F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2AF7F-968B-48F8-9A41-D5255E752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A1EDB-E4FA-439E-A20F-D104DBBED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34A1-1F55-4898-8664-BEBADBD3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9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350968-60EC-429D-83D3-7D6C66461E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2B891A-E00D-4943-9F31-0374B49F40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A9409-73FB-46B6-A761-F43E5191B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7E8-1DFD-4A10-8C6A-A383E482103F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74499E-F6B4-421C-9C76-5860B6452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35CE6-5EB4-4577-8F6C-8400205A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34A1-1F55-4898-8664-BEBADBD3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46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82C8B-3C83-447D-993A-743E4439B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9821C-3449-4A51-962E-7B26B55F3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B18D0-48B6-413E-A477-38838CC18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7E8-1DFD-4A10-8C6A-A383E482103F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BC7F3-917A-4CB0-BFCE-A5E48FFED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2EAB0-8FA4-44E2-8537-D8CA64F55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34A1-1F55-4898-8664-BEBADBD3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534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D7970-AA05-4EA5-BB2D-668A3A5B7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F6F3C-3CA8-4D81-8D53-6FA57F818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2402D-F29D-45E5-8129-038FB5DFB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7E8-1DFD-4A10-8C6A-A383E482103F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08433-9A77-4A5C-B792-0A9F0CFAA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260E1-9C94-4A6E-9FDD-D3D90A7C8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34A1-1F55-4898-8664-BEBADBD3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6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0BDFC-0B25-414E-A078-520BEA8D7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3F60B-D183-4711-B15D-B5EA81FD78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4ACDD-AC10-472E-9597-337ECB096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A89815-912F-4DC8-80F4-78F8D8FB5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7E8-1DFD-4A10-8C6A-A383E482103F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98974-9BED-45C9-8266-3F90BA1F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03043-F7C3-4761-9D0E-F76725D6D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34A1-1F55-4898-8664-BEBADBD3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931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1FC91-BE60-4B8A-AB37-03FA834CB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1F0AED-70C2-40BD-87D4-8270A8CDE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F66351-8148-4809-A1E4-FDAF37FD5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2EAE9A-D37B-4BF0-8D21-D78080C4A4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ADDEFA-0FFB-4364-B538-C31E885275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7B6A0F-B1BA-48E1-AF77-20E0D6387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7E8-1DFD-4A10-8C6A-A383E482103F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133137-FC85-4FB4-A317-D0FB3A225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EFFC5D-CD04-4570-AAAB-829FD7722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34A1-1F55-4898-8664-BEBADBD3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45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F551A-2541-4030-A6CA-EEAC86E10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19D19-BDE3-411F-AC96-1DCDF72B4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7E8-1DFD-4A10-8C6A-A383E482103F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D1566F-F4ED-4156-8688-70F6AA23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11C451-13A9-4E87-9FC1-120EF19AA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34A1-1F55-4898-8664-BEBADBD3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484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B0D2A4-676E-4EB0-92B0-2FDEB52CE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7E8-1DFD-4A10-8C6A-A383E482103F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E6732F-E5A7-4ACB-ABF0-62FD7403B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8FA7DB-DAD0-49B5-B8E9-21CA1943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34A1-1F55-4898-8664-BEBADBD3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15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510DB-7732-43AF-AF0A-C2DC73CDA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117C5-8915-4E45-8B61-2E57919BF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E1D2C8-230F-4351-BE2C-D9D65139D9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070950-591B-4790-A9DB-E8A3DCF38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7E8-1DFD-4A10-8C6A-A383E482103F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DCA55-6866-40B3-B3FE-FFCDCCE12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E36561-C5A0-463B-B014-B6C79B660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34A1-1F55-4898-8664-BEBADBD3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68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7C455-9A91-459B-B1E1-D958A41AB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BF0E2A-14C3-4924-BE20-A51B698E24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7A280F-E2E3-4895-BC6E-80CC16EBA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6394CB-FD7E-4F88-B2B6-3AB0BDCAC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07E8-1DFD-4A10-8C6A-A383E482103F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AA948-55A5-4E10-8554-DFAD9DDC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6AA61-E0C3-473A-9CED-2CD43AF13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B34A1-1F55-4898-8664-BEBADBD3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626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F1E389-1C38-4938-AA8E-EA241A64A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28AAA-52B3-412E-B5EE-26E43A9E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90BC2-0693-41E0-82DE-5C457C972D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307E8-1DFD-4A10-8C6A-A383E482103F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C3E3D-0725-43B2-8421-F517C5072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D9CFA-83F9-480E-AF08-4F5BD739BE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B34A1-1F55-4898-8664-BEBADBD3C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1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69672DF-12B9-44D5-9240-55692E72ED15}"/>
              </a:ext>
            </a:extLst>
          </p:cNvPr>
          <p:cNvSpPr txBox="1"/>
          <p:nvPr/>
        </p:nvSpPr>
        <p:spPr>
          <a:xfrm>
            <a:off x="97766" y="74762"/>
            <a:ext cx="6067245" cy="97872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Haircut Services:</a:t>
            </a:r>
          </a:p>
          <a:p>
            <a:pPr algn="ctr"/>
            <a:endParaRPr lang="en-US" b="1" dirty="0"/>
          </a:p>
          <a:p>
            <a:r>
              <a:rPr lang="en-US" b="1" dirty="0"/>
              <a:t>The Cowboy Cut -- $25</a:t>
            </a:r>
          </a:p>
          <a:p>
            <a:r>
              <a:rPr lang="en-US" dirty="0"/>
              <a:t>Our full service cut. Hair Cut, Hot Towel, Double Trough Wash, and Straight Razor Neck Shave</a:t>
            </a:r>
          </a:p>
          <a:p>
            <a:r>
              <a:rPr lang="en-US" b="1" dirty="0"/>
              <a:t>The Cowgirl Cut -- $25</a:t>
            </a:r>
          </a:p>
          <a:p>
            <a:r>
              <a:rPr lang="en-US" dirty="0"/>
              <a:t>Our Ladies Cut. Hair Cut, Trough Wash</a:t>
            </a:r>
          </a:p>
          <a:p>
            <a:r>
              <a:rPr lang="en-US" b="1" dirty="0"/>
              <a:t>The Terry--$17</a:t>
            </a:r>
          </a:p>
          <a:p>
            <a:r>
              <a:rPr lang="en-US" dirty="0"/>
              <a:t>Haircut, Double Trough Wash, Hot Towel, and Straight Razor Neck Shave. This is for cowboys that haven't been blessed with a full head of hair. We know it's not fair, that's why your price is!</a:t>
            </a:r>
          </a:p>
          <a:p>
            <a:r>
              <a:rPr lang="en-US" b="1" dirty="0"/>
              <a:t>Buzzed Cowboy--$22</a:t>
            </a:r>
          </a:p>
          <a:p>
            <a:r>
              <a:rPr lang="en-US" dirty="0"/>
              <a:t>Buzz Cut &amp; two beers, for the straightforward cowboy. Must be 21+ for this bad boy.</a:t>
            </a:r>
          </a:p>
          <a:p>
            <a:r>
              <a:rPr lang="en-US" b="1" dirty="0"/>
              <a:t>The Little Cowboy and Cowgirl--$15</a:t>
            </a:r>
          </a:p>
          <a:p>
            <a:r>
              <a:rPr lang="en-US" dirty="0"/>
              <a:t>Kids Cuts 14 and under Hair Cut, Trough Wash, and Neck Trim</a:t>
            </a:r>
          </a:p>
          <a:p>
            <a:r>
              <a:rPr lang="en-US" b="1" dirty="0"/>
              <a:t>The Cowboy Package--$35</a:t>
            </a:r>
          </a:p>
          <a:p>
            <a:r>
              <a:rPr lang="en-US" dirty="0"/>
              <a:t>Cowboy and Little Cowboy Hair Cut</a:t>
            </a:r>
          </a:p>
          <a:p>
            <a:r>
              <a:rPr lang="en-US" b="1" dirty="0"/>
              <a:t>Cowboy Razor Fade -- $30</a:t>
            </a:r>
          </a:p>
          <a:p>
            <a:r>
              <a:rPr lang="en-US" dirty="0"/>
              <a:t>Razor Fade, Hot Towel, Double Wash</a:t>
            </a:r>
          </a:p>
          <a:p>
            <a:r>
              <a:rPr lang="en-US" b="1" dirty="0"/>
              <a:t>The Double Scrape--$30</a:t>
            </a:r>
          </a:p>
          <a:p>
            <a:r>
              <a:rPr lang="en-US" dirty="0"/>
              <a:t>We will take a not so rusty straight razor and get rid of your winter scruff. A face shave with and against the grain</a:t>
            </a:r>
          </a:p>
          <a:p>
            <a:r>
              <a:rPr lang="en-US" b="1" dirty="0"/>
              <a:t>The Scalp Scrape--$30</a:t>
            </a:r>
          </a:p>
          <a:p>
            <a:r>
              <a:rPr lang="en-US" dirty="0"/>
              <a:t>We will take a not so rusty straight razor and get rid of your carrot top.</a:t>
            </a:r>
          </a:p>
          <a:p>
            <a:r>
              <a:rPr lang="en-US" b="1" dirty="0"/>
              <a:t>The Colorado--$10</a:t>
            </a:r>
          </a:p>
          <a:p>
            <a:r>
              <a:rPr lang="en-US" dirty="0"/>
              <a:t>Electric trim your man bush(beard) just how you like it!</a:t>
            </a:r>
          </a:p>
          <a:p>
            <a:r>
              <a:rPr lang="en-US" b="1" dirty="0"/>
              <a:t>Rough Rider--$10</a:t>
            </a:r>
          </a:p>
          <a:p>
            <a:r>
              <a:rPr lang="en-US" dirty="0"/>
              <a:t>Straight razor back of the neck shave &amp; two beers to keep your trail rides smooth.</a:t>
            </a:r>
          </a:p>
          <a:p>
            <a:r>
              <a:rPr lang="en-US" b="1" dirty="0"/>
              <a:t>Eyebrow Wax--$10</a:t>
            </a:r>
          </a:p>
          <a:p>
            <a:r>
              <a:rPr lang="en-US" dirty="0"/>
              <a:t>We can wax them both off, one off, or just touch them up. Add on to any cut.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5FE17F-0BCE-4B18-892A-AEDC3C391D1D}"/>
              </a:ext>
            </a:extLst>
          </p:cNvPr>
          <p:cNvSpPr txBox="1"/>
          <p:nvPr/>
        </p:nvSpPr>
        <p:spPr>
          <a:xfrm>
            <a:off x="6337540" y="83877"/>
            <a:ext cx="5756694" cy="42473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Choose Your Own Membership:</a:t>
            </a:r>
          </a:p>
          <a:p>
            <a:endParaRPr lang="en-US" dirty="0"/>
          </a:p>
          <a:p>
            <a:r>
              <a:rPr lang="en-US" dirty="0"/>
              <a:t>Step One - Choose Your Service: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Step Two - Choose Your Visits (in weeks):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Step Three - Choose Your Extras: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6EC70B-F89B-4FA5-8CA6-AAC2D041ED82}"/>
              </a:ext>
            </a:extLst>
          </p:cNvPr>
          <p:cNvSpPr/>
          <p:nvPr/>
        </p:nvSpPr>
        <p:spPr>
          <a:xfrm>
            <a:off x="6607834" y="1029419"/>
            <a:ext cx="1012166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Cowboy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B38EB4-19F9-454F-9F62-D1A395556A44}"/>
              </a:ext>
            </a:extLst>
          </p:cNvPr>
          <p:cNvSpPr/>
          <p:nvPr/>
        </p:nvSpPr>
        <p:spPr>
          <a:xfrm>
            <a:off x="8623540" y="1029419"/>
            <a:ext cx="1012166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Little Cowboy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D06F5D-8533-4723-B2DD-50DFC4CEEDDB}"/>
              </a:ext>
            </a:extLst>
          </p:cNvPr>
          <p:cNvSpPr/>
          <p:nvPr/>
        </p:nvSpPr>
        <p:spPr>
          <a:xfrm>
            <a:off x="10834777" y="1029419"/>
            <a:ext cx="1012166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Shave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E5F7E4-8415-4778-8D02-9ABBA435C3E8}"/>
              </a:ext>
            </a:extLst>
          </p:cNvPr>
          <p:cNvSpPr/>
          <p:nvPr/>
        </p:nvSpPr>
        <p:spPr>
          <a:xfrm>
            <a:off x="6517258" y="2167617"/>
            <a:ext cx="452885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8E41DE-87FE-4C38-97BA-F8DF52944CB3}"/>
              </a:ext>
            </a:extLst>
          </p:cNvPr>
          <p:cNvSpPr/>
          <p:nvPr/>
        </p:nvSpPr>
        <p:spPr>
          <a:xfrm>
            <a:off x="7290042" y="2153380"/>
            <a:ext cx="452885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ECC1DB-5D28-4470-AD0B-6C3374A34699}"/>
              </a:ext>
            </a:extLst>
          </p:cNvPr>
          <p:cNvSpPr/>
          <p:nvPr/>
        </p:nvSpPr>
        <p:spPr>
          <a:xfrm>
            <a:off x="8062826" y="2176732"/>
            <a:ext cx="452885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26A8C0-E997-4AD3-BFF7-D21C984A4C43}"/>
              </a:ext>
            </a:extLst>
          </p:cNvPr>
          <p:cNvSpPr/>
          <p:nvPr/>
        </p:nvSpPr>
        <p:spPr>
          <a:xfrm>
            <a:off x="8930856" y="2153379"/>
            <a:ext cx="452885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DE6165E-A5BC-4122-9890-BA44FB5F63FA}"/>
              </a:ext>
            </a:extLst>
          </p:cNvPr>
          <p:cNvSpPr/>
          <p:nvPr/>
        </p:nvSpPr>
        <p:spPr>
          <a:xfrm>
            <a:off x="9883358" y="2176731"/>
            <a:ext cx="452885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C2B608-E1DC-4F96-8022-3477F534AF09}"/>
              </a:ext>
            </a:extLst>
          </p:cNvPr>
          <p:cNvSpPr/>
          <p:nvPr/>
        </p:nvSpPr>
        <p:spPr>
          <a:xfrm>
            <a:off x="10751388" y="2176730"/>
            <a:ext cx="452885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D718BC-BF6F-4042-8E3B-2ADB67B61BE0}"/>
              </a:ext>
            </a:extLst>
          </p:cNvPr>
          <p:cNvSpPr/>
          <p:nvPr/>
        </p:nvSpPr>
        <p:spPr>
          <a:xfrm>
            <a:off x="7180053" y="3183570"/>
            <a:ext cx="1012166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Free Beer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1B64283-0BB4-410C-9A8D-491597C5E6CB}"/>
              </a:ext>
            </a:extLst>
          </p:cNvPr>
          <p:cNvSpPr/>
          <p:nvPr/>
        </p:nvSpPr>
        <p:spPr>
          <a:xfrm>
            <a:off x="9195759" y="3183570"/>
            <a:ext cx="1012166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Eyebrow Wax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B74F632-EAB0-4283-882E-9D8B8E34AE40}"/>
              </a:ext>
            </a:extLst>
          </p:cNvPr>
          <p:cNvSpPr/>
          <p:nvPr/>
        </p:nvSpPr>
        <p:spPr>
          <a:xfrm>
            <a:off x="7180053" y="3698666"/>
            <a:ext cx="1012166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Colorado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11599A7-666D-4333-AFCA-B6057DCE7521}"/>
              </a:ext>
            </a:extLst>
          </p:cNvPr>
          <p:cNvSpPr/>
          <p:nvPr/>
        </p:nvSpPr>
        <p:spPr>
          <a:xfrm>
            <a:off x="9195759" y="3698666"/>
            <a:ext cx="1012166" cy="385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Unlimited. Neck Shaves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FA55D5-AB99-4D75-A4ED-7D1AA43910AF}"/>
              </a:ext>
            </a:extLst>
          </p:cNvPr>
          <p:cNvSpPr txBox="1"/>
          <p:nvPr/>
        </p:nvSpPr>
        <p:spPr>
          <a:xfrm>
            <a:off x="6265652" y="4583387"/>
            <a:ext cx="56515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Perks</a:t>
            </a:r>
            <a:r>
              <a:rPr lang="en-US" sz="18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(included with all memberships):</a:t>
            </a:r>
            <a:endParaRPr lang="en-US" i="1" dirty="0"/>
          </a:p>
          <a:p>
            <a:pPr marL="285750" indent="-285750">
              <a:buFontTx/>
              <a:buChar char="-"/>
            </a:pPr>
            <a:r>
              <a:rPr lang="en-US" dirty="0"/>
              <a:t>Discounts on additional services, products &amp; drinks!</a:t>
            </a:r>
          </a:p>
          <a:p>
            <a:pPr marL="285750" indent="-285750">
              <a:buFontTx/>
              <a:buChar char="-"/>
            </a:pPr>
            <a:r>
              <a:rPr lang="en-US" dirty="0"/>
              <a:t>Reduced rate for private parties &amp; after-hours events!</a:t>
            </a:r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85750" indent="-285750">
              <a:buFontTx/>
              <a:buChar char="-"/>
            </a:pPr>
            <a:r>
              <a:rPr lang="en-US" dirty="0"/>
              <a:t>Deals for friends &amp; referral bonuses for you!</a:t>
            </a:r>
          </a:p>
          <a:p>
            <a:pPr marL="285750" indent="-285750">
              <a:buFontTx/>
              <a:buChar char="-"/>
            </a:pPr>
            <a:r>
              <a: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Additional specials, invitations &amp; access throughout the year</a:t>
            </a:r>
            <a:r>
              <a:rPr lang="en-US" dirty="0"/>
              <a:t>!</a:t>
            </a:r>
            <a:endParaRPr lang="en-US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7419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370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broach</dc:creator>
  <cp:lastModifiedBy>jared broach</cp:lastModifiedBy>
  <cp:revision>8</cp:revision>
  <dcterms:created xsi:type="dcterms:W3CDTF">2018-03-14T23:41:34Z</dcterms:created>
  <dcterms:modified xsi:type="dcterms:W3CDTF">2018-03-21T19:52:42Z</dcterms:modified>
</cp:coreProperties>
</file>