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FF662-4ADB-4C12-B0DC-5F1EBDEAFF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A25A5B-556A-4BC7-9545-C9FBBB82E4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5F9E52-E402-466D-8C9C-C1F2E2196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CDB9-438B-4536-8CE9-B4C41493011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D1A2C7-F762-4F80-981E-F1B81D848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CADE0-3328-485E-AF35-E0649C70A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59A07-715E-4434-B08C-2F34C881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93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8746F-05EA-42AA-A0F3-BB63AD51E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A1DCBA-9266-4346-B77B-1E15692A66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C0E89-B406-4F3C-B7F0-B50E7E018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CDB9-438B-4536-8CE9-B4C41493011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845720-0326-482E-909A-E7B9BD02C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63DB3-6781-4EA7-903E-43AD63120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59A07-715E-4434-B08C-2F34C881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998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4E1276-4DDB-4CBF-9282-3A8557A9A3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F0FBE5-0566-4469-A1AE-1D991EB859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7C148C-17BB-45C9-B3CE-22BE14191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CDB9-438B-4536-8CE9-B4C41493011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D4A6C-3690-4EE2-BA99-F95EADC17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4504C3-8976-4688-A246-47CFA8EDD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59A07-715E-4434-B08C-2F34C881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65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D1C4C-7FDB-42B9-8B8D-16BA01942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81F3C-38A1-4DE3-89B4-7548D0B65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AB4980-612C-451D-B316-45427FF4A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CDB9-438B-4536-8CE9-B4C41493011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FAE728-3A11-45A7-8C28-114847FF7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2C9DF-A468-4BDA-8A36-329671746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59A07-715E-4434-B08C-2F34C881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34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83AD7-53BC-40A3-A30C-2C0E26312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9A6525-CBFF-47B8-B09E-3BF6C5D2C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53F24-E497-4647-8F06-171FD7C82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CDB9-438B-4536-8CE9-B4C41493011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DB8A6-C603-4C36-ABA1-931213ADF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0EA6C-B561-45A3-87EA-D66242B00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59A07-715E-4434-B08C-2F34C881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866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42151-876C-46F9-8054-51B282FB4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D1AA9-77BE-4F3B-A203-1D1C1F1804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22E67-C673-4259-B76B-97B582349F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334941-DA3B-4896-8B5B-F6B661285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CDB9-438B-4536-8CE9-B4C41493011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E6B2D9-09A4-4756-AA11-1D8914469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96B8C2-0847-42EB-A491-4B6C139D7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59A07-715E-4434-B08C-2F34C881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89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BA0EA-4C8B-4C4E-8EE8-E665C6912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371694-26D5-417E-BA25-4AF7843AE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49B7E2-4AC5-4B23-9182-3D72426C96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9E08E5-7258-4EE0-904A-2F8F13D5FD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9B2F36-3A11-4158-B620-62176F2171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D7AE5F-6902-4BEC-B915-094798CD8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CDB9-438B-4536-8CE9-B4C41493011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A51242-E3D5-446E-B130-7936FB333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485D4A-352C-482C-90E3-974EB9EB0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59A07-715E-4434-B08C-2F34C881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466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52B3E-2BA1-408F-AF3E-0FDF5A00E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9FBC56-9833-47AF-AB5A-E6915CE7E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CDB9-438B-4536-8CE9-B4C41493011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592C1-3F80-4601-8320-861D95B31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6C7599-17B0-4489-8616-1362C6D51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59A07-715E-4434-B08C-2F34C881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705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E1323E-D402-416F-87F6-CFB95DA19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CDB9-438B-4536-8CE9-B4C41493011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715878-6943-4C9D-BEC6-A1DDC438E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57226B-C118-44EE-B264-C2F21C5DC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59A07-715E-4434-B08C-2F34C881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DAC22-792F-464E-AB08-6C8173094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9037A-2549-4EB5-A5C6-DBAC2B28D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B480D7-7D44-47D6-9A93-D0D0FDF1B8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11A00D-CC31-4A31-9464-0A78B4D09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CDB9-438B-4536-8CE9-B4C41493011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946166-A80A-4A43-92F3-68311383B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6FC7A5-B792-4CFF-9930-44FCA76AB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59A07-715E-4434-B08C-2F34C881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237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8C1F-427C-4F38-8662-F0F3739A6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D2EC67-69B3-449B-A76B-B4ED46B2E2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21F48C-A000-47C6-96C2-471C55A8BF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7067AA-9B32-4ACF-9AE9-D66BB7F28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CDB9-438B-4536-8CE9-B4C41493011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36C666-F43E-4209-82C6-49DFAF2B3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011E7B-CE0A-4FCD-ADFA-11215A320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59A07-715E-4434-B08C-2F34C881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11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9A9EBA-7A7A-479C-B435-9BD13019F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2E0378-5331-4E77-86BA-325C6DBA63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EDA6DD-3736-4763-AB5C-F6036EC82D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FCDB9-438B-4536-8CE9-B4C414930116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3DAF8-D30F-4F0A-86D6-E20D105396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E3A00B-15E8-47A6-AD76-A10E2AC7E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59A07-715E-4434-B08C-2F34C881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52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5AC73B8-49A9-4157-B23A-9A27E3D3A1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3756" y="464244"/>
            <a:ext cx="2719052" cy="5712548"/>
          </a:xfrm>
          <a:prstGeom prst="rect">
            <a:avLst/>
          </a:prstGeom>
        </p:spPr>
      </p:pic>
      <p:pic>
        <p:nvPicPr>
          <p:cNvPr id="1026" name="Picture 2" descr="Image result for cartoon diamond mine ">
            <a:extLst>
              <a:ext uri="{FF2B5EF4-FFF2-40B4-BE49-F238E27FC236}">
                <a16:creationId xmlns:a16="http://schemas.microsoft.com/office/drawing/2014/main" id="{0307D1C2-AC04-4A94-8AE2-7BC7531278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348" y="3363401"/>
            <a:ext cx="2719052" cy="2813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cartoon diamond mine ">
            <a:extLst>
              <a:ext uri="{FF2B5EF4-FFF2-40B4-BE49-F238E27FC236}">
                <a16:creationId xmlns:a16="http://schemas.microsoft.com/office/drawing/2014/main" id="{BAEE4C9A-02AB-40C7-9C0B-A8AF743DF5C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916"/>
          <a:stretch/>
        </p:blipFill>
        <p:spPr bwMode="auto">
          <a:xfrm rot="10800000">
            <a:off x="8902957" y="1110576"/>
            <a:ext cx="2719052" cy="225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41B3A31-6ED4-4218-A39C-9FB142BE63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13287" y="1300310"/>
            <a:ext cx="2298391" cy="127617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042D414-71A9-4173-9899-EF88CC50FD59}"/>
              </a:ext>
            </a:extLst>
          </p:cNvPr>
          <p:cNvSpPr/>
          <p:nvPr/>
        </p:nvSpPr>
        <p:spPr>
          <a:xfrm>
            <a:off x="8902957" y="464244"/>
            <a:ext cx="2719052" cy="646331"/>
          </a:xfrm>
          <a:prstGeom prst="rect">
            <a:avLst/>
          </a:prstGeom>
          <a:solidFill>
            <a:srgbClr val="66CCFF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>
                <a:ln/>
                <a:solidFill>
                  <a:schemeClr val="accent3"/>
                </a:solidFill>
                <a:effectLst/>
              </a:rPr>
              <a:t>PRIZE MINE</a:t>
            </a:r>
          </a:p>
        </p:txBody>
      </p:sp>
      <p:pic>
        <p:nvPicPr>
          <p:cNvPr id="7" name="Picture 16" descr="Related image">
            <a:extLst>
              <a:ext uri="{FF2B5EF4-FFF2-40B4-BE49-F238E27FC236}">
                <a16:creationId xmlns:a16="http://schemas.microsoft.com/office/drawing/2014/main" id="{53B8C376-8CF5-447F-AA23-8BAB57231B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83" t="5297" r="5930" b="7992"/>
          <a:stretch/>
        </p:blipFill>
        <p:spPr bwMode="auto">
          <a:xfrm>
            <a:off x="5098186" y="4079019"/>
            <a:ext cx="2719052" cy="225679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3E33697-9B14-47FF-84DF-BA3B983C1DBD}"/>
              </a:ext>
            </a:extLst>
          </p:cNvPr>
          <p:cNvSpPr txBox="1"/>
          <p:nvPr/>
        </p:nvSpPr>
        <p:spPr>
          <a:xfrm>
            <a:off x="5009322" y="580445"/>
            <a:ext cx="1758751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Place LOGO here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310C3D5-DBB9-4090-979A-6D9C333B0359}"/>
              </a:ext>
            </a:extLst>
          </p:cNvPr>
          <p:cNvCxnSpPr/>
          <p:nvPr/>
        </p:nvCxnSpPr>
        <p:spPr>
          <a:xfrm flipH="1" flipV="1">
            <a:off x="2923282" y="707666"/>
            <a:ext cx="2174904" cy="15902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47D0F21-6A22-4A3D-9336-26CC03738E0D}"/>
              </a:ext>
            </a:extLst>
          </p:cNvPr>
          <p:cNvCxnSpPr>
            <a:cxnSpLocks/>
          </p:cNvCxnSpPr>
          <p:nvPr/>
        </p:nvCxnSpPr>
        <p:spPr>
          <a:xfrm flipH="1" flipV="1">
            <a:off x="3053903" y="1441551"/>
            <a:ext cx="2103045" cy="106421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BEF8063-4852-42D1-96B1-1C9D478EA8E4}"/>
              </a:ext>
            </a:extLst>
          </p:cNvPr>
          <p:cNvCxnSpPr>
            <a:cxnSpLocks/>
          </p:cNvCxnSpPr>
          <p:nvPr/>
        </p:nvCxnSpPr>
        <p:spPr>
          <a:xfrm flipH="1">
            <a:off x="2862470" y="2507027"/>
            <a:ext cx="2327743" cy="85637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3510351-ACD3-45B4-ABD4-6252BAAAED53}"/>
              </a:ext>
            </a:extLst>
          </p:cNvPr>
          <p:cNvCxnSpPr>
            <a:cxnSpLocks/>
          </p:cNvCxnSpPr>
          <p:nvPr/>
        </p:nvCxnSpPr>
        <p:spPr>
          <a:xfrm flipH="1">
            <a:off x="3557361" y="2509544"/>
            <a:ext cx="1632852" cy="148996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050120E-8BE7-450A-9FB8-82799636D0EF}"/>
              </a:ext>
            </a:extLst>
          </p:cNvPr>
          <p:cNvCxnSpPr>
            <a:cxnSpLocks/>
          </p:cNvCxnSpPr>
          <p:nvPr/>
        </p:nvCxnSpPr>
        <p:spPr>
          <a:xfrm flipH="1">
            <a:off x="2365996" y="2514578"/>
            <a:ext cx="2796281" cy="191429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6273E79C-F9A8-43E1-8578-30FDE7320653}"/>
              </a:ext>
            </a:extLst>
          </p:cNvPr>
          <p:cNvSpPr txBox="1"/>
          <p:nvPr/>
        </p:nvSpPr>
        <p:spPr>
          <a:xfrm>
            <a:off x="5162277" y="2290095"/>
            <a:ext cx="1632306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DO NOT COVER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0CCEEEA-4192-4A48-A351-99FBEA7C1AE6}"/>
              </a:ext>
            </a:extLst>
          </p:cNvPr>
          <p:cNvSpPr txBox="1"/>
          <p:nvPr/>
        </p:nvSpPr>
        <p:spPr>
          <a:xfrm>
            <a:off x="7332415" y="105974"/>
            <a:ext cx="1780872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SAMPLE ONLY</a:t>
            </a:r>
          </a:p>
          <a:p>
            <a:r>
              <a:rPr lang="en-US" dirty="0"/>
              <a:t>Do not what to </a:t>
            </a:r>
          </a:p>
          <a:p>
            <a:r>
              <a:rPr lang="en-US" dirty="0"/>
              <a:t>Look like cartoon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4396FEB-4950-4656-9608-C3520409869A}"/>
              </a:ext>
            </a:extLst>
          </p:cNvPr>
          <p:cNvSpPr txBox="1"/>
          <p:nvPr/>
        </p:nvSpPr>
        <p:spPr>
          <a:xfrm>
            <a:off x="5304918" y="3630160"/>
            <a:ext cx="2225546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Sample of image I like</a:t>
            </a:r>
          </a:p>
        </p:txBody>
      </p:sp>
    </p:spTree>
    <p:extLst>
      <p:ext uri="{BB962C8B-B14F-4D97-AF65-F5344CB8AC3E}">
        <p14:creationId xmlns:p14="http://schemas.microsoft.com/office/powerpoint/2010/main" val="3192299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22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Shawn Fellows</dc:creator>
  <cp:lastModifiedBy>Shawn Fellows</cp:lastModifiedBy>
  <cp:revision>1</cp:revision>
  <dcterms:created xsi:type="dcterms:W3CDTF">2018-04-06T20:34:32Z</dcterms:created>
  <dcterms:modified xsi:type="dcterms:W3CDTF">2018-04-06T20:39:05Z</dcterms:modified>
</cp:coreProperties>
</file>