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40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05DDA-3852-4149-8F5C-D708705403FD}" type="datetimeFigureOut">
              <a:rPr lang="en-IE" smtClean="0"/>
              <a:t>06/04/2018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0445-D80B-432A-933A-774072DE95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84788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05DDA-3852-4149-8F5C-D708705403FD}" type="datetimeFigureOut">
              <a:rPr lang="en-IE" smtClean="0"/>
              <a:t>06/04/2018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0445-D80B-432A-933A-774072DE95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03771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05DDA-3852-4149-8F5C-D708705403FD}" type="datetimeFigureOut">
              <a:rPr lang="en-IE" smtClean="0"/>
              <a:t>06/04/2018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0445-D80B-432A-933A-774072DE95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10500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05DDA-3852-4149-8F5C-D708705403FD}" type="datetimeFigureOut">
              <a:rPr lang="en-IE" smtClean="0"/>
              <a:t>06/04/2018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0445-D80B-432A-933A-774072DE95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62237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05DDA-3852-4149-8F5C-D708705403FD}" type="datetimeFigureOut">
              <a:rPr lang="en-IE" smtClean="0"/>
              <a:t>06/04/2018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0445-D80B-432A-933A-774072DE95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0371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05DDA-3852-4149-8F5C-D708705403FD}" type="datetimeFigureOut">
              <a:rPr lang="en-IE" smtClean="0"/>
              <a:t>06/04/2018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0445-D80B-432A-933A-774072DE95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48311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05DDA-3852-4149-8F5C-D708705403FD}" type="datetimeFigureOut">
              <a:rPr lang="en-IE" smtClean="0"/>
              <a:t>06/04/2018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0445-D80B-432A-933A-774072DE95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92150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05DDA-3852-4149-8F5C-D708705403FD}" type="datetimeFigureOut">
              <a:rPr lang="en-IE" smtClean="0"/>
              <a:t>06/04/2018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0445-D80B-432A-933A-774072DE95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05946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05DDA-3852-4149-8F5C-D708705403FD}" type="datetimeFigureOut">
              <a:rPr lang="en-IE" smtClean="0"/>
              <a:t>06/04/2018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0445-D80B-432A-933A-774072DE95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98737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05DDA-3852-4149-8F5C-D708705403FD}" type="datetimeFigureOut">
              <a:rPr lang="en-IE" smtClean="0"/>
              <a:t>06/04/2018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0445-D80B-432A-933A-774072DE95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98625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05DDA-3852-4149-8F5C-D708705403FD}" type="datetimeFigureOut">
              <a:rPr lang="en-IE" smtClean="0"/>
              <a:t>06/04/2018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70445-D80B-432A-933A-774072DE95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58514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05DDA-3852-4149-8F5C-D708705403FD}" type="datetimeFigureOut">
              <a:rPr lang="en-IE" smtClean="0"/>
              <a:t>06/04/2018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70445-D80B-432A-933A-774072DE95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86946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0"/>
            <a:ext cx="7740351" cy="580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395536" y="404664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800" b="1" dirty="0">
                <a:solidFill>
                  <a:srgbClr val="7030A0"/>
                </a:solidFill>
              </a:rPr>
              <a:t>WELLIFE – small bites of food for BIG BITES OF LIFE</a:t>
            </a:r>
            <a:endParaRPr lang="en-IE" sz="4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469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Glanbia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Gould, Gwen</dc:creator>
  <cp:lastModifiedBy>Gould, Gwen</cp:lastModifiedBy>
  <cp:revision>2</cp:revision>
  <dcterms:created xsi:type="dcterms:W3CDTF">2018-04-06T12:12:36Z</dcterms:created>
  <dcterms:modified xsi:type="dcterms:W3CDTF">2018-04-06T12:14:57Z</dcterms:modified>
</cp:coreProperties>
</file>