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05" r:id="rId2"/>
    <p:sldId id="410" r:id="rId3"/>
    <p:sldId id="411" r:id="rId4"/>
    <p:sldId id="412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ene Christman" initials="CC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B28D"/>
    <a:srgbClr val="0E7892"/>
    <a:srgbClr val="FEDB6C"/>
    <a:srgbClr val="ED7600"/>
    <a:srgbClr val="4D4D4F"/>
    <a:srgbClr val="1D4581"/>
    <a:srgbClr val="22507A"/>
    <a:srgbClr val="20A5C1"/>
    <a:srgbClr val="FF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68" autoAdjust="0"/>
    <p:restoredTop sz="94674"/>
  </p:normalViewPr>
  <p:slideViewPr>
    <p:cSldViewPr>
      <p:cViewPr>
        <p:scale>
          <a:sx n="80" d="100"/>
          <a:sy n="80" d="100"/>
        </p:scale>
        <p:origin x="-1026" y="-2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5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B4C0E-61B2-4EE7-9C37-0B533D4AA11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1E71D-7CE6-49D4-B4B7-F7509C88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0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CE21C-C766-4398-B24C-BACA0F3CCB68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B4EB8-F818-4491-970E-84289B76B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1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4EB8-F818-4491-970E-84289B76B4E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1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4EB8-F818-4491-970E-84289B76B4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14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4EB8-F818-4491-970E-84289B76B4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1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4EB8-F818-4491-970E-84289B76B4E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1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400" y="2343150"/>
            <a:ext cx="4876800" cy="400050"/>
          </a:xfrm>
          <a:prstGeom prst="rect">
            <a:avLst/>
          </a:prstGeom>
        </p:spPr>
        <p:txBody>
          <a:bodyPr/>
          <a:lstStyle>
            <a:lvl1pPr algn="r">
              <a:defRPr sz="29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" y="0"/>
            <a:ext cx="9141719" cy="514293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29200" y="244078"/>
            <a:ext cx="5181600" cy="4226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90600" y="2575454"/>
            <a:ext cx="2971800" cy="2057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53000"/>
            <a:ext cx="457200" cy="20955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r"/>
            <a:fld id="{65EC3635-12C6-444C-B530-F37AD6A4D441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343400" y="4953000"/>
            <a:ext cx="1752600" cy="209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© 2017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8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m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85750"/>
            <a:ext cx="5181600" cy="4226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38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9135879" cy="51434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047750"/>
            <a:ext cx="3505200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419600" y="0"/>
            <a:ext cx="4724400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85750"/>
            <a:ext cx="5181600" cy="4226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19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53000"/>
            <a:ext cx="457200" cy="20955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r"/>
            <a:fld id="{65EC3635-12C6-444C-B530-F37AD6A4D441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85750"/>
            <a:ext cx="5181600" cy="4226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33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t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891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85750"/>
            <a:ext cx="5181600" cy="4226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53000"/>
            <a:ext cx="457200" cy="20955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r"/>
            <a:fld id="{65EC3635-12C6-444C-B530-F37AD6A4D441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0" y="4953000"/>
            <a:ext cx="1752600" cy="209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© 2017 All rights reserved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962400" y="1047750"/>
            <a:ext cx="1447800" cy="152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04800" y="1047750"/>
            <a:ext cx="2895600" cy="3276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962400" y="2724150"/>
            <a:ext cx="1447800" cy="16002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562600" y="1047749"/>
            <a:ext cx="1447800" cy="152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5562600" y="2724149"/>
            <a:ext cx="1447800" cy="16002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7162800" y="1047749"/>
            <a:ext cx="1447800" cy="152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162800" y="2724149"/>
            <a:ext cx="1447800" cy="16002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62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85750"/>
            <a:ext cx="5181600" cy="4226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53000"/>
            <a:ext cx="457200" cy="20955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r"/>
            <a:fld id="{65EC3635-12C6-444C-B530-F37AD6A4D441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0" y="4953000"/>
            <a:ext cx="1752600" cy="209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© 2017 All rights reserved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352550"/>
            <a:ext cx="4114800" cy="2743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267200" y="1352550"/>
            <a:ext cx="4648200" cy="2743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43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85750"/>
            <a:ext cx="5181600" cy="4226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53000"/>
            <a:ext cx="457200" cy="20955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r"/>
            <a:fld id="{65EC3635-12C6-444C-B530-F37AD6A4D441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0" y="4953000"/>
            <a:ext cx="1752600" cy="209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© 2017 All rights reserved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029200" y="1352550"/>
            <a:ext cx="4114800" cy="2743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28600" y="1352550"/>
            <a:ext cx="4648200" cy="2743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64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82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9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40" y="2070871"/>
            <a:ext cx="1001758" cy="100175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67000" y="3257550"/>
            <a:ext cx="3505200" cy="422672"/>
          </a:xfrm>
          <a:prstGeom prst="rect">
            <a:avLst/>
          </a:prstGeom>
        </p:spPr>
        <p:txBody>
          <a:bodyPr/>
          <a:lstStyle>
            <a:lvl1pPr algn="ctr">
              <a:defRPr sz="2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667000" y="3200400"/>
            <a:ext cx="3505200" cy="119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08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400" y="2343150"/>
            <a:ext cx="4876800" cy="400050"/>
          </a:xfrm>
          <a:prstGeom prst="rect">
            <a:avLst/>
          </a:prstGeom>
        </p:spPr>
        <p:txBody>
          <a:bodyPr/>
          <a:lstStyle>
            <a:lvl1pPr algn="r">
              <a:defRPr sz="29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32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116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7236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14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51434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37234" cy="51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76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033" y="133144"/>
            <a:ext cx="1650495" cy="502921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>
            <a:off x="-1" y="4856748"/>
            <a:ext cx="8201380" cy="286752"/>
          </a:xfrm>
          <a:custGeom>
            <a:avLst/>
            <a:gdLst>
              <a:gd name="connsiteX0" fmla="*/ 0 w 10935173"/>
              <a:gd name="connsiteY0" fmla="*/ 0 h 382336"/>
              <a:gd name="connsiteX1" fmla="*/ 10935173 w 10935173"/>
              <a:gd name="connsiteY1" fmla="*/ 0 h 382336"/>
              <a:gd name="connsiteX2" fmla="*/ 10712606 w 10935173"/>
              <a:gd name="connsiteY2" fmla="*/ 382336 h 382336"/>
              <a:gd name="connsiteX3" fmla="*/ 0 w 10935173"/>
              <a:gd name="connsiteY3" fmla="*/ 382336 h 38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5173" h="382336">
                <a:moveTo>
                  <a:pt x="0" y="0"/>
                </a:moveTo>
                <a:lnTo>
                  <a:pt x="10935173" y="0"/>
                </a:lnTo>
                <a:lnTo>
                  <a:pt x="10712606" y="382336"/>
                </a:lnTo>
                <a:lnTo>
                  <a:pt x="0" y="382336"/>
                </a:lnTo>
                <a:close/>
              </a:path>
            </a:pathLst>
          </a:custGeom>
          <a:solidFill>
            <a:srgbClr val="F86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 dirty="0">
              <a:latin typeface="Raleway" panose="020B0003030101060003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0453" y="4885713"/>
            <a:ext cx="6243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Raleway" panose="020B0003030101060003" pitchFamily="34" charset="0"/>
              </a:rPr>
              <a:t>© 2016 NS4ed, LLC</a:t>
            </a:r>
            <a:r>
              <a:rPr lang="en-US" sz="788" dirty="0" smtClean="0">
                <a:solidFill>
                  <a:schemeClr val="bg1"/>
                </a:solidFill>
                <a:latin typeface="Raleway" panose="020B0003030101060003" pitchFamily="34" charset="0"/>
              </a:rPr>
              <a:t>. All rights reserved.</a:t>
            </a:r>
            <a:endParaRPr lang="en-US" sz="788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07" y="4458958"/>
            <a:ext cx="822531" cy="72143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270735" y="4798301"/>
            <a:ext cx="4490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9FBF094-4433-4169-9536-0895C02B0204}" type="slidenum">
              <a:rPr lang="en-US" sz="1050" smtClean="0">
                <a:solidFill>
                  <a:schemeClr val="bg1"/>
                </a:solidFill>
                <a:latin typeface="Raleway" panose="020B0003030101060003" pitchFamily="34" charset="0"/>
              </a:rPr>
              <a:pPr algn="ctr"/>
              <a:t>‹#›</a:t>
            </a:fld>
            <a:endParaRPr lang="en-US" sz="105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7709426" y="2901453"/>
            <a:ext cx="1428396" cy="2242048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23" t="-4606" r="-101009" b="-82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Raleway" panose="020B0003030101060003" pitchFamily="34" charset="0"/>
            </a:endParaRPr>
          </a:p>
        </p:txBody>
      </p:sp>
      <p:sp>
        <p:nvSpPr>
          <p:cNvPr id="14" name="Freeform 13"/>
          <p:cNvSpPr/>
          <p:nvPr userDrawn="1"/>
        </p:nvSpPr>
        <p:spPr>
          <a:xfrm>
            <a:off x="8789020" y="4856748"/>
            <a:ext cx="371585" cy="286752"/>
          </a:xfrm>
          <a:custGeom>
            <a:avLst/>
            <a:gdLst>
              <a:gd name="connsiteX0" fmla="*/ 0 w 463363"/>
              <a:gd name="connsiteY0" fmla="*/ 0 h 382336"/>
              <a:gd name="connsiteX1" fmla="*/ 463363 w 463363"/>
              <a:gd name="connsiteY1" fmla="*/ 0 h 382336"/>
              <a:gd name="connsiteX2" fmla="*/ 463363 w 463363"/>
              <a:gd name="connsiteY2" fmla="*/ 382336 h 382336"/>
              <a:gd name="connsiteX3" fmla="*/ 222565 w 463363"/>
              <a:gd name="connsiteY3" fmla="*/ 382336 h 382336"/>
              <a:gd name="connsiteX0" fmla="*/ 0 w 495447"/>
              <a:gd name="connsiteY0" fmla="*/ 0 h 382336"/>
              <a:gd name="connsiteX1" fmla="*/ 495447 w 495447"/>
              <a:gd name="connsiteY1" fmla="*/ 0 h 382336"/>
              <a:gd name="connsiteX2" fmla="*/ 463363 w 495447"/>
              <a:gd name="connsiteY2" fmla="*/ 382336 h 382336"/>
              <a:gd name="connsiteX3" fmla="*/ 222565 w 495447"/>
              <a:gd name="connsiteY3" fmla="*/ 382336 h 382336"/>
              <a:gd name="connsiteX4" fmla="*/ 0 w 495447"/>
              <a:gd name="connsiteY4" fmla="*/ 0 h 382336"/>
              <a:gd name="connsiteX0" fmla="*/ 0 w 495447"/>
              <a:gd name="connsiteY0" fmla="*/ 0 h 382336"/>
              <a:gd name="connsiteX1" fmla="*/ 495447 w 495447"/>
              <a:gd name="connsiteY1" fmla="*/ 0 h 382336"/>
              <a:gd name="connsiteX2" fmla="*/ 463363 w 495447"/>
              <a:gd name="connsiteY2" fmla="*/ 382336 h 382336"/>
              <a:gd name="connsiteX3" fmla="*/ 222565 w 495447"/>
              <a:gd name="connsiteY3" fmla="*/ 382336 h 382336"/>
              <a:gd name="connsiteX4" fmla="*/ 0 w 495447"/>
              <a:gd name="connsiteY4" fmla="*/ 0 h 382336"/>
              <a:gd name="connsiteX0" fmla="*/ 0 w 495447"/>
              <a:gd name="connsiteY0" fmla="*/ 0 h 382336"/>
              <a:gd name="connsiteX1" fmla="*/ 495447 w 495447"/>
              <a:gd name="connsiteY1" fmla="*/ 0 h 382336"/>
              <a:gd name="connsiteX2" fmla="*/ 495447 w 495447"/>
              <a:gd name="connsiteY2" fmla="*/ 382336 h 382336"/>
              <a:gd name="connsiteX3" fmla="*/ 222565 w 495447"/>
              <a:gd name="connsiteY3" fmla="*/ 382336 h 382336"/>
              <a:gd name="connsiteX4" fmla="*/ 0 w 495447"/>
              <a:gd name="connsiteY4" fmla="*/ 0 h 38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447" h="382336">
                <a:moveTo>
                  <a:pt x="0" y="0"/>
                </a:moveTo>
                <a:lnTo>
                  <a:pt x="495447" y="0"/>
                </a:lnTo>
                <a:lnTo>
                  <a:pt x="495447" y="382336"/>
                </a:lnTo>
                <a:lnTo>
                  <a:pt x="222565" y="382336"/>
                </a:lnTo>
                <a:lnTo>
                  <a:pt x="0" y="0"/>
                </a:lnTo>
                <a:close/>
              </a:path>
            </a:pathLst>
          </a:cu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2627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form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93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22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400" y="2343150"/>
            <a:ext cx="4876800" cy="400050"/>
          </a:xfrm>
          <a:prstGeom prst="rect">
            <a:avLst/>
          </a:prstGeom>
        </p:spPr>
        <p:txBody>
          <a:bodyPr/>
          <a:lstStyle>
            <a:lvl1pPr algn="r">
              <a:defRPr sz="29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38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86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en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16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95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106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994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400" y="2343150"/>
            <a:ext cx="4876800" cy="400050"/>
          </a:xfrm>
          <a:prstGeom prst="rect">
            <a:avLst/>
          </a:prstGeom>
        </p:spPr>
        <p:txBody>
          <a:bodyPr/>
          <a:lstStyle>
            <a:lvl1pPr algn="r">
              <a:defRPr sz="29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7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400" y="2343150"/>
            <a:ext cx="4876800" cy="400050"/>
          </a:xfrm>
          <a:prstGeom prst="rect">
            <a:avLst/>
          </a:prstGeom>
        </p:spPr>
        <p:txBody>
          <a:bodyPr/>
          <a:lstStyle>
            <a:lvl1pPr algn="r">
              <a:defRPr sz="29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6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85750"/>
            <a:ext cx="5181600" cy="4226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53000"/>
            <a:ext cx="457200" cy="20955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r"/>
            <a:fld id="{65EC3635-12C6-444C-B530-F37AD6A4D441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4953000"/>
            <a:ext cx="1752600" cy="209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© 2017 All rights reserved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&amp; 2 colo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85750"/>
            <a:ext cx="5181600" cy="4226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53000"/>
            <a:ext cx="457200" cy="20955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r"/>
            <a:fld id="{65EC3635-12C6-444C-B530-F37AD6A4D441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0" y="4953000"/>
            <a:ext cx="1752600" cy="209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© 2017 All rights reserved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04800" y="1047750"/>
            <a:ext cx="2286000" cy="152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71800" y="1047750"/>
            <a:ext cx="2895600" cy="3276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019800" y="1047750"/>
            <a:ext cx="2895600" cy="3276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04800" y="2724150"/>
            <a:ext cx="2286000" cy="10668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85750"/>
            <a:ext cx="5181600" cy="4226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53000"/>
            <a:ext cx="457200" cy="20955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r"/>
            <a:fld id="{65EC3635-12C6-444C-B530-F37AD6A4D441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0" y="4953000"/>
            <a:ext cx="1752600" cy="209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© 2017 All rights reserved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0"/>
            <a:ext cx="9144000" cy="16824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971800" y="1428750"/>
            <a:ext cx="6172200" cy="16824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52400" y="1581150"/>
            <a:ext cx="2743200" cy="1447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71800" y="3257550"/>
            <a:ext cx="5943600" cy="1447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9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85750"/>
            <a:ext cx="5181600" cy="4226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953000"/>
            <a:ext cx="457200" cy="20955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r"/>
            <a:fld id="{65EC3635-12C6-444C-B530-F37AD6A4D441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0" y="4953000"/>
            <a:ext cx="1752600" cy="209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© 2017 All rights reserved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257300"/>
            <a:ext cx="7010400" cy="29146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SzPct val="100000"/>
              <a:buFontTx/>
              <a:buBlip>
                <a:blip r:embed="rId3"/>
              </a:buBlip>
              <a:defRPr sz="1600">
                <a:solidFill>
                  <a:srgbClr val="4D4D4F"/>
                </a:solidFill>
              </a:defRPr>
            </a:lvl1pPr>
            <a:lvl2pPr marL="742950" indent="-285750">
              <a:buClr>
                <a:schemeClr val="accent3"/>
              </a:buClr>
              <a:buFont typeface="Courier New" pitchFamily="49" charset="0"/>
              <a:buChar char="o"/>
              <a:defRPr sz="1400">
                <a:solidFill>
                  <a:srgbClr val="4D4D4F"/>
                </a:solidFill>
              </a:defRPr>
            </a:lvl2pPr>
            <a:lvl3pPr marL="1143000" indent="-228600">
              <a:buClr>
                <a:schemeClr val="accent3"/>
              </a:buClr>
              <a:buFont typeface="Arial" pitchFamily="34" charset="0"/>
              <a:buChar char="•"/>
              <a:defRPr sz="1200">
                <a:solidFill>
                  <a:srgbClr val="4D4D4F"/>
                </a:solidFill>
              </a:defRPr>
            </a:lvl3pPr>
            <a:lvl4pPr>
              <a:defRPr>
                <a:solidFill>
                  <a:srgbClr val="4D4D4F"/>
                </a:solidFill>
              </a:defRPr>
            </a:lvl4pPr>
            <a:lvl5pPr>
              <a:defRPr>
                <a:solidFill>
                  <a:srgbClr val="4D4D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1" r:id="rId2"/>
    <p:sldLayoutId id="2147483692" r:id="rId3"/>
    <p:sldLayoutId id="2147483693" r:id="rId4"/>
    <p:sldLayoutId id="2147483694" r:id="rId5"/>
    <p:sldLayoutId id="2147483650" r:id="rId6"/>
    <p:sldLayoutId id="2147483666" r:id="rId7"/>
    <p:sldLayoutId id="2147483667" r:id="rId8"/>
    <p:sldLayoutId id="2147483656" r:id="rId9"/>
    <p:sldLayoutId id="2147483668" r:id="rId10"/>
    <p:sldLayoutId id="2147483669" r:id="rId11"/>
    <p:sldLayoutId id="2147483679" r:id="rId12"/>
    <p:sldLayoutId id="2147483670" r:id="rId13"/>
    <p:sldLayoutId id="2147483671" r:id="rId14"/>
    <p:sldLayoutId id="2147483672" r:id="rId15"/>
    <p:sldLayoutId id="2147483677" r:id="rId16"/>
    <p:sldLayoutId id="2147483678" r:id="rId17"/>
    <p:sldLayoutId id="2147483673" r:id="rId18"/>
    <p:sldLayoutId id="2147483674" r:id="rId19"/>
    <p:sldLayoutId id="2147483655" r:id="rId20"/>
    <p:sldLayoutId id="2147483675" r:id="rId21"/>
    <p:sldLayoutId id="2147483676" r:id="rId22"/>
    <p:sldLayoutId id="2147483659" r:id="rId23"/>
    <p:sldLayoutId id="2147483651" r:id="rId24"/>
    <p:sldLayoutId id="2147483690" r:id="rId25"/>
    <p:sldLayoutId id="2147483680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83" r:id="rId3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ctrTitle"/>
          </p:nvPr>
        </p:nvSpPr>
        <p:spPr>
          <a:xfrm>
            <a:off x="3962400" y="2857500"/>
            <a:ext cx="4876800" cy="400050"/>
          </a:xfrm>
        </p:spPr>
        <p:txBody>
          <a:bodyPr/>
          <a:lstStyle/>
          <a:p>
            <a:r>
              <a:rPr lang="en-US" sz="2800" dirty="0" smtClean="0"/>
              <a:t>WELCOME</a:t>
            </a:r>
            <a:endParaRPr lang="en-US" sz="2800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5524500" y="3257550"/>
            <a:ext cx="3314700" cy="609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900" kern="1200">
                <a:solidFill>
                  <a:srgbClr val="0E78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 smtClean="0">
                <a:solidFill>
                  <a:schemeClr val="bg2"/>
                </a:solidFill>
              </a:rPr>
              <a:t>Pathway2Careers (P2C)</a:t>
            </a:r>
            <a:endParaRPr lang="en-US" sz="1700" dirty="0">
              <a:solidFill>
                <a:schemeClr val="bg2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5524500" y="3638550"/>
            <a:ext cx="3314700" cy="609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900" kern="1200">
                <a:solidFill>
                  <a:srgbClr val="0E78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solidFill>
                  <a:schemeClr val="bg2"/>
                </a:solidFill>
              </a:rPr>
              <a:t>August 21</a:t>
            </a:r>
            <a:r>
              <a:rPr lang="en-US" sz="1200" baseline="30000" dirty="0" smtClean="0">
                <a:solidFill>
                  <a:schemeClr val="bg2"/>
                </a:solidFill>
              </a:rPr>
              <a:t>st</a:t>
            </a:r>
            <a:r>
              <a:rPr lang="en-US" sz="1200" dirty="0" smtClean="0">
                <a:solidFill>
                  <a:schemeClr val="bg2"/>
                </a:solidFill>
              </a:rPr>
              <a:t>, 2017</a:t>
            </a:r>
            <a:endParaRPr lang="en-US" sz="12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23950"/>
            <a:ext cx="2209800" cy="6014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68" y="4019550"/>
            <a:ext cx="1078994" cy="27432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838200" y="4552950"/>
            <a:ext cx="7696200" cy="40005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800" dirty="0" smtClean="0">
                <a:latin typeface="Calibri" pitchFamily="34" charset="0"/>
                <a:ea typeface="+mj-ea"/>
                <a:cs typeface="Calibri" pitchFamily="34" charset="0"/>
              </a:rPr>
              <a:t>© 2017 All rights reserved. Contains confidential and proprietary information and may not be disclosed or reproduced </a:t>
            </a:r>
          </a:p>
          <a:p>
            <a:pPr lvl="0">
              <a:spcBef>
                <a:spcPct val="0"/>
              </a:spcBef>
            </a:pPr>
            <a:r>
              <a:rPr lang="en-US" sz="800" dirty="0" smtClean="0">
                <a:latin typeface="Calibri" pitchFamily="34" charset="0"/>
                <a:ea typeface="+mj-ea"/>
                <a:cs typeface="Calibri" pitchFamily="34" charset="0"/>
              </a:rPr>
              <a:t>without  the prior written consent of NS4ed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ctrTitle"/>
          </p:nvPr>
        </p:nvSpPr>
        <p:spPr>
          <a:xfrm>
            <a:off x="3962400" y="2800350"/>
            <a:ext cx="4876800" cy="400050"/>
          </a:xfrm>
        </p:spPr>
        <p:txBody>
          <a:bodyPr/>
          <a:lstStyle/>
          <a:p>
            <a:r>
              <a:rPr lang="en-US" sz="2800" dirty="0" smtClean="0"/>
              <a:t>WELCOME</a:t>
            </a:r>
            <a:endParaRPr lang="en-US" sz="2800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5524500" y="3257550"/>
            <a:ext cx="3314700" cy="609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900" kern="1200">
                <a:solidFill>
                  <a:srgbClr val="0E78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 smtClean="0">
                <a:solidFill>
                  <a:schemeClr val="bg2"/>
                </a:solidFill>
              </a:rPr>
              <a:t>Pathway2Careers (P2C)</a:t>
            </a:r>
            <a:endParaRPr lang="en-US" sz="1700" dirty="0">
              <a:solidFill>
                <a:schemeClr val="bg2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5524500" y="3638550"/>
            <a:ext cx="3314700" cy="609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900" kern="1200">
                <a:solidFill>
                  <a:srgbClr val="0E78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solidFill>
                  <a:schemeClr val="bg2"/>
                </a:solidFill>
              </a:rPr>
              <a:t>August 21</a:t>
            </a:r>
            <a:r>
              <a:rPr lang="en-US" sz="1200" baseline="30000" dirty="0" smtClean="0">
                <a:solidFill>
                  <a:schemeClr val="bg2"/>
                </a:solidFill>
              </a:rPr>
              <a:t>st</a:t>
            </a:r>
            <a:r>
              <a:rPr lang="en-US" sz="1200" dirty="0" smtClean="0">
                <a:solidFill>
                  <a:schemeClr val="bg2"/>
                </a:solidFill>
              </a:rPr>
              <a:t>, 2017</a:t>
            </a:r>
            <a:endParaRPr lang="en-US" sz="12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23950"/>
            <a:ext cx="2209800" cy="6014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68" y="4019550"/>
            <a:ext cx="1078994" cy="27432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838200" y="4552950"/>
            <a:ext cx="7696200" cy="40005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800" dirty="0" smtClean="0">
                <a:latin typeface="Calibri" pitchFamily="34" charset="0"/>
                <a:ea typeface="+mj-ea"/>
                <a:cs typeface="Calibri" pitchFamily="34" charset="0"/>
              </a:rPr>
              <a:t>© 2017 All rights reserved. Contains confidential and proprietary information and may not be disclosed or reproduced </a:t>
            </a:r>
          </a:p>
          <a:p>
            <a:pPr lvl="0">
              <a:spcBef>
                <a:spcPct val="0"/>
              </a:spcBef>
            </a:pPr>
            <a:r>
              <a:rPr lang="en-US" sz="800" dirty="0" smtClean="0">
                <a:latin typeface="Calibri" pitchFamily="34" charset="0"/>
                <a:ea typeface="+mj-ea"/>
                <a:cs typeface="Calibri" pitchFamily="34" charset="0"/>
              </a:rPr>
              <a:t>without  the prior written consent of NS4ed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4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ctrTitle"/>
          </p:nvPr>
        </p:nvSpPr>
        <p:spPr>
          <a:xfrm>
            <a:off x="3962400" y="2857500"/>
            <a:ext cx="4876800" cy="400050"/>
          </a:xfrm>
        </p:spPr>
        <p:txBody>
          <a:bodyPr/>
          <a:lstStyle/>
          <a:p>
            <a:r>
              <a:rPr lang="en-US" sz="2800" dirty="0" smtClean="0"/>
              <a:t>WELCOME</a:t>
            </a:r>
            <a:endParaRPr lang="en-US" sz="2800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5524500" y="3257550"/>
            <a:ext cx="3314700" cy="609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900" kern="1200">
                <a:solidFill>
                  <a:srgbClr val="0E78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 smtClean="0">
                <a:solidFill>
                  <a:schemeClr val="bg2"/>
                </a:solidFill>
              </a:rPr>
              <a:t>Pathway2Careers (P2C)</a:t>
            </a:r>
            <a:endParaRPr lang="en-US" sz="1700" dirty="0">
              <a:solidFill>
                <a:schemeClr val="bg2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5524500" y="3638550"/>
            <a:ext cx="3314700" cy="609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900" kern="1200">
                <a:solidFill>
                  <a:srgbClr val="0E78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solidFill>
                  <a:schemeClr val="bg2"/>
                </a:solidFill>
              </a:rPr>
              <a:t>August 21</a:t>
            </a:r>
            <a:r>
              <a:rPr lang="en-US" sz="1200" baseline="30000" dirty="0" smtClean="0">
                <a:solidFill>
                  <a:schemeClr val="bg2"/>
                </a:solidFill>
              </a:rPr>
              <a:t>st</a:t>
            </a:r>
            <a:r>
              <a:rPr lang="en-US" sz="1200" dirty="0" smtClean="0">
                <a:solidFill>
                  <a:schemeClr val="bg2"/>
                </a:solidFill>
              </a:rPr>
              <a:t>, 2017</a:t>
            </a:r>
            <a:endParaRPr lang="en-US" sz="12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23950"/>
            <a:ext cx="2209800" cy="6014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68" y="4019550"/>
            <a:ext cx="1078994" cy="27432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838200" y="4552950"/>
            <a:ext cx="7696200" cy="40005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800" dirty="0" smtClean="0">
                <a:latin typeface="Calibri" pitchFamily="34" charset="0"/>
                <a:ea typeface="+mj-ea"/>
                <a:cs typeface="Calibri" pitchFamily="34" charset="0"/>
              </a:rPr>
              <a:t>© 2017 All rights reserved. Contains confidential and proprietary information and may not be disclosed or reproduced </a:t>
            </a:r>
          </a:p>
          <a:p>
            <a:pPr lvl="0">
              <a:spcBef>
                <a:spcPct val="0"/>
              </a:spcBef>
            </a:pPr>
            <a:r>
              <a:rPr lang="en-US" sz="800" dirty="0" smtClean="0">
                <a:latin typeface="Calibri" pitchFamily="34" charset="0"/>
                <a:ea typeface="+mj-ea"/>
                <a:cs typeface="Calibri" pitchFamily="34" charset="0"/>
              </a:rPr>
              <a:t>without  the prior written consent of NS4ed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8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ctrTitle"/>
          </p:nvPr>
        </p:nvSpPr>
        <p:spPr>
          <a:xfrm>
            <a:off x="3962400" y="2837460"/>
            <a:ext cx="4876800" cy="400050"/>
          </a:xfrm>
        </p:spPr>
        <p:txBody>
          <a:bodyPr/>
          <a:lstStyle/>
          <a:p>
            <a:r>
              <a:rPr lang="en-US" sz="2800" dirty="0" smtClean="0"/>
              <a:t>WELCOME</a:t>
            </a:r>
            <a:endParaRPr lang="en-US" sz="2800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5524500" y="3257550"/>
            <a:ext cx="3314700" cy="609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900" kern="1200">
                <a:solidFill>
                  <a:srgbClr val="0E78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 smtClean="0">
                <a:solidFill>
                  <a:schemeClr val="bg2"/>
                </a:solidFill>
              </a:rPr>
              <a:t>Pathway2Careers (P2C)</a:t>
            </a:r>
            <a:endParaRPr lang="en-US" sz="1700" dirty="0">
              <a:solidFill>
                <a:schemeClr val="bg2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5524500" y="3638550"/>
            <a:ext cx="3314700" cy="609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900" kern="1200">
                <a:solidFill>
                  <a:srgbClr val="0E78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solidFill>
                  <a:schemeClr val="bg2"/>
                </a:solidFill>
              </a:rPr>
              <a:t>August 21</a:t>
            </a:r>
            <a:r>
              <a:rPr lang="en-US" sz="1200" baseline="30000" dirty="0" smtClean="0">
                <a:solidFill>
                  <a:schemeClr val="bg2"/>
                </a:solidFill>
              </a:rPr>
              <a:t>st</a:t>
            </a:r>
            <a:r>
              <a:rPr lang="en-US" sz="1200" dirty="0" smtClean="0">
                <a:solidFill>
                  <a:schemeClr val="bg2"/>
                </a:solidFill>
              </a:rPr>
              <a:t>, 2017</a:t>
            </a:r>
            <a:endParaRPr lang="en-US" sz="12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23950"/>
            <a:ext cx="2209800" cy="6014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68" y="4019550"/>
            <a:ext cx="1078994" cy="27432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838200" y="4552950"/>
            <a:ext cx="7696200" cy="40005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800" dirty="0" smtClean="0">
                <a:latin typeface="Calibri" pitchFamily="34" charset="0"/>
                <a:ea typeface="+mj-ea"/>
                <a:cs typeface="Calibri" pitchFamily="34" charset="0"/>
              </a:rPr>
              <a:t>© 2017 All rights reserved. Contains confidential and proprietary information and may not be disclosed or reproduced </a:t>
            </a:r>
          </a:p>
          <a:p>
            <a:pPr lvl="0">
              <a:spcBef>
                <a:spcPct val="0"/>
              </a:spcBef>
            </a:pPr>
            <a:r>
              <a:rPr lang="en-US" sz="800" dirty="0" smtClean="0">
                <a:latin typeface="Calibri" pitchFamily="34" charset="0"/>
                <a:ea typeface="+mj-ea"/>
                <a:cs typeface="Calibri" pitchFamily="34" charset="0"/>
              </a:rPr>
              <a:t>without  the prior written consent of NS4ed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nity Presentation">
  <a:themeElements>
    <a:clrScheme name="NS4ed">
      <a:dk1>
        <a:srgbClr val="2A2A2A"/>
      </a:dk1>
      <a:lt1>
        <a:srgbClr val="696969"/>
      </a:lt1>
      <a:dk2>
        <a:srgbClr val="FFFFFF"/>
      </a:dk2>
      <a:lt2>
        <a:srgbClr val="FFFFFF"/>
      </a:lt2>
      <a:accent1>
        <a:srgbClr val="F06837"/>
      </a:accent1>
      <a:accent2>
        <a:srgbClr val="A9A9A9"/>
      </a:accent2>
      <a:accent3>
        <a:srgbClr val="FEDC69"/>
      </a:accent3>
      <a:accent4>
        <a:srgbClr val="F06837"/>
      </a:accent4>
      <a:accent5>
        <a:srgbClr val="A9A9A9"/>
      </a:accent5>
      <a:accent6>
        <a:srgbClr val="FEDC69"/>
      </a:accent6>
      <a:hlink>
        <a:srgbClr val="4D4D4D"/>
      </a:hlink>
      <a:folHlink>
        <a:srgbClr val="F06837"/>
      </a:folHlink>
    </a:clrScheme>
    <a:fontScheme name="IFS Presentation">
      <a:majorFont>
        <a:latin typeface="HelveticaNeu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4557</TotalTime>
  <Words>140</Words>
  <Application>Microsoft Office PowerPoint</Application>
  <PresentationFormat>On-screen Show (16:9)</PresentationFormat>
  <Paragraphs>24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Divinity Presentation</vt:lpstr>
      <vt:lpstr>WELCOME</vt:lpstr>
      <vt:lpstr>WELCOME</vt:lpstr>
      <vt:lpstr>WELCOME</vt:lpstr>
      <vt:lpstr>WELCOME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Presentation</dc:title>
  <dc:creator>Valued Acer Customer</dc:creator>
  <cp:lastModifiedBy>ismail - [2010]</cp:lastModifiedBy>
  <cp:revision>280</cp:revision>
  <cp:lastPrinted>2017-08-15T17:00:00Z</cp:lastPrinted>
  <dcterms:created xsi:type="dcterms:W3CDTF">2012-10-14T11:29:13Z</dcterms:created>
  <dcterms:modified xsi:type="dcterms:W3CDTF">2017-08-18T01:12:15Z</dcterms:modified>
</cp:coreProperties>
</file>