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5.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6.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7.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8.xml" ContentType="application/vnd.openxmlformats-officedocument.theme+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9.xml" ContentType="application/vnd.openxmlformats-officedocument.theme+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10.xml" ContentType="application/vnd.openxmlformats-officedocument.theme+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11.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theme/theme12.xml" ContentType="application/vnd.openxmlformats-officedocument.theme+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theme/theme13.xml" ContentType="application/vnd.openxmlformats-officedocument.theme+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theme/theme14.xml" ContentType="application/vnd.openxmlformats-officedocument.theme+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theme/theme15.xml" ContentType="application/vnd.openxmlformats-officedocument.theme+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theme/theme16.xml" ContentType="application/vnd.openxmlformats-officedocument.theme+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theme/theme17.xml" ContentType="application/vnd.openxmlformats-officedocument.theme+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theme/theme18.xml" ContentType="application/vnd.openxmlformats-officedocument.theme+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2" r:id="rId5"/>
    <p:sldMasterId id="2147483702" r:id="rId6"/>
    <p:sldMasterId id="2147483741" r:id="rId7"/>
    <p:sldMasterId id="2147483763" r:id="rId8"/>
    <p:sldMasterId id="2147483792" r:id="rId9"/>
    <p:sldMasterId id="2147483836" r:id="rId10"/>
    <p:sldMasterId id="2147483858" r:id="rId11"/>
    <p:sldMasterId id="2147483954" r:id="rId12"/>
    <p:sldMasterId id="2147483977" r:id="rId13"/>
    <p:sldMasterId id="2147484000" r:id="rId14"/>
    <p:sldMasterId id="2147484023" r:id="rId15"/>
    <p:sldMasterId id="2147484046" r:id="rId16"/>
    <p:sldMasterId id="2147484069" r:id="rId17"/>
    <p:sldMasterId id="2147484092" r:id="rId18"/>
    <p:sldMasterId id="2147484115" r:id="rId19"/>
    <p:sldMasterId id="2147484138" r:id="rId20"/>
    <p:sldMasterId id="2147484161" r:id="rId21"/>
    <p:sldMasterId id="2147484184" r:id="rId22"/>
  </p:sldMasterIdLst>
  <p:notesMasterIdLst>
    <p:notesMasterId r:id="rId27"/>
  </p:notesMasterIdLst>
  <p:sldIdLst>
    <p:sldId id="256" r:id="rId23"/>
    <p:sldId id="257" r:id="rId24"/>
    <p:sldId id="258" r:id="rId25"/>
    <p:sldId id="47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ondy Allen" initials="BA" lastIdx="1" clrIdx="6">
    <p:extLst>
      <p:ext uri="{19B8F6BF-5375-455C-9EA6-DF929625EA0E}">
        <p15:presenceInfo xmlns:p15="http://schemas.microsoft.com/office/powerpoint/2012/main" userId="S-1-5-21-3649012876-1825867495-937646333-5694" providerId="AD"/>
      </p:ext>
    </p:extLst>
  </p:cmAuthor>
  <p:cmAuthor id="1" name="Jason Lee" initials="JL" lastIdx="1" clrIdx="0">
    <p:extLst>
      <p:ext uri="{19B8F6BF-5375-455C-9EA6-DF929625EA0E}">
        <p15:presenceInfo xmlns:p15="http://schemas.microsoft.com/office/powerpoint/2012/main" userId="5ba2046dd497b52c" providerId="Windows Live"/>
      </p:ext>
    </p:extLst>
  </p:cmAuthor>
  <p:cmAuthor id="2" name="Christopher Bartlett" initials="CB" lastIdx="1" clrIdx="1">
    <p:extLst>
      <p:ext uri="{19B8F6BF-5375-455C-9EA6-DF929625EA0E}">
        <p15:presenceInfo xmlns:p15="http://schemas.microsoft.com/office/powerpoint/2012/main" userId="S-1-5-21-2536971831-3473985808-301344316-26607" providerId="AD"/>
      </p:ext>
    </p:extLst>
  </p:cmAuthor>
  <p:cmAuthor id="3" name="Badal Bordia" initials="BB" lastIdx="28" clrIdx="2">
    <p:extLst>
      <p:ext uri="{19B8F6BF-5375-455C-9EA6-DF929625EA0E}">
        <p15:presenceInfo xmlns:p15="http://schemas.microsoft.com/office/powerpoint/2012/main" userId="S-1-5-21-1610812990-1533591103-3379555260-1209" providerId="AD"/>
      </p:ext>
    </p:extLst>
  </p:cmAuthor>
  <p:cmAuthor id="4" name="Jessica Tjhin Southworth" initials="JTS" lastIdx="258" clrIdx="3">
    <p:extLst>
      <p:ext uri="{19B8F6BF-5375-455C-9EA6-DF929625EA0E}">
        <p15:presenceInfo xmlns:p15="http://schemas.microsoft.com/office/powerpoint/2012/main" userId="Jessica Tjhin Southworth" providerId="None"/>
      </p:ext>
    </p:extLst>
  </p:cmAuthor>
  <p:cmAuthor id="5" name="Julie Dietz" initials="JD" lastIdx="3" clrIdx="4">
    <p:extLst>
      <p:ext uri="{19B8F6BF-5375-455C-9EA6-DF929625EA0E}">
        <p15:presenceInfo xmlns:p15="http://schemas.microsoft.com/office/powerpoint/2012/main" userId="bc9c66b55481c933" providerId="Windows Live"/>
      </p:ext>
    </p:extLst>
  </p:cmAuthor>
  <p:cmAuthor id="6" name="Julie Dietz" initials="JD [2]" lastIdx="4" clrIdx="5">
    <p:extLst>
      <p:ext uri="{19B8F6BF-5375-455C-9EA6-DF929625EA0E}">
        <p15:presenceInfo xmlns:p15="http://schemas.microsoft.com/office/powerpoint/2012/main" userId="Julie Diet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2109"/>
    <a:srgbClr val="8E2E0C"/>
    <a:srgbClr val="0072C6"/>
    <a:srgbClr val="FFFFFF"/>
    <a:srgbClr val="8BCDFF"/>
    <a:srgbClr val="00BCF2"/>
    <a:srgbClr val="DC3C00"/>
    <a:srgbClr val="FF8051"/>
    <a:srgbClr val="B43B10"/>
    <a:srgbClr val="0021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1" autoAdjust="0"/>
    <p:restoredTop sz="74006" autoAdjust="0"/>
  </p:normalViewPr>
  <p:slideViewPr>
    <p:cSldViewPr snapToGrid="0">
      <p:cViewPr varScale="1">
        <p:scale>
          <a:sx n="85" d="100"/>
          <a:sy n="85" d="100"/>
        </p:scale>
        <p:origin x="1590" y="78"/>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20" d="100"/>
        <a:sy n="20" d="100"/>
      </p:scale>
      <p:origin x="0" y="0"/>
    </p:cViewPr>
  </p:sorterViewPr>
  <p:notesViewPr>
    <p:cSldViewPr snapToGrid="0">
      <p:cViewPr varScale="1">
        <p:scale>
          <a:sx n="76" d="100"/>
          <a:sy n="76" d="100"/>
        </p:scale>
        <p:origin x="2922"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4.xml"/><Relationship Id="rId3" Type="http://schemas.openxmlformats.org/officeDocument/2006/relationships/customXml" Target="../customXml/item3.xml"/><Relationship Id="rId21" Type="http://schemas.openxmlformats.org/officeDocument/2006/relationships/slideMaster" Target="slideMasters/slideMaster18.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Master" Target="slideMasters/slideMaster17.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2.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1.xml"/><Relationship Id="rId28" Type="http://schemas.openxmlformats.org/officeDocument/2006/relationships/commentAuthors" Target="commentAuthors.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48036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99510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a:xfrm>
            <a:off x="0" y="0"/>
            <a:ext cx="2971800" cy="458788"/>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a:xfrm>
            <a:off x="0" y="8685213"/>
            <a:ext cx="2971800" cy="458787"/>
          </a:xfrm>
          <a:prstGeom prst="rect">
            <a:avLst/>
          </a:prstGeom>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a:xfrm>
            <a:off x="3884613" y="0"/>
            <a:ext cx="2971800" cy="458788"/>
          </a:xfrm>
          <a:prstGeom prst="rect">
            <a:avLst/>
          </a:prstGeom>
        </p:spPr>
        <p:txBody>
          <a:bodyPr/>
          <a:lstStyle/>
          <a:p>
            <a:fld id="{64CFA94A-519F-445C-B30C-9E76FA6A2031}" type="datetime8">
              <a:rPr lang="en-US" smtClean="0">
                <a:solidFill>
                  <a:prstClr val="black"/>
                </a:solidFill>
              </a:rPr>
              <a:pPr/>
              <a:t>4/5/2018 6:56 PM</a:t>
            </a:fld>
            <a:endParaRPr lang="en-US" dirty="0">
              <a:solidFill>
                <a:prstClr val="black"/>
              </a:solidFill>
            </a:endParaRPr>
          </a:p>
        </p:txBody>
      </p:sp>
      <p:sp>
        <p:nvSpPr>
          <p:cNvPr id="7" name="Slide Number Placeholder 6"/>
          <p:cNvSpPr>
            <a:spLocks noGrp="1"/>
          </p:cNvSpPr>
          <p:nvPr>
            <p:ph type="sldNum" sz="quarter" idx="13"/>
          </p:nvPr>
        </p:nvSpPr>
        <p:spPr>
          <a:xfrm>
            <a:off x="3884613" y="8685213"/>
            <a:ext cx="2971800" cy="458787"/>
          </a:xfrm>
          <a:prstGeom prst="rect">
            <a:avLst/>
          </a:prstGeom>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117344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+15</a:t>
            </a:r>
          </a:p>
          <a:p>
            <a:r>
              <a:rPr lang="en-US" dirty="0"/>
              <a:t>ADL Analytics, Intro U-SQL, Advanced U-SQL</a:t>
            </a:r>
          </a:p>
        </p:txBody>
      </p:sp>
    </p:spTree>
    <p:extLst>
      <p:ext uri="{BB962C8B-B14F-4D97-AF65-F5344CB8AC3E}">
        <p14:creationId xmlns:p14="http://schemas.microsoft.com/office/powerpoint/2010/main" val="878913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Objective: </a:t>
            </a:r>
            <a:r>
              <a:rPr lang="en-US" sz="1200" b="0" i="0" kern="1200" dirty="0">
                <a:solidFill>
                  <a:schemeClr val="tx1"/>
                </a:solidFill>
                <a:effectLst/>
                <a:latin typeface="+mn-lt"/>
                <a:ea typeface="+mn-ea"/>
                <a:cs typeface="+mn-cs"/>
              </a:rPr>
              <a:t>This slide</a:t>
            </a:r>
            <a:r>
              <a:rPr lang="en-US" sz="1200" b="0" i="0" kern="1200" baseline="0" dirty="0">
                <a:solidFill>
                  <a:schemeClr val="tx1"/>
                </a:solidFill>
                <a:effectLst/>
                <a:latin typeface="+mn-lt"/>
                <a:ea typeface="+mn-ea"/>
                <a:cs typeface="+mn-cs"/>
              </a:rPr>
              <a:t> displays the core components of Azure Data Lake Analytics and the services offered.</a:t>
            </a: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Talking</a:t>
            </a:r>
            <a:r>
              <a:rPr lang="en-US" sz="1200" b="1" i="0" kern="1200" baseline="0" dirty="0">
                <a:solidFill>
                  <a:schemeClr val="tx1"/>
                </a:solidFill>
                <a:effectLst/>
                <a:latin typeface="+mn-lt"/>
                <a:ea typeface="+mn-ea"/>
                <a:cs typeface="+mn-cs"/>
              </a:rPr>
              <a:t> Points</a:t>
            </a:r>
            <a:r>
              <a:rPr lang="en-US" sz="1200" b="0" i="0" kern="1200" baseline="0" dirty="0">
                <a:solidFill>
                  <a:schemeClr val="tx1"/>
                </a:solidFill>
                <a:effectLst/>
                <a:latin typeface="+mn-lt"/>
                <a:ea typeface="+mn-ea"/>
                <a:cs typeface="+mn-cs"/>
              </a:rPr>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Azure Data Lake Analytics is a new distributed analytics service built on Apache YARN that complements the Data Lake store.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The analytics service can handle jobs of any scale instantly with on-demand processing power and a pay-as-you-go model that’s very cost effective for short term or on-demand jobs.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The analytics service can handle jobs of any scale instantly by simply setting the dial for how much power you need. You only pay for your job when it is running, making it cost-effective. The system automatically scales up or down as the job starts and completes, meaning that you never pay for more than what you need.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2"/>
                </a:solidFill>
              </a:rPr>
              <a:t>Supports Azure Active Directory for access </a:t>
            </a:r>
            <a:r>
              <a:rPr lang="en-US" dirty="0">
                <a:solidFill>
                  <a:schemeClr val="tx2"/>
                </a:solidFill>
              </a:rPr>
              <a:t>c</a:t>
            </a:r>
            <a:r>
              <a:rPr lang="en-US" sz="1200" dirty="0">
                <a:solidFill>
                  <a:schemeClr val="tx2"/>
                </a:solidFill>
              </a:rPr>
              <a:t>ontrol, roles, and integration with on-premises identity systems.</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It includes a scalable distributed runtime called U-SQL, a language that unifies the benefits of SQL with the expressive power of user code.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2"/>
                </a:solidFill>
              </a:rPr>
              <a:t>U-SQL’s scalable runtime processes data across multiple Azure data sources. </a:t>
            </a:r>
            <a:r>
              <a:rPr lang="en-US" sz="1200" dirty="0">
                <a:solidFill>
                  <a:schemeClr val="bg1"/>
                </a:solidFill>
              </a:rPr>
              <a:t>ADLA allows you to compute on data anywhere and a join data from multiple cloud sources.</a:t>
            </a:r>
          </a:p>
          <a:p>
            <a:endParaRPr lang="en-US" sz="1200" dirty="0">
              <a:solidFill>
                <a:schemeClr val="tx2"/>
              </a:solidFill>
            </a:endParaRPr>
          </a:p>
          <a:p>
            <a:endParaRPr lang="en-GB" dirty="0"/>
          </a:p>
        </p:txBody>
      </p:sp>
    </p:spTree>
    <p:extLst>
      <p:ext uri="{BB962C8B-B14F-4D97-AF65-F5344CB8AC3E}">
        <p14:creationId xmlns:p14="http://schemas.microsoft.com/office/powerpoint/2010/main" val="8958141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20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2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2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2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25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5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7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28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9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9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9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0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3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3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3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3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34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36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3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36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38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3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39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40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40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7918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647161932"/>
      </p:ext>
    </p:extLst>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Cloud Screen">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63949" y="254721"/>
            <a:ext cx="11424437" cy="1054884"/>
          </a:xfrm>
        </p:spPr>
        <p:txBody>
          <a:bodyPr lIns="146304" tIns="91440" rIns="146304" bIns="91440"/>
          <a:lstStyle>
            <a:lvl1pPr>
              <a:lnSpc>
                <a:spcPts val="6054"/>
              </a:lnSpc>
              <a:defRPr sz="3921" baseline="0">
                <a:solidFill>
                  <a:schemeClr val="tx1"/>
                </a:solidFill>
              </a:defRPr>
            </a:lvl1pPr>
          </a:lstStyle>
          <a:p>
            <a:r>
              <a:rPr lang="en-US" dirty="0"/>
              <a:t>Lorem ipsum dolor sit.</a:t>
            </a:r>
          </a:p>
        </p:txBody>
      </p:sp>
      <p:sp>
        <p:nvSpPr>
          <p:cNvPr id="6" name="Text Placeholder 3"/>
          <p:cNvSpPr>
            <a:spLocks noGrp="1"/>
          </p:cNvSpPr>
          <p:nvPr>
            <p:ph type="body" sz="quarter" idx="11"/>
          </p:nvPr>
        </p:nvSpPr>
        <p:spPr>
          <a:xfrm>
            <a:off x="7415279" y="1324185"/>
            <a:ext cx="4273106" cy="4853157"/>
          </a:xfrm>
        </p:spPr>
        <p:txBody>
          <a:bodyPr wrap="square">
            <a:normAutofit/>
          </a:bodyPr>
          <a:lstStyle>
            <a:lvl1pPr marL="0" indent="0">
              <a:lnSpc>
                <a:spcPct val="100000"/>
              </a:lnSpc>
              <a:spcBef>
                <a:spcPts val="1176"/>
              </a:spcBef>
              <a:spcAft>
                <a:spcPts val="1176"/>
              </a:spcAft>
              <a:buClr>
                <a:schemeClr val="tx1"/>
              </a:buClr>
              <a:buFont typeface="Wingdings" pitchFamily="2" charset="2"/>
              <a:buNone/>
              <a:defRPr sz="2353">
                <a:solidFill>
                  <a:schemeClr val="accent1"/>
                </a:solidFill>
              </a:defRPr>
            </a:lvl1pPr>
            <a:lvl2pPr marL="0" indent="0">
              <a:lnSpc>
                <a:spcPct val="100000"/>
              </a:lnSpc>
              <a:spcAft>
                <a:spcPts val="1176"/>
              </a:spcAft>
              <a:buNone/>
              <a:defRPr sz="1922">
                <a:solidFill>
                  <a:schemeClr val="tx1"/>
                </a:solidFill>
              </a:defRPr>
            </a:lvl2pPr>
            <a:lvl3pPr marL="222733" indent="0">
              <a:lnSpc>
                <a:spcPct val="100000"/>
              </a:lnSpc>
              <a:spcAft>
                <a:spcPts val="1176"/>
              </a:spcAft>
              <a:buNone/>
              <a:tabLst/>
              <a:defRPr sz="1922">
                <a:solidFill>
                  <a:schemeClr val="tx1"/>
                </a:solidFill>
              </a:defRPr>
            </a:lvl3pPr>
            <a:lvl4pPr marL="442415" indent="0">
              <a:buNone/>
              <a:defRPr/>
            </a:lvl4pPr>
            <a:lvl5pPr marL="659046" indent="0">
              <a:buNone/>
              <a:tabLst/>
              <a:defRPr/>
            </a:lvl5pPr>
          </a:lstStyle>
          <a:p>
            <a:pPr lvl="0"/>
            <a:r>
              <a:rPr lang="en-US" dirty="0"/>
              <a:t>Click to edit Master text styles</a:t>
            </a:r>
          </a:p>
          <a:p>
            <a:pPr lvl="1"/>
            <a:r>
              <a:rPr lang="en-US" dirty="0"/>
              <a:t>Second level</a:t>
            </a:r>
          </a:p>
          <a:p>
            <a:pPr lvl="2"/>
            <a:r>
              <a:rPr lang="en-US" dirty="0"/>
              <a:t>Third level</a:t>
            </a:r>
          </a:p>
        </p:txBody>
      </p:sp>
      <p:sp>
        <p:nvSpPr>
          <p:cNvPr id="7" name="Picture Placeholder 6"/>
          <p:cNvSpPr>
            <a:spLocks noGrp="1"/>
          </p:cNvSpPr>
          <p:nvPr>
            <p:ph type="pic" sz="quarter" idx="12" hasCustomPrompt="1"/>
          </p:nvPr>
        </p:nvSpPr>
        <p:spPr>
          <a:xfrm>
            <a:off x="264570" y="1324594"/>
            <a:ext cx="7151167" cy="727700"/>
          </a:xfrm>
          <a:ln w="152400">
            <a:noFill/>
          </a:ln>
        </p:spPr>
        <p:txBody>
          <a:bodyPr/>
          <a:lstStyle>
            <a:lvl1pPr marL="0" indent="0">
              <a:buNone/>
              <a:defRPr>
                <a:solidFill>
                  <a:schemeClr val="tx1"/>
                </a:solidFill>
              </a:defRPr>
            </a:lvl1pPr>
          </a:lstStyle>
          <a:p>
            <a:r>
              <a:rPr lang="en-US" dirty="0"/>
              <a:t>Screen shot or image here</a:t>
            </a:r>
          </a:p>
        </p:txBody>
      </p:sp>
      <p:grpSp>
        <p:nvGrpSpPr>
          <p:cNvPr id="11" name="Group 2"/>
          <p:cNvGrpSpPr/>
          <p:nvPr userDrawn="1"/>
        </p:nvGrpSpPr>
        <p:grpSpPr>
          <a:xfrm>
            <a:off x="-1177" y="6512639"/>
            <a:ext cx="12192313" cy="353950"/>
            <a:chOff x="2577137" y="4571778"/>
            <a:chExt cx="9101124" cy="1390560"/>
          </a:xfrm>
        </p:grpSpPr>
        <p:sp>
          <p:nvSpPr>
            <p:cNvPr id="12" name="TextBox 11"/>
            <p:cNvSpPr txBox="1"/>
            <p:nvPr/>
          </p:nvSpPr>
          <p:spPr>
            <a:xfrm>
              <a:off x="2577137" y="4571778"/>
              <a:ext cx="3034890" cy="1390458"/>
            </a:xfrm>
            <a:prstGeom prst="rect">
              <a:avLst/>
            </a:prstGeom>
            <a:solidFill>
              <a:schemeClr val="accent1"/>
            </a:solidFill>
          </p:spPr>
          <p:txBody>
            <a:bodyPr wrap="square" lIns="457135" tIns="137141" rIns="365707" rtlCol="0">
              <a:noAutofit/>
            </a:bodyPr>
            <a:lstStyle/>
            <a:p>
              <a:pPr defTabSz="914144">
                <a:lnSpc>
                  <a:spcPts val="3000"/>
                </a:lnSpc>
              </a:pPr>
              <a:r>
                <a:rPr lang="en-US" sz="2800" dirty="0">
                  <a:solidFill>
                    <a:srgbClr val="FFFFFF"/>
                  </a:solidFill>
                  <a:latin typeface="Segoe UI Light"/>
                </a:rPr>
                <a:t> </a:t>
              </a:r>
            </a:p>
          </p:txBody>
        </p:sp>
        <p:sp>
          <p:nvSpPr>
            <p:cNvPr id="13" name="TextBox 12"/>
            <p:cNvSpPr txBox="1"/>
            <p:nvPr/>
          </p:nvSpPr>
          <p:spPr>
            <a:xfrm>
              <a:off x="5612027" y="4572324"/>
              <a:ext cx="6066234" cy="1390014"/>
            </a:xfrm>
            <a:prstGeom prst="rect">
              <a:avLst/>
            </a:prstGeom>
            <a:solidFill>
              <a:schemeClr val="accent1">
                <a:lumMod val="50000"/>
              </a:schemeClr>
            </a:solidFill>
          </p:spPr>
          <p:txBody>
            <a:bodyPr wrap="square" lIns="457135" tIns="137141" rIns="639989" rtlCol="0">
              <a:noAutofit/>
            </a:bodyPr>
            <a:lstStyle/>
            <a:p>
              <a:pPr defTabSz="913694">
                <a:lnSpc>
                  <a:spcPts val="2942"/>
                </a:lnSpc>
                <a:defRPr/>
              </a:pPr>
              <a:endParaRPr lang="en-US" sz="2800" kern="0" dirty="0">
                <a:solidFill>
                  <a:srgbClr val="FFFFFF"/>
                </a:solidFill>
                <a:latin typeface="Segoe UI Light"/>
              </a:endParaRPr>
            </a:p>
          </p:txBody>
        </p:sp>
      </p:grpSp>
    </p:spTree>
    <p:extLst>
      <p:ext uri="{BB962C8B-B14F-4D97-AF65-F5344CB8AC3E}">
        <p14:creationId xmlns:p14="http://schemas.microsoft.com/office/powerpoint/2010/main" val="3128875986"/>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Mission Critical Screen">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63949" y="254721"/>
            <a:ext cx="11424437" cy="1054884"/>
          </a:xfrm>
        </p:spPr>
        <p:txBody>
          <a:bodyPr lIns="146304" tIns="91440" rIns="146304" bIns="91440"/>
          <a:lstStyle>
            <a:lvl1pPr>
              <a:lnSpc>
                <a:spcPts val="6054"/>
              </a:lnSpc>
              <a:defRPr sz="3921" baseline="0">
                <a:solidFill>
                  <a:schemeClr val="tx1"/>
                </a:solidFill>
              </a:defRPr>
            </a:lvl1pPr>
          </a:lstStyle>
          <a:p>
            <a:r>
              <a:rPr lang="en-US"/>
              <a:t>Lorem ipsum dolor sit.</a:t>
            </a:r>
            <a:endParaRPr lang="en-US" dirty="0"/>
          </a:p>
        </p:txBody>
      </p:sp>
      <p:sp>
        <p:nvSpPr>
          <p:cNvPr id="7" name="Picture Placeholder 6"/>
          <p:cNvSpPr>
            <a:spLocks noGrp="1"/>
          </p:cNvSpPr>
          <p:nvPr>
            <p:ph type="pic" sz="quarter" idx="12" hasCustomPrompt="1"/>
          </p:nvPr>
        </p:nvSpPr>
        <p:spPr>
          <a:xfrm>
            <a:off x="264570" y="1324594"/>
            <a:ext cx="7151167" cy="727700"/>
          </a:xfrm>
          <a:ln w="152400">
            <a:noFill/>
          </a:ln>
        </p:spPr>
        <p:txBody>
          <a:bodyPr/>
          <a:lstStyle>
            <a:lvl1pPr marL="0" indent="0">
              <a:buNone/>
              <a:defRPr>
                <a:solidFill>
                  <a:schemeClr val="tx1"/>
                </a:solidFill>
              </a:defRPr>
            </a:lvl1pPr>
          </a:lstStyle>
          <a:p>
            <a:r>
              <a:rPr lang="en-US" dirty="0"/>
              <a:t>Screen shot or image here</a:t>
            </a:r>
          </a:p>
        </p:txBody>
      </p:sp>
      <p:grpSp>
        <p:nvGrpSpPr>
          <p:cNvPr id="11" name="Group 10"/>
          <p:cNvGrpSpPr/>
          <p:nvPr userDrawn="1"/>
        </p:nvGrpSpPr>
        <p:grpSpPr>
          <a:xfrm>
            <a:off x="-1177" y="6514984"/>
            <a:ext cx="12192313" cy="353924"/>
            <a:chOff x="-1200" y="6644680"/>
            <a:chExt cx="12436794" cy="360970"/>
          </a:xfrm>
        </p:grpSpPr>
        <p:sp>
          <p:nvSpPr>
            <p:cNvPr id="12" name="TextBox 11"/>
            <p:cNvSpPr txBox="1"/>
            <p:nvPr/>
          </p:nvSpPr>
          <p:spPr>
            <a:xfrm>
              <a:off x="-1200" y="6644680"/>
              <a:ext cx="4147213" cy="360970"/>
            </a:xfrm>
            <a:prstGeom prst="rect">
              <a:avLst/>
            </a:prstGeom>
            <a:solidFill>
              <a:schemeClr val="accent4"/>
            </a:solidFill>
          </p:spPr>
          <p:txBody>
            <a:bodyPr wrap="square" lIns="457135" tIns="137141" rIns="365707" rtlCol="0">
              <a:noAutofit/>
            </a:bodyPr>
            <a:lstStyle/>
            <a:p>
              <a:pPr defTabSz="914144">
                <a:lnSpc>
                  <a:spcPts val="3000"/>
                </a:lnSpc>
              </a:pPr>
              <a:r>
                <a:rPr lang="en-US" sz="2800" dirty="0">
                  <a:solidFill>
                    <a:srgbClr val="FFFFFF"/>
                  </a:solidFill>
                  <a:latin typeface="Segoe UI Light"/>
                </a:rPr>
                <a:t> </a:t>
              </a:r>
            </a:p>
          </p:txBody>
        </p:sp>
        <p:sp>
          <p:nvSpPr>
            <p:cNvPr id="8" name="TextBox 7"/>
            <p:cNvSpPr txBox="1"/>
            <p:nvPr userDrawn="1"/>
          </p:nvSpPr>
          <p:spPr>
            <a:xfrm>
              <a:off x="4146013" y="6644680"/>
              <a:ext cx="8289581" cy="360970"/>
            </a:xfrm>
            <a:prstGeom prst="rect">
              <a:avLst/>
            </a:prstGeom>
            <a:solidFill>
              <a:srgbClr val="900000"/>
            </a:solidFill>
          </p:spPr>
          <p:txBody>
            <a:bodyPr wrap="square" lIns="457135" tIns="137141" rIns="365707" rtlCol="0">
              <a:noAutofit/>
            </a:bodyPr>
            <a:lstStyle/>
            <a:p>
              <a:pPr defTabSz="914144">
                <a:lnSpc>
                  <a:spcPts val="3000"/>
                </a:lnSpc>
              </a:pPr>
              <a:r>
                <a:rPr lang="en-US" sz="2800" dirty="0">
                  <a:solidFill>
                    <a:srgbClr val="FFFFFF"/>
                  </a:solidFill>
                  <a:latin typeface="Segoe UI Light"/>
                </a:rPr>
                <a:t> </a:t>
              </a:r>
            </a:p>
          </p:txBody>
        </p:sp>
      </p:grpSp>
      <p:sp>
        <p:nvSpPr>
          <p:cNvPr id="16" name="Text Placeholder 2"/>
          <p:cNvSpPr>
            <a:spLocks noGrp="1"/>
          </p:cNvSpPr>
          <p:nvPr>
            <p:ph type="body" sz="quarter" idx="13"/>
          </p:nvPr>
        </p:nvSpPr>
        <p:spPr>
          <a:xfrm>
            <a:off x="7415737" y="1324594"/>
            <a:ext cx="4508581" cy="3503780"/>
          </a:xfrm>
        </p:spPr>
        <p:txBody>
          <a:bodyPr/>
          <a:lstStyle>
            <a:lvl1pPr marL="0" indent="0">
              <a:lnSpc>
                <a:spcPct val="100000"/>
              </a:lnSpc>
              <a:spcBef>
                <a:spcPts val="1961"/>
              </a:spcBef>
              <a:buFontTx/>
              <a:buNone/>
              <a:defRPr sz="3137">
                <a:solidFill>
                  <a:srgbClr val="C00000"/>
                </a:solidFill>
              </a:defRPr>
            </a:lvl1pPr>
            <a:lvl2pPr marL="336145" indent="0">
              <a:lnSpc>
                <a:spcPct val="100000"/>
              </a:lnSpc>
              <a:spcBef>
                <a:spcPts val="1961"/>
              </a:spcBef>
              <a:buFontTx/>
              <a:buNone/>
              <a:defRPr/>
            </a:lvl2pPr>
            <a:lvl3pPr marL="560241" indent="0">
              <a:lnSpc>
                <a:spcPct val="100000"/>
              </a:lnSpc>
              <a:spcBef>
                <a:spcPts val="1961"/>
              </a:spcBef>
              <a:buFontTx/>
              <a:buNone/>
              <a:defRPr/>
            </a:lvl3pPr>
            <a:lvl4pPr marL="784338" indent="0">
              <a:lnSpc>
                <a:spcPct val="100000"/>
              </a:lnSpc>
              <a:spcBef>
                <a:spcPts val="1961"/>
              </a:spcBef>
              <a:buFontTx/>
              <a:buNone/>
              <a:defRPr/>
            </a:lvl4pPr>
            <a:lvl5pPr marL="1008435" indent="0">
              <a:lnSpc>
                <a:spcPct val="100000"/>
              </a:lnSpc>
              <a:spcBef>
                <a:spcPts val="1961"/>
              </a:spcBef>
              <a:buFontTx/>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3581661"/>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5869517" y="6551613"/>
            <a:ext cx="369012" cy="280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367"/>
            <a:fld id="{9ACF3DA1-47D3-4ECF-AF30-D85A88EB0BF4}" type="slidenum">
              <a:rPr lang="en-US" altLang="en-US" sz="1200">
                <a:solidFill>
                  <a:srgbClr val="FFFFFF"/>
                </a:solidFill>
                <a:latin typeface="Calibri" pitchFamily="34" charset="0"/>
              </a:rPr>
              <a:pPr defTabSz="914367"/>
              <a:t>‹#›</a:t>
            </a:fld>
            <a:endParaRPr lang="en-US" altLang="en-US" sz="1400" dirty="0">
              <a:solidFill>
                <a:srgbClr val="FFFFFF"/>
              </a:solidFill>
              <a:latin typeface="Calibri" pitchFamily="34" charset="0"/>
            </a:endParaRPr>
          </a:p>
        </p:txBody>
      </p:sp>
      <p:sp>
        <p:nvSpPr>
          <p:cNvPr id="2" name="Title 1"/>
          <p:cNvSpPr>
            <a:spLocks noGrp="1"/>
          </p:cNvSpPr>
          <p:nvPr>
            <p:ph type="title"/>
          </p:nvPr>
        </p:nvSpPr>
        <p:spPr>
          <a:noFill/>
        </p:spPr>
        <p:txBody>
          <a:bodyPr rtlCol="0"/>
          <a:lstStyle>
            <a:lvl1pPr marL="0" indent="0" algn="ctr" defTabSz="-13865173" rtl="0" eaLnBrk="1" fontAlgn="base" hangingPunct="1">
              <a:spcBef>
                <a:spcPct val="0"/>
              </a:spcBef>
              <a:spcAft>
                <a:spcPct val="0"/>
              </a:spcAft>
              <a:defRPr lang="en-US" sz="2800" b="1" dirty="0">
                <a:solidFill>
                  <a:schemeClr val="tx2"/>
                </a:solidFill>
                <a:latin typeface="+mj-lt"/>
                <a:ea typeface="+mj-ea"/>
                <a:cs typeface="Segoe UI"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269243" y="1189178"/>
            <a:ext cx="11653521" cy="1473702"/>
          </a:xfrm>
          <a:prstGeom prst="rect">
            <a:avLst/>
          </a:prstGeom>
        </p:spPr>
        <p:txBody>
          <a:bodyPr rtlCol="0"/>
          <a:lstStyle>
            <a:lvl1pPr>
              <a:buClrTx/>
              <a:buFont typeface="Wingdings" pitchFamily="2" charset="2"/>
              <a:buChar char="§"/>
              <a:defRPr sz="2000" b="1">
                <a:latin typeface="Calibri" pitchFamily="34" charset="0"/>
              </a:defRPr>
            </a:lvl1pPr>
            <a:lvl2pPr>
              <a:buClrTx/>
              <a:buFont typeface="Wingdings" pitchFamily="2" charset="2"/>
              <a:buChar char="o"/>
              <a:defRPr sz="1800" b="0">
                <a:latin typeface="Calibri Light" pitchFamily="34" charset="0"/>
              </a:defRPr>
            </a:lvl2pPr>
            <a:lvl3pPr>
              <a:buClrTx/>
              <a:buFont typeface="Wingdings" pitchFamily="2" charset="2"/>
              <a:buChar char="o"/>
              <a:defRPr sz="1600" b="0">
                <a:latin typeface="Calibri Light" pitchFamily="34" charset="0"/>
              </a:defRPr>
            </a:lvl3pPr>
            <a:lvl4pPr>
              <a:buClrTx/>
              <a:buFont typeface="Wingdings" pitchFamily="2" charset="2"/>
              <a:buChar char="o"/>
              <a:defRPr sz="1400" b="0">
                <a:latin typeface="Calibri Light" pitchFamily="34" charset="0"/>
              </a:defRPr>
            </a:lvl4pPr>
            <a:lvl5pPr>
              <a:buClrTx/>
              <a:buFont typeface="Wingdings" pitchFamily="2" charset="2"/>
              <a:buChar char="o"/>
              <a:defRPr sz="1200" b="0">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00112424"/>
      </p:ext>
    </p:extLst>
  </p:cSld>
  <p:clrMapOvr>
    <a:masterClrMapping/>
  </p:clrMapOvr>
  <p:transition>
    <p:fade/>
  </p:transition>
  <p:hf sldNum="0"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8"/>
            <a:ext cx="11653523" cy="2187971"/>
          </a:xfrm>
        </p:spPr>
        <p:txBody>
          <a:bodyPr>
            <a:spAutoFit/>
          </a:bodyPr>
          <a:lstStyle>
            <a:lvl1pPr>
              <a:defRPr sz="3921"/>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05563670"/>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userDrawn="1">
  <p:cSld name="Mission Critical Section">
    <p:bg>
      <p:bgPr>
        <a:solidFill>
          <a:srgbClr val="C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71685" y="2084173"/>
            <a:ext cx="8058229" cy="1793104"/>
          </a:xfrm>
        </p:spPr>
        <p:txBody>
          <a:bodyPr/>
          <a:lstStyle>
            <a:lvl1pPr>
              <a:defRPr sz="5883" baseline="0"/>
            </a:lvl1pPr>
          </a:lstStyle>
          <a:p>
            <a:r>
              <a:rPr lang="en-US"/>
              <a:t>Click to edit Master title style</a:t>
            </a:r>
            <a:endParaRPr lang="en-US" dirty="0"/>
          </a:p>
        </p:txBody>
      </p:sp>
    </p:spTree>
    <p:extLst>
      <p:ext uri="{BB962C8B-B14F-4D97-AF65-F5344CB8AC3E}">
        <p14:creationId xmlns:p14="http://schemas.microsoft.com/office/powerpoint/2010/main" val="19336795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3_Blank">
    <p:spTree>
      <p:nvGrpSpPr>
        <p:cNvPr id="1" name=""/>
        <p:cNvGrpSpPr/>
        <p:nvPr/>
      </p:nvGrpSpPr>
      <p:grpSpPr>
        <a:xfrm>
          <a:off x="0" y="0"/>
          <a:ext cx="0" cy="0"/>
          <a:chOff x="0" y="0"/>
          <a:chExt cx="0" cy="0"/>
        </a:xfrm>
      </p:grpSpPr>
      <p:sp>
        <p:nvSpPr>
          <p:cNvPr id="5" name="TextBox 5"/>
          <p:cNvSpPr txBox="1">
            <a:spLocks noChangeArrowheads="1"/>
          </p:cNvSpPr>
          <p:nvPr/>
        </p:nvSpPr>
        <p:spPr bwMode="auto">
          <a:xfrm>
            <a:off x="5869517" y="6551613"/>
            <a:ext cx="3674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367"/>
            <a:fld id="{3261EC2C-A78A-4E63-8952-DC8B66DB96A4}" type="slidenum">
              <a:rPr lang="en-US" altLang="en-US" sz="1200">
                <a:solidFill>
                  <a:srgbClr val="FFFFFF"/>
                </a:solidFill>
                <a:latin typeface="Calibri" pitchFamily="34" charset="0"/>
              </a:rPr>
              <a:pPr defTabSz="914367"/>
              <a:t>‹#›</a:t>
            </a:fld>
            <a:endParaRPr lang="en-US" altLang="en-US" sz="1400" dirty="0">
              <a:solidFill>
                <a:srgbClr val="FFFFFF"/>
              </a:solidFill>
              <a:latin typeface="Calibri" pitchFamily="34" charset="0"/>
            </a:endParaRPr>
          </a:p>
        </p:txBody>
      </p:sp>
      <p:sp>
        <p:nvSpPr>
          <p:cNvPr id="2" name="Title 1"/>
          <p:cNvSpPr>
            <a:spLocks noGrp="1"/>
          </p:cNvSpPr>
          <p:nvPr>
            <p:ph type="title"/>
          </p:nvPr>
        </p:nvSpPr>
        <p:spPr/>
        <p:txBody>
          <a:bodyPr rtlCol="0"/>
          <a:lstStyle/>
          <a:p>
            <a:r>
              <a:rPr lang="en-US"/>
              <a:t>Click to edit Master title style</a:t>
            </a:r>
          </a:p>
        </p:txBody>
      </p:sp>
    </p:spTree>
    <p:extLst>
      <p:ext uri="{BB962C8B-B14F-4D97-AF65-F5344CB8AC3E}">
        <p14:creationId xmlns:p14="http://schemas.microsoft.com/office/powerpoint/2010/main" val="2621232915"/>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Title Slide 2">
    <p:bg bwMode="gray">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5"/>
          </p:nvPr>
        </p:nvSpPr>
        <p:spPr>
          <a:xfrm>
            <a:off x="0" y="0"/>
            <a:ext cx="12192000" cy="727700"/>
          </a:xfrm>
        </p:spPr>
        <p:txBody>
          <a:bodyPr/>
          <a:lstStyle>
            <a:lvl1pPr marL="0" indent="0">
              <a:buNone/>
              <a:defRPr/>
            </a:lvl1pPr>
          </a:lstStyle>
          <a:p>
            <a:r>
              <a:rPr lang="en-US" dirty="0"/>
              <a:t>Click icon to add picture</a:t>
            </a:r>
          </a:p>
        </p:txBody>
      </p:sp>
      <p:sp>
        <p:nvSpPr>
          <p:cNvPr id="2" name="Footer Placeholder 1"/>
          <p:cNvSpPr>
            <a:spLocks noGrp="1"/>
          </p:cNvSpPr>
          <p:nvPr>
            <p:ph type="ftr" sz="quarter" idx="13"/>
          </p:nvPr>
        </p:nvSpPr>
        <p:spPr/>
        <p:txBody>
          <a:bodyPr/>
          <a:lstStyle/>
          <a:p>
            <a:pPr defTabSz="914367"/>
            <a:r>
              <a:rPr lang="en-US">
                <a:solidFill>
                  <a:srgbClr val="505050"/>
                </a:solidFill>
              </a:rPr>
              <a:t>Microsoft Confidential</a:t>
            </a:r>
            <a:endParaRPr lang="en-US" dirty="0">
              <a:solidFill>
                <a:srgbClr val="505050"/>
              </a:solidFill>
            </a:endParaRPr>
          </a:p>
        </p:txBody>
      </p:sp>
      <p:sp>
        <p:nvSpPr>
          <p:cNvPr id="3" name="Slide Number Placeholder 2"/>
          <p:cNvSpPr>
            <a:spLocks noGrp="1"/>
          </p:cNvSpPr>
          <p:nvPr>
            <p:ph type="sldNum" sz="quarter" idx="14"/>
          </p:nvPr>
        </p:nvSpPr>
        <p:spPr/>
        <p:txBody>
          <a:bodyPr/>
          <a:lstStyle/>
          <a:p>
            <a:pPr defTabSz="914367"/>
            <a:fld id="{27258FFF-F925-446B-8502-81C933981705}" type="slidenum">
              <a:rPr lang="en-US" smtClean="0">
                <a:solidFill>
                  <a:srgbClr val="505050"/>
                </a:solidFill>
              </a:rPr>
              <a:pPr defTabSz="914367"/>
              <a:t>‹#›</a:t>
            </a:fld>
            <a:endParaRPr lang="en-US" dirty="0">
              <a:solidFill>
                <a:srgbClr val="505050"/>
              </a:solidFill>
            </a:endParaRPr>
          </a:p>
        </p:txBody>
      </p:sp>
      <p:sp>
        <p:nvSpPr>
          <p:cNvPr id="7" name="Text Placeholder 4"/>
          <p:cNvSpPr>
            <a:spLocks noGrp="1"/>
          </p:cNvSpPr>
          <p:nvPr>
            <p:ph type="body" sz="quarter" idx="12" hasCustomPrompt="1"/>
          </p:nvPr>
        </p:nvSpPr>
        <p:spPr>
          <a:xfrm>
            <a:off x="271105" y="3877271"/>
            <a:ext cx="5095209" cy="999080"/>
          </a:xfrm>
          <a:noFill/>
        </p:spPr>
        <p:txBody>
          <a:bodyPr lIns="182880" tIns="146304" rIns="182880" bIns="146304">
            <a:noAutofit/>
          </a:bodyPr>
          <a:lstStyle>
            <a:lvl1pPr marL="0" indent="0">
              <a:spcBef>
                <a:spcPts val="0"/>
              </a:spcBef>
              <a:buNone/>
              <a:defRPr sz="3529" spc="0" baseline="0">
                <a:gradFill>
                  <a:gsLst>
                    <a:gs pos="7965">
                      <a:schemeClr val="tx1"/>
                    </a:gs>
                    <a:gs pos="8000">
                      <a:schemeClr val="tx1"/>
                    </a:gs>
                  </a:gsLst>
                  <a:lin ang="5400000" scaled="0"/>
                </a:gradFill>
                <a:latin typeface="+mj-lt"/>
              </a:defRPr>
            </a:lvl1pPr>
          </a:lstStyle>
          <a:p>
            <a:pPr lvl="0"/>
            <a:r>
              <a:rPr lang="en-US" dirty="0"/>
              <a:t>Speaker Name</a:t>
            </a:r>
          </a:p>
        </p:txBody>
      </p:sp>
      <p:sp>
        <p:nvSpPr>
          <p:cNvPr id="8" name="Title 1"/>
          <p:cNvSpPr>
            <a:spLocks noGrp="1"/>
          </p:cNvSpPr>
          <p:nvPr>
            <p:ph type="title" hasCustomPrompt="1"/>
          </p:nvPr>
        </p:nvSpPr>
        <p:spPr>
          <a:xfrm>
            <a:off x="269303" y="2084186"/>
            <a:ext cx="5085476" cy="1793104"/>
          </a:xfrm>
          <a:noFill/>
        </p:spPr>
        <p:txBody>
          <a:bodyPr lIns="146304" tIns="91440" rIns="146304" bIns="91440" anchor="t" anchorCtr="0"/>
          <a:lstStyle>
            <a:lvl1pPr>
              <a:defRPr sz="5882" spc="-98" baseline="0">
                <a:gradFill>
                  <a:gsLst>
                    <a:gs pos="7965">
                      <a:schemeClr val="tx1"/>
                    </a:gs>
                    <a:gs pos="8000">
                      <a:schemeClr val="tx1"/>
                    </a:gs>
                  </a:gsLst>
                  <a:lin ang="5400000" scaled="0"/>
                </a:gradFill>
              </a:defRPr>
            </a:lvl1pPr>
          </a:lstStyle>
          <a:p>
            <a:r>
              <a:rPr lang="en-US" dirty="0"/>
              <a:t>Presentation title</a:t>
            </a:r>
          </a:p>
        </p:txBody>
      </p:sp>
      <p:pic>
        <p:nvPicPr>
          <p:cNvPr id="9" name="Picture 8"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5693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48212" y="6437243"/>
            <a:ext cx="3859607" cy="134483"/>
          </a:xfrm>
          <a:prstGeom prst="rect">
            <a:avLst/>
          </a:prstGeom>
        </p:spPr>
        <p:txBody>
          <a:bodyPr/>
          <a:lstStyle>
            <a:lvl1pPr>
              <a:defRPr>
                <a:solidFill>
                  <a:srgbClr val="898989"/>
                </a:solidFill>
              </a:defRPr>
            </a:lvl1pPr>
          </a:lstStyle>
          <a:p>
            <a:pPr defTabSz="914367"/>
            <a:r>
              <a:rPr lang="en-US"/>
              <a:t>Microsoft Confidential</a:t>
            </a:r>
            <a:endParaRPr lang="en-US" dirty="0"/>
          </a:p>
        </p:txBody>
      </p:sp>
      <p:sp>
        <p:nvSpPr>
          <p:cNvPr id="3" name="Slide Number Placeholder 2"/>
          <p:cNvSpPr>
            <a:spLocks noGrp="1"/>
          </p:cNvSpPr>
          <p:nvPr>
            <p:ph type="sldNum" sz="quarter" idx="11"/>
          </p:nvPr>
        </p:nvSpPr>
        <p:spPr>
          <a:xfrm>
            <a:off x="11367166" y="6437243"/>
            <a:ext cx="555596" cy="134483"/>
          </a:xfrm>
          <a:prstGeom prst="rect">
            <a:avLst/>
          </a:prstGeom>
        </p:spPr>
        <p:txBody>
          <a:bodyPr/>
          <a:lstStyle>
            <a:lvl1pPr algn="r">
              <a:defRPr>
                <a:solidFill>
                  <a:srgbClr val="898989"/>
                </a:solidFill>
              </a:defRPr>
            </a:lvl1pPr>
          </a:lstStyle>
          <a:p>
            <a:pPr defTabSz="914367"/>
            <a:fld id="{27258FFF-F925-446B-8502-81C933981705}" type="slidenum">
              <a:rPr lang="en-US" smtClean="0"/>
              <a:pPr defTabSz="914367"/>
              <a:t>‹#›</a:t>
            </a:fld>
            <a:endParaRPr lang="en-US" dirty="0"/>
          </a:p>
        </p:txBody>
      </p:sp>
    </p:spTree>
    <p:extLst>
      <p:ext uri="{BB962C8B-B14F-4D97-AF65-F5344CB8AC3E}">
        <p14:creationId xmlns:p14="http://schemas.microsoft.com/office/powerpoint/2010/main" val="1714330747"/>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1076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03108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91202374"/>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322839"/>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478334743"/>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3684751949"/>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928934"/>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379749045"/>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647598260"/>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16079960"/>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195462303"/>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5694826"/>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71868119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845064549"/>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08716563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2210861635"/>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12782528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0829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37346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9860392"/>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46022728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33133540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766582698"/>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551326631"/>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21746197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9395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971428"/>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9849297"/>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660463451"/>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3764719039"/>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2810060"/>
      </p:ext>
    </p:extLst>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2301145993"/>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14954784"/>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89516076"/>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56010666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1537273480"/>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5052755"/>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1459819094"/>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12874573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4226429826"/>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14872448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7474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556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6483628"/>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42263302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38896369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72489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92335448"/>
      </p:ext>
    </p:extLst>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4033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290587"/>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8237932"/>
      </p:ext>
    </p:extLst>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1432741293"/>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2032322406"/>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2586993"/>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1733121308"/>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821132142"/>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0490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02667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275060855"/>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10373477"/>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513823110"/>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95695250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1067980988"/>
      </p:ext>
    </p:extLst>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89495959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07413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01913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82323"/>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1803062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9517481"/>
      </p:ext>
    </p:extLst>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23752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228995"/>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326478"/>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1748668709"/>
      </p:ext>
    </p:extLst>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1602488615"/>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160747"/>
      </p:ext>
    </p:extLst>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3769006296"/>
      </p:ext>
    </p:extLst>
  </p:cSld>
  <p:clrMapOvr>
    <a:masterClrMapping/>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777474627"/>
      </p:ext>
    </p:extLst>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81562013"/>
      </p:ext>
    </p:extLst>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75137404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41906945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81463182"/>
      </p:ext>
    </p:extLst>
  </p:cSld>
  <p:clrMapOvr>
    <a:masterClrMapping/>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1279136556"/>
      </p:ext>
    </p:extLst>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17072104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2529586605"/>
      </p:ext>
    </p:extLst>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987948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088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67074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2507120"/>
      </p:ext>
    </p:extLst>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37117097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22945534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9264676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497431117"/>
      </p:ext>
    </p:extLst>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3359517678"/>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05092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3355448"/>
      </p:ext>
    </p:extLst>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524072"/>
      </p:ext>
    </p:extLst>
  </p:cSld>
  <p:clrMapOvr>
    <a:masterClrMapping/>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215052121"/>
      </p:ext>
    </p:extLst>
  </p:cSld>
  <p:clrMapOvr>
    <a:masterClrMapping/>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2485804142"/>
      </p:ext>
    </p:extLst>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8634035"/>
      </p:ext>
    </p:extLst>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3453639331"/>
      </p:ext>
    </p:extLst>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67216417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216584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5" name="Title 4"/>
          <p:cNvSpPr>
            <a:spLocks noGrp="1"/>
          </p:cNvSpPr>
          <p:nvPr>
            <p:ph type="title"/>
          </p:nvPr>
        </p:nvSpPr>
        <p:spPr>
          <a:xfrm>
            <a:off x="268927" y="301603"/>
            <a:ext cx="5378861" cy="899665"/>
          </a:xfrm>
        </p:spPr>
        <p:txBody>
          <a:bodyPr/>
          <a:lstStyle>
            <a:lvl1pPr>
              <a:defRPr sz="5882">
                <a:gradFill>
                  <a:gsLst>
                    <a:gs pos="8850">
                      <a:srgbClr val="FFFFFF"/>
                    </a:gs>
                    <a:gs pos="34000">
                      <a:srgbClr val="FFFFFF"/>
                    </a:gs>
                  </a:gsLst>
                  <a:lin ang="5400000" scaled="0"/>
                </a:gradFill>
              </a:defRPr>
            </a:lvl1pPr>
          </a:lstStyle>
          <a:p>
            <a:r>
              <a:rPr lang="en-US" dirty="0"/>
              <a:t>Click to edit Master title style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9959703"/>
      </p:ext>
    </p:extLst>
  </p:cSld>
  <p:clrMapOvr>
    <a:masterClrMapping/>
  </p:clrMapOvr>
  <p:transition>
    <p:fade/>
  </p:transition>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2602297"/>
      </p:ext>
    </p:extLst>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845581705"/>
      </p:ext>
    </p:extLst>
  </p:cSld>
  <p:clrMapOvr>
    <a:masterClrMapping/>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9004297"/>
      </p:ext>
    </p:extLst>
  </p:cSld>
  <p:clrMapOvr>
    <a:masterClrMapping/>
  </p:clrMapOvr>
  <p:transition>
    <p:fad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079174219"/>
      </p:ext>
    </p:extLst>
  </p:cSld>
  <p:clrMapOvr>
    <a:masterClrMapping/>
  </p:clrMapOvr>
  <p:transition>
    <p:fad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927882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119172484"/>
      </p:ext>
    </p:extLst>
  </p:cSld>
  <p:clrMapOvr>
    <a:masterClrMapping/>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70688701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20270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5068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766956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Box &amp;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688367"/>
      </p:ext>
    </p:extLst>
  </p:cSld>
  <p:clrMapOvr>
    <a:masterClrMapping/>
  </p:clrMapOvr>
  <p:transition>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49655996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3754733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818535983"/>
      </p:ext>
    </p:extLst>
  </p:cSld>
  <p:clrMapOvr>
    <a:masterClrMapping/>
  </p:clrMapOvr>
  <p:transition>
    <p:fad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869078755"/>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02070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5339926"/>
      </p:ext>
    </p:extLst>
  </p:cSld>
  <p:clrMapOvr>
    <a:masterClrMapping/>
  </p:clrMapOvr>
  <p:transition>
    <p:fad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8053455"/>
      </p:ext>
    </p:extLst>
  </p:cSld>
  <p:clrMapOvr>
    <a:masterClrMapping/>
  </p:clrMapOvr>
  <p:transition>
    <p:fad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468707647"/>
      </p:ext>
    </p:extLst>
  </p:cSld>
  <p:clrMapOvr>
    <a:masterClrMapping/>
  </p:clrMapOvr>
  <p:transition>
    <p:fad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2836913996"/>
      </p:ext>
    </p:extLst>
  </p:cSld>
  <p:clrMapOvr>
    <a:masterClrMapping/>
  </p:clrMapOvr>
  <p:transition>
    <p:fade/>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429263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227735"/>
      </p:ext>
    </p:extLst>
  </p:cSld>
  <p:clrMapOvr>
    <a:masterClrMapping/>
  </p:clrMapOvr>
  <p:transition>
    <p:fad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786689538"/>
      </p:ext>
    </p:extLst>
  </p:cSld>
  <p:clrMapOvr>
    <a:masterClrMapping/>
  </p:clrMapOvr>
  <p:transition>
    <p:fad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317752143"/>
      </p:ext>
    </p:extLst>
  </p:cSld>
  <p:clrMapOvr>
    <a:masterClrMapping/>
  </p:clrMapOvr>
  <p:transition>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64724933"/>
      </p:ext>
    </p:extLst>
  </p:cSld>
  <p:clrMapOvr>
    <a:masterClrMapping/>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979162466"/>
      </p:ext>
    </p:extLst>
  </p:cSld>
  <p:clrMapOvr>
    <a:masterClrMapping/>
  </p:clrMapOvr>
  <p:transition>
    <p:fad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5037899"/>
      </p:ext>
    </p:extLst>
  </p:cSld>
  <p:clrMapOvr>
    <a:masterClrMapping/>
  </p:clrMapOvr>
  <p:transition>
    <p:fad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425493276"/>
      </p:ext>
    </p:extLst>
  </p:cSld>
  <p:clrMapOvr>
    <a:masterClrMapping/>
  </p:clrMapOvr>
  <p:transition>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179271388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3464616043"/>
      </p:ext>
    </p:extLst>
  </p:cSld>
  <p:clrMapOvr>
    <a:masterClrMapping/>
  </p:clrMapOvr>
  <p:transition>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67675936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9511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55106432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5565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5246910"/>
      </p:ext>
    </p:extLst>
  </p:cSld>
  <p:clrMapOvr>
    <a:masterClrMapping/>
  </p:clrMapOvr>
  <p:transition>
    <p:fad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2865977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20280769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47976768"/>
      </p:ext>
    </p:extLst>
  </p:cSld>
  <p:clrMapOvr>
    <a:masterClrMapping/>
  </p:clrMapOvr>
  <p:transition>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1571698549"/>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0870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2793795"/>
      </p:ext>
    </p:extLst>
  </p:cSld>
  <p:clrMapOvr>
    <a:masterClrMapping/>
  </p:clrMapOvr>
  <p:transition>
    <p:fad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151946"/>
      </p:ext>
    </p:extLst>
  </p:cSld>
  <p:clrMapOvr>
    <a:masterClrMapping/>
  </p:clrMapOvr>
  <p:transition>
    <p:fad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910826704"/>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mall Title Only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2552162957"/>
      </p:ext>
    </p:extLst>
  </p:cSld>
  <p:clrMapOvr>
    <a:masterClrMapping/>
  </p:clrMapOvr>
  <p:transition>
    <p:fad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2137162593"/>
      </p:ext>
    </p:extLst>
  </p:cSld>
  <p:clrMapOvr>
    <a:masterClrMapping/>
  </p:clrMapOvr>
  <p:transition>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916565"/>
      </p:ext>
    </p:extLst>
  </p:cSld>
  <p:clrMapOvr>
    <a:masterClrMapping/>
  </p:clrMapOvr>
  <p:transition>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3498490610"/>
      </p:ext>
    </p:extLst>
  </p:cSld>
  <p:clrMapOvr>
    <a:masterClrMapping/>
  </p:clrMapOvr>
  <p:transition>
    <p:fad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073858940"/>
      </p:ext>
    </p:extLst>
  </p:cSld>
  <p:clrMapOvr>
    <a:masterClrMapping/>
  </p:clrMapOvr>
  <p:transition>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11346203"/>
      </p:ext>
    </p:extLst>
  </p:cSld>
  <p:clrMapOvr>
    <a:masterClrMapping/>
  </p:clrMapOvr>
  <p:transition>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464838152"/>
      </p:ext>
    </p:extLst>
  </p:cSld>
  <p:clrMapOvr>
    <a:masterClrMapping/>
  </p:clrMapOvr>
  <p:transition>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1316928"/>
      </p:ext>
    </p:extLst>
  </p:cSld>
  <p:clrMapOvr>
    <a:masterClrMapping/>
  </p:clrMapOvr>
  <p:transition>
    <p:fad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959748739"/>
      </p:ext>
    </p:extLst>
  </p:cSld>
  <p:clrMapOvr>
    <a:masterClrMapping/>
  </p:clrMapOvr>
  <p:transition>
    <p:fad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0784881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929488844"/>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gradFill>
                  <a:gsLst>
                    <a:gs pos="26549">
                      <a:schemeClr val="tx1"/>
                    </a:gs>
                    <a:gs pos="57000">
                      <a:schemeClr val="tx1"/>
                    </a:gs>
                  </a:gsLst>
                  <a:lin ang="5400000" scaled="0"/>
                </a:gradFill>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5098113"/>
      </p:ext>
    </p:extLst>
  </p:cSld>
  <p:clrMapOvr>
    <a:masterClrMapping/>
  </p:clrMapOvr>
  <p:transition>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1802612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5728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92650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9698383"/>
      </p:ext>
    </p:extLst>
  </p:cSld>
  <p:clrMapOvr>
    <a:masterClrMapping/>
  </p:clrMapOvr>
  <p:transition>
    <p:fad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29986245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26398155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1104568890"/>
      </p:ext>
    </p:extLst>
  </p:cSld>
  <p:clrMapOvr>
    <a:masterClrMapping/>
  </p:clrMapOvr>
  <p:transition>
    <p:fad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1488148219"/>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5218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182931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8 Categories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gradFill>
                  <a:gsLst>
                    <a:gs pos="4425">
                      <a:schemeClr val="tx1"/>
                    </a:gs>
                    <a:gs pos="20000">
                      <a:schemeClr val="tx1"/>
                    </a:gs>
                  </a:gsLst>
                  <a:lin ang="5400000" scaled="0"/>
                </a:gradFill>
              </a:defRPr>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chemeClr val="accent1"/>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chemeClr val="accent1"/>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chemeClr val="accent1"/>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chemeClr val="accent1"/>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3051504156"/>
      </p:ext>
    </p:extLst>
  </p:cSld>
  <p:clrMapOvr>
    <a:masterClrMapping/>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019174"/>
      </p:ext>
    </p:extLst>
  </p:cSld>
  <p:clrMapOvr>
    <a:masterClrMapping/>
  </p:clrMapOvr>
  <p:transition>
    <p:fad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23348599"/>
      </p:ext>
    </p:extLst>
  </p:cSld>
  <p:clrMapOvr>
    <a:masterClrMapping/>
  </p:clrMapOvr>
  <p:transition>
    <p:fad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2516733113"/>
      </p:ext>
    </p:extLst>
  </p:cSld>
  <p:clrMapOvr>
    <a:masterClrMapping/>
  </p:clrMapOvr>
  <p:transition>
    <p:fad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6409490"/>
      </p:ext>
    </p:extLst>
  </p:cSld>
  <p:clrMapOvr>
    <a:masterClrMapping/>
  </p:clrMapOvr>
  <p:transition>
    <p:fade/>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248095215"/>
      </p:ext>
    </p:extLst>
  </p:cSld>
  <p:clrMapOvr>
    <a:masterClrMapping/>
  </p:clrMapOvr>
  <p:transition>
    <p:fad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123825725"/>
      </p:ext>
    </p:extLst>
  </p:cSld>
  <p:clrMapOvr>
    <a:masterClrMapping/>
  </p:clrMapOvr>
  <p:transition>
    <p:fad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79097785"/>
      </p:ext>
    </p:extLst>
  </p:cSld>
  <p:clrMapOvr>
    <a:masterClrMapping/>
  </p:clrMapOvr>
  <p:transition>
    <p:fad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4210181417"/>
      </p:ext>
    </p:extLst>
  </p:cSld>
  <p:clrMapOvr>
    <a:masterClrMapping/>
  </p:clrMapOvr>
  <p:transition>
    <p:fade/>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16412388"/>
      </p:ext>
    </p:extLst>
  </p:cSld>
  <p:clrMapOvr>
    <a:masterClrMapping/>
  </p:clrMapOvr>
  <p:transition>
    <p:fad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64303227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181256421"/>
      </p:ext>
    </p:extLst>
  </p:cSld>
  <p:clrMapOvr>
    <a:masterClrMapping/>
  </p:clrMapOvr>
  <p:transition>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16498957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123215025"/>
      </p:ext>
    </p:extLst>
  </p:cSld>
  <p:clrMapOvr>
    <a:masterClrMapping/>
  </p:clrMapOvr>
  <p:transition>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3426476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3542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4288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8219346"/>
      </p:ext>
    </p:extLst>
  </p:cSld>
  <p:clrMapOvr>
    <a:masterClrMapping/>
  </p:clrMapOvr>
  <p:transition>
    <p:fad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40586000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28491683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7285384"/>
      </p:ext>
    </p:extLst>
  </p:cSld>
  <p:clrMapOvr>
    <a:masterClrMapping/>
  </p:clrMapOvr>
  <p:transition>
    <p:fade/>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4067679672"/>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08884278"/>
      </p:ext>
    </p:extLst>
  </p:cSld>
  <p:clrMapOvr>
    <a:masterClrMapping/>
  </p:clrMapOvr>
  <p:transition>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00895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2861614"/>
      </p:ext>
    </p:extLst>
  </p:cSld>
  <p:clrMapOvr>
    <a:masterClrMapping/>
  </p:clrMapOvr>
  <p:transition>
    <p:fad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329424"/>
      </p:ext>
    </p:extLst>
  </p:cSld>
  <p:clrMapOvr>
    <a:masterClrMapping/>
  </p:clrMapOvr>
  <p:transition>
    <p:fade/>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1710658689"/>
      </p:ext>
    </p:extLst>
  </p:cSld>
  <p:clrMapOvr>
    <a:masterClrMapping/>
  </p:clrMapOvr>
  <p:transition>
    <p:fad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3074627749"/>
      </p:ext>
    </p:extLst>
  </p:cSld>
  <p:clrMapOvr>
    <a:masterClrMapping/>
  </p:clrMapOvr>
  <p:transition>
    <p:fade/>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6434613"/>
      </p:ext>
    </p:extLst>
  </p:cSld>
  <p:clrMapOvr>
    <a:masterClrMapping/>
  </p:clrMapOvr>
  <p:transition>
    <p:fad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1094169561"/>
      </p:ext>
    </p:extLst>
  </p:cSld>
  <p:clrMapOvr>
    <a:masterClrMapping/>
  </p:clrMapOvr>
  <p:transition>
    <p:fade/>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4087157568"/>
      </p:ext>
    </p:extLst>
  </p:cSld>
  <p:clrMapOvr>
    <a:masterClrMapping/>
  </p:clrMapOvr>
  <p:transition>
    <p:fade/>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19797412"/>
      </p:ext>
    </p:extLst>
  </p:cSld>
  <p:clrMapOvr>
    <a:masterClrMapping/>
  </p:clrMapOvr>
  <p:transition>
    <p:fade/>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402737210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6381487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68946295"/>
      </p:ext>
    </p:extLst>
  </p:cSld>
  <p:clrMapOvr>
    <a:masterClrMapping/>
  </p:clrMapOvr>
  <p:transition>
    <p:fade/>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1095335007"/>
      </p:ext>
    </p:extLst>
  </p:cSld>
  <p:clrMapOvr>
    <a:masterClrMapping/>
  </p:clrMapOvr>
  <p:transition>
    <p:fade/>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07185325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3434047452"/>
      </p:ext>
    </p:extLst>
  </p:cSld>
  <p:clrMapOvr>
    <a:masterClrMapping/>
  </p:clrMapOvr>
  <p:transition>
    <p:fade/>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1083409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480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4771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4749055"/>
      </p:ext>
    </p:extLst>
  </p:cSld>
  <p:clrMapOvr>
    <a:masterClrMapping/>
  </p:clrMapOvr>
  <p:transition>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2877183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24441170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357848"/>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76572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4278203587"/>
      </p:ext>
    </p:extLst>
  </p:cSld>
  <p:clrMapOvr>
    <a:masterClrMapping/>
  </p:clrMapOvr>
  <p:transition>
    <p:fade/>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1101694378"/>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5233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887907"/>
      </p:ext>
    </p:extLst>
  </p:cSld>
  <p:clrMapOvr>
    <a:masterClrMapping/>
  </p:clrMapOvr>
  <p:transition>
    <p:fade/>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1659688"/>
      </p:ext>
    </p:extLst>
  </p:cSld>
  <p:clrMapOvr>
    <a:masterClrMapping/>
  </p:clrMapOvr>
  <p:transition>
    <p:fade/>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2755234056"/>
      </p:ext>
    </p:extLst>
  </p:cSld>
  <p:clrMapOvr>
    <a:masterClrMapping/>
  </p:clrMapOvr>
  <p:transition>
    <p:fad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4177317826"/>
      </p:ext>
    </p:extLst>
  </p:cSld>
  <p:clrMapOvr>
    <a:masterClrMapping/>
  </p:clrMapOvr>
  <p:transition>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306571"/>
      </p:ext>
    </p:extLst>
  </p:cSld>
  <p:clrMapOvr>
    <a:masterClrMapping/>
  </p:clrMapOvr>
  <p:transition>
    <p:fade/>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1099495071"/>
      </p:ext>
    </p:extLst>
  </p:cSld>
  <p:clrMapOvr>
    <a:masterClrMapping/>
  </p:clrMapOvr>
  <p:transition>
    <p:fade/>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41780298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941988732"/>
      </p:ext>
    </p:extLst>
  </p:cSld>
  <p:clrMapOvr>
    <a:masterClrMapping/>
  </p:clrMapOvr>
  <p:transition>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0648698"/>
      </p:ext>
    </p:extLst>
  </p:cSld>
  <p:clrMapOvr>
    <a:masterClrMapping/>
  </p:clrMapOvr>
  <p:transition>
    <p:fade/>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966612348"/>
      </p:ext>
    </p:extLst>
  </p:cSld>
  <p:clrMapOvr>
    <a:masterClrMapping/>
  </p:clrMapOvr>
  <p:transition>
    <p:fade/>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9533055"/>
      </p:ext>
    </p:extLst>
  </p:cSld>
  <p:clrMapOvr>
    <a:masterClrMapping/>
  </p:clrMapOvr>
  <p:transition>
    <p:fade/>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273949247"/>
      </p:ext>
    </p:extLst>
  </p:cSld>
  <p:clrMapOvr>
    <a:masterClrMapping/>
  </p:clrMapOvr>
  <p:transition>
    <p:fade/>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947574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238855926"/>
      </p:ext>
    </p:extLst>
  </p:cSld>
  <p:clrMapOvr>
    <a:masterClrMapping/>
  </p:clrMapOvr>
  <p:transition>
    <p:fade/>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7949685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78842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3811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26755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1552928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4192618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2775288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389077336"/>
      </p:ext>
    </p:extLst>
  </p:cSld>
  <p:clrMapOvr>
    <a:masterClrMapping/>
  </p:clrMapOvr>
  <p:transition>
    <p:fade/>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2898349571"/>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3646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0068134"/>
      </p:ext>
    </p:extLst>
  </p:cSld>
  <p:clrMapOvr>
    <a:masterClrMapping/>
  </p:clrMapOvr>
  <p:transition>
    <p:fade/>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843650"/>
      </p:ext>
    </p:extLst>
  </p:cSld>
  <p:clrMapOvr>
    <a:masterClrMapping/>
  </p:clrMapOvr>
  <p:transition>
    <p:fade/>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171837317"/>
      </p:ext>
    </p:extLst>
  </p:cSld>
  <p:clrMapOvr>
    <a:masterClrMapping/>
  </p:clrMapOvr>
  <p:transition>
    <p:fade/>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4273266037"/>
      </p:ext>
    </p:extLst>
  </p:cSld>
  <p:clrMapOvr>
    <a:masterClrMapping/>
  </p:clrMapOvr>
  <p:transition>
    <p:fade/>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2632769"/>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gradFill>
                  <a:gsLst>
                    <a:gs pos="31858">
                      <a:schemeClr val="tx1"/>
                    </a:gs>
                    <a:gs pos="51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2654528198"/>
      </p:ext>
    </p:extLst>
  </p:cSld>
  <p:clrMapOvr>
    <a:masterClrMapping/>
  </p:clrMapOvr>
  <p:transition>
    <p:fade/>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784705498"/>
      </p:ext>
    </p:extLst>
  </p:cSld>
  <p:clrMapOvr>
    <a:masterClrMapping/>
  </p:clrMapOvr>
  <p:transition>
    <p:fade/>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393206872"/>
      </p:ext>
    </p:extLst>
  </p:cSld>
  <p:clrMapOvr>
    <a:masterClrMapping/>
  </p:clrMapOvr>
  <p:transition>
    <p:fade/>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21794926"/>
      </p:ext>
    </p:extLst>
  </p:cSld>
  <p:clrMapOvr>
    <a:masterClrMapping/>
  </p:clrMapOvr>
  <p:transition>
    <p:fade/>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649589555"/>
      </p:ext>
    </p:extLst>
  </p:cSld>
  <p:clrMapOvr>
    <a:masterClrMapping/>
  </p:clrMapOvr>
  <p:transition>
    <p:fade/>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01367760"/>
      </p:ext>
    </p:extLst>
  </p:cSld>
  <p:clrMapOvr>
    <a:masterClrMapping/>
  </p:clrMapOvr>
  <p:transition>
    <p:fade/>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109736202"/>
      </p:ext>
    </p:extLst>
  </p:cSld>
  <p:clrMapOvr>
    <a:masterClrMapping/>
  </p:clrMapOvr>
  <p:transition>
    <p:fade/>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46878270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2862589255"/>
      </p:ext>
    </p:extLst>
  </p:cSld>
  <p:clrMapOvr>
    <a:masterClrMapping/>
  </p:clrMapOvr>
  <p:transition>
    <p:fade/>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9729886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79431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1529411184"/>
      </p:ext>
    </p:extLst>
  </p:cSld>
  <p:clrMapOvr>
    <a:masterClrMapping/>
  </p:clrMapOvr>
  <p:transition>
    <p:fade/>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529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9628334"/>
      </p:ext>
    </p:extLst>
  </p:cSld>
  <p:clrMapOvr>
    <a:masterClrMapping/>
  </p:clrMapOvr>
  <p:transition>
    <p:fade/>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229769686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1071167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85875287"/>
      </p:ext>
    </p:extLst>
  </p:cSld>
  <p:clrMapOvr>
    <a:masterClrMapping/>
  </p:clrMapOvr>
  <p:transition>
    <p:fade/>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1312849553"/>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78135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0854822"/>
      </p:ext>
    </p:extLst>
  </p:cSld>
  <p:clrMapOvr>
    <a:masterClrMapping/>
  </p:clrMapOvr>
  <p:transition>
    <p:fade/>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445304"/>
      </p:ext>
    </p:extLst>
  </p:cSld>
  <p:clrMapOvr>
    <a:masterClrMapping/>
  </p:clrMapOvr>
  <p:transition>
    <p:fade/>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1868619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39190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1827448005"/>
      </p:ext>
    </p:extLst>
  </p:cSld>
  <p:clrMapOvr>
    <a:masterClrMapping/>
  </p:clrMapOvr>
  <p:transition>
    <p:fade/>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4548732"/>
      </p:ext>
    </p:extLst>
  </p:cSld>
  <p:clrMapOvr>
    <a:masterClrMapping/>
  </p:clrMapOvr>
  <p:transition>
    <p:fade/>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2345945474"/>
      </p:ext>
    </p:extLst>
  </p:cSld>
  <p:clrMapOvr>
    <a:masterClrMapping/>
  </p:clrMapOvr>
  <p:transition>
    <p:fade/>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631344177"/>
      </p:ext>
    </p:extLst>
  </p:cSld>
  <p:clrMapOvr>
    <a:masterClrMapping/>
  </p:clrMapOvr>
  <p:transition>
    <p:fade/>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4747209"/>
      </p:ext>
    </p:extLst>
  </p:cSld>
  <p:clrMapOvr>
    <a:masterClrMapping/>
  </p:clrMapOvr>
  <p:transition>
    <p:fade/>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4103850012"/>
      </p:ext>
    </p:extLst>
  </p:cSld>
  <p:clrMapOvr>
    <a:masterClrMapping/>
  </p:clrMapOvr>
  <p:transition>
    <p:fade/>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8612780"/>
      </p:ext>
    </p:extLst>
  </p:cSld>
  <p:clrMapOvr>
    <a:masterClrMapping/>
  </p:clrMapOvr>
  <p:transition>
    <p:fade/>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566694704"/>
      </p:ext>
    </p:extLst>
  </p:cSld>
  <p:clrMapOvr>
    <a:masterClrMapping/>
  </p:clrMapOvr>
  <p:transition>
    <p:fade/>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5046987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6027400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70006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75748482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772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61426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5331992"/>
      </p:ext>
    </p:extLst>
  </p:cSld>
  <p:clrMapOvr>
    <a:masterClrMapping/>
  </p:clrMapOvr>
  <p:transition>
    <p:fade/>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20382279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9721592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6.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917819866"/>
      </p:ext>
    </p:extLst>
  </p:cSld>
  <p:clrMapOvr>
    <a:masterClrMapping/>
  </p:clrMapOvr>
  <p:transition>
    <p:fade/>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2629198811"/>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48507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89481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2977827"/>
      </p:ext>
    </p:extLst>
  </p:cSld>
  <p:clrMapOvr>
    <a:masterClrMapping/>
  </p:clrMapOvr>
  <p:transition>
    <p:fade/>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5967666"/>
      </p:ext>
    </p:extLst>
  </p:cSld>
  <p:clrMapOvr>
    <a:masterClrMapping/>
  </p:clrMapOvr>
  <p:transition>
    <p:fade/>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4084271547"/>
      </p:ext>
    </p:extLst>
  </p:cSld>
  <p:clrMapOvr>
    <a:masterClrMapping/>
  </p:clrMapOvr>
  <p:transition>
    <p:fade/>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726469535"/>
      </p:ext>
    </p:extLst>
  </p:cSld>
  <p:clrMapOvr>
    <a:masterClrMapping/>
  </p:clrMapOvr>
  <p:transition>
    <p:fade/>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468548"/>
      </p:ext>
    </p:extLst>
  </p:cSld>
  <p:clrMapOvr>
    <a:masterClrMapping/>
  </p:clrMapOvr>
  <p:transition>
    <p:fade/>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3401870550"/>
      </p:ext>
    </p:extLst>
  </p:cSld>
  <p:clrMapOvr>
    <a:masterClrMapping/>
  </p:clrMapOvr>
  <p:transition>
    <p:fade/>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178798618"/>
      </p:ext>
    </p:extLst>
  </p:cSld>
  <p:clrMapOvr>
    <a:masterClrMapping/>
  </p:clrMapOvr>
  <p:transition>
    <p:fade/>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4410577"/>
      </p:ext>
    </p:extLst>
  </p:cSld>
  <p:clrMapOvr>
    <a:masterClrMapping/>
  </p:clrMapOvr>
  <p:transition>
    <p:fade/>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667026114"/>
      </p:ext>
    </p:extLst>
  </p:cSld>
  <p:clrMapOvr>
    <a:masterClrMapping/>
  </p:clrMapOvr>
  <p:transition>
    <p:fade/>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441915"/>
      </p:ext>
    </p:extLst>
  </p:cSld>
  <p:clrMapOvr>
    <a:masterClrMapping/>
  </p:clrMapOvr>
  <p:transition>
    <p:fade/>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964646623"/>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95425238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39367690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3288156669"/>
      </p:ext>
    </p:extLst>
  </p:cSld>
  <p:clrMapOvr>
    <a:masterClrMapping/>
  </p:clrMapOvr>
  <p:transition>
    <p:fade/>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2816700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26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7501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786980"/>
      </p:ext>
    </p:extLst>
  </p:cSld>
  <p:clrMapOvr>
    <a:masterClrMapping/>
  </p:clrMapOvr>
  <p:transition>
    <p:fade/>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28509200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4702093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4500011"/>
      </p:ext>
    </p:extLst>
  </p:cSld>
  <p:clrMapOvr>
    <a:masterClrMapping/>
  </p:clrMapOvr>
  <p:transition>
    <p:fade/>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2966924385"/>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5_Title Slide 4 for internal audiences">
    <p:spTree>
      <p:nvGrpSpPr>
        <p:cNvPr id="1" name=""/>
        <p:cNvGrpSpPr/>
        <p:nvPr/>
      </p:nvGrpSpPr>
      <p:grpSpPr>
        <a:xfrm>
          <a:off x="0" y="0"/>
          <a:ext cx="0" cy="0"/>
          <a:chOff x="0" y="0"/>
          <a:chExt cx="0" cy="0"/>
        </a:xfrm>
      </p:grpSpPr>
      <p:sp>
        <p:nvSpPr>
          <p:cNvPr id="20" name="Rectangle 19"/>
          <p:cNvSpPr/>
          <p:nvPr/>
        </p:nvSpPr>
        <p:spPr bwMode="gray">
          <a:xfrm>
            <a:off x="1" y="0"/>
            <a:ext cx="6813131" cy="686641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
        <p:nvSpPr>
          <p:cNvPr id="9" name="Title 1"/>
          <p:cNvSpPr>
            <a:spLocks noGrp="1"/>
          </p:cNvSpPr>
          <p:nvPr>
            <p:ph type="title" hasCustomPrompt="1"/>
          </p:nvPr>
        </p:nvSpPr>
        <p:spPr bwMode="ltGray">
          <a:xfrm>
            <a:off x="267682" y="2084174"/>
            <a:ext cx="6276527" cy="1793104"/>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Questions</a:t>
            </a:r>
          </a:p>
        </p:txBody>
      </p:sp>
      <p:sp>
        <p:nvSpPr>
          <p:cNvPr id="3" name="Text Placeholder 2"/>
          <p:cNvSpPr>
            <a:spLocks noGrp="1"/>
          </p:cNvSpPr>
          <p:nvPr>
            <p:ph type="body" sz="quarter" idx="14"/>
          </p:nvPr>
        </p:nvSpPr>
        <p:spPr bwMode="ltGray">
          <a:xfrm>
            <a:off x="267682" y="3880391"/>
            <a:ext cx="6276527" cy="1789991"/>
          </a:xfrm>
          <a:noFill/>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endParaRPr lang="en-US" dirty="0"/>
          </a:p>
        </p:txBody>
      </p:sp>
      <p:sp>
        <p:nvSpPr>
          <p:cNvPr id="6" name="Rectangle 5"/>
          <p:cNvSpPr/>
          <p:nvPr userDrawn="1"/>
        </p:nvSpPr>
        <p:spPr bwMode="auto">
          <a:xfrm>
            <a:off x="6813131" y="1"/>
            <a:ext cx="5378869"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00BCF2"/>
              </a:solidFill>
              <a:ea typeface="Segoe UI" pitchFamily="34" charset="0"/>
              <a:cs typeface="Segoe UI" pitchFamily="34" charset="0"/>
            </a:endParaRPr>
          </a:p>
        </p:txBody>
      </p:sp>
      <p:sp>
        <p:nvSpPr>
          <p:cNvPr id="8" name="Freeform 52"/>
          <p:cNvSpPr>
            <a:spLocks noEditPoints="1"/>
          </p:cNvSpPr>
          <p:nvPr userDrawn="1"/>
        </p:nvSpPr>
        <p:spPr bwMode="black">
          <a:xfrm>
            <a:off x="7412284" y="1408502"/>
            <a:ext cx="4180563" cy="3933257"/>
          </a:xfrm>
          <a:custGeom>
            <a:avLst/>
            <a:gdLst>
              <a:gd name="T0" fmla="*/ 76 w 153"/>
              <a:gd name="T1" fmla="*/ 9 h 144"/>
              <a:gd name="T2" fmla="*/ 15 w 153"/>
              <a:gd name="T3" fmla="*/ 63 h 144"/>
              <a:gd name="T4" fmla="*/ 27 w 153"/>
              <a:gd name="T5" fmla="*/ 109 h 144"/>
              <a:gd name="T6" fmla="*/ 68 w 153"/>
              <a:gd name="T7" fmla="*/ 133 h 144"/>
              <a:gd name="T8" fmla="*/ 77 w 153"/>
              <a:gd name="T9" fmla="*/ 134 h 144"/>
              <a:gd name="T10" fmla="*/ 138 w 153"/>
              <a:gd name="T11" fmla="*/ 80 h 144"/>
              <a:gd name="T12" fmla="*/ 126 w 153"/>
              <a:gd name="T13" fmla="*/ 34 h 144"/>
              <a:gd name="T14" fmla="*/ 85 w 153"/>
              <a:gd name="T15" fmla="*/ 10 h 144"/>
              <a:gd name="T16" fmla="*/ 76 w 153"/>
              <a:gd name="T17" fmla="*/ 9 h 144"/>
              <a:gd name="T18" fmla="*/ 76 w 153"/>
              <a:gd name="T19" fmla="*/ 0 h 144"/>
              <a:gd name="T20" fmla="*/ 86 w 153"/>
              <a:gd name="T21" fmla="*/ 0 h 144"/>
              <a:gd name="T22" fmla="*/ 148 w 153"/>
              <a:gd name="T23" fmla="*/ 81 h 144"/>
              <a:gd name="T24" fmla="*/ 77 w 153"/>
              <a:gd name="T25" fmla="*/ 144 h 144"/>
              <a:gd name="T26" fmla="*/ 67 w 153"/>
              <a:gd name="T27" fmla="*/ 143 h 144"/>
              <a:gd name="T28" fmla="*/ 5 w 153"/>
              <a:gd name="T29" fmla="*/ 62 h 144"/>
              <a:gd name="T30" fmla="*/ 76 w 153"/>
              <a:gd name="T31" fmla="*/ 0 h 144"/>
              <a:gd name="T32" fmla="*/ 53 w 153"/>
              <a:gd name="T33" fmla="*/ 48 h 144"/>
              <a:gd name="T34" fmla="*/ 58 w 153"/>
              <a:gd name="T35" fmla="*/ 40 h 144"/>
              <a:gd name="T36" fmla="*/ 66 w 153"/>
              <a:gd name="T37" fmla="*/ 34 h 144"/>
              <a:gd name="T38" fmla="*/ 76 w 153"/>
              <a:gd name="T39" fmla="*/ 32 h 144"/>
              <a:gd name="T40" fmla="*/ 89 w 153"/>
              <a:gd name="T41" fmla="*/ 34 h 144"/>
              <a:gd name="T42" fmla="*/ 96 w 153"/>
              <a:gd name="T43" fmla="*/ 40 h 144"/>
              <a:gd name="T44" fmla="*/ 101 w 153"/>
              <a:gd name="T45" fmla="*/ 46 h 144"/>
              <a:gd name="T46" fmla="*/ 102 w 153"/>
              <a:gd name="T47" fmla="*/ 52 h 144"/>
              <a:gd name="T48" fmla="*/ 101 w 153"/>
              <a:gd name="T49" fmla="*/ 61 h 144"/>
              <a:gd name="T50" fmla="*/ 98 w 153"/>
              <a:gd name="T51" fmla="*/ 66 h 144"/>
              <a:gd name="T52" fmla="*/ 93 w 153"/>
              <a:gd name="T53" fmla="*/ 70 h 144"/>
              <a:gd name="T54" fmla="*/ 89 w 153"/>
              <a:gd name="T55" fmla="*/ 73 h 144"/>
              <a:gd name="T56" fmla="*/ 85 w 153"/>
              <a:gd name="T57" fmla="*/ 77 h 144"/>
              <a:gd name="T58" fmla="*/ 83 w 153"/>
              <a:gd name="T59" fmla="*/ 82 h 144"/>
              <a:gd name="T60" fmla="*/ 83 w 153"/>
              <a:gd name="T61" fmla="*/ 86 h 144"/>
              <a:gd name="T62" fmla="*/ 69 w 153"/>
              <a:gd name="T63" fmla="*/ 86 h 144"/>
              <a:gd name="T64" fmla="*/ 69 w 153"/>
              <a:gd name="T65" fmla="*/ 81 h 144"/>
              <a:gd name="T66" fmla="*/ 71 w 153"/>
              <a:gd name="T67" fmla="*/ 74 h 144"/>
              <a:gd name="T68" fmla="*/ 74 w 153"/>
              <a:gd name="T69" fmla="*/ 69 h 144"/>
              <a:gd name="T70" fmla="*/ 78 w 153"/>
              <a:gd name="T71" fmla="*/ 65 h 144"/>
              <a:gd name="T72" fmla="*/ 82 w 153"/>
              <a:gd name="T73" fmla="*/ 62 h 144"/>
              <a:gd name="T74" fmla="*/ 85 w 153"/>
              <a:gd name="T75" fmla="*/ 59 h 144"/>
              <a:gd name="T76" fmla="*/ 86 w 153"/>
              <a:gd name="T77" fmla="*/ 54 h 144"/>
              <a:gd name="T78" fmla="*/ 83 w 153"/>
              <a:gd name="T79" fmla="*/ 47 h 144"/>
              <a:gd name="T80" fmla="*/ 77 w 153"/>
              <a:gd name="T81" fmla="*/ 45 h 144"/>
              <a:gd name="T82" fmla="*/ 72 w 153"/>
              <a:gd name="T83" fmla="*/ 46 h 144"/>
              <a:gd name="T84" fmla="*/ 69 w 153"/>
              <a:gd name="T85" fmla="*/ 49 h 144"/>
              <a:gd name="T86" fmla="*/ 67 w 153"/>
              <a:gd name="T87" fmla="*/ 53 h 144"/>
              <a:gd name="T88" fmla="*/ 66 w 153"/>
              <a:gd name="T89" fmla="*/ 58 h 144"/>
              <a:gd name="T90" fmla="*/ 51 w 153"/>
              <a:gd name="T91" fmla="*/ 58 h 144"/>
              <a:gd name="T92" fmla="*/ 53 w 153"/>
              <a:gd name="T93" fmla="*/ 48 h 144"/>
              <a:gd name="T94" fmla="*/ 84 w 153"/>
              <a:gd name="T95" fmla="*/ 101 h 144"/>
              <a:gd name="T96" fmla="*/ 76 w 153"/>
              <a:gd name="T97" fmla="*/ 92 h 144"/>
              <a:gd name="T98" fmla="*/ 68 w 153"/>
              <a:gd name="T99" fmla="*/ 101 h 144"/>
              <a:gd name="T100" fmla="*/ 76 w 153"/>
              <a:gd name="T101" fmla="*/ 109 h 144"/>
              <a:gd name="T102" fmla="*/ 84 w 153"/>
              <a:gd name="T103"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44">
                <a:moveTo>
                  <a:pt x="76" y="9"/>
                </a:moveTo>
                <a:cubicBezTo>
                  <a:pt x="45" y="9"/>
                  <a:pt x="19" y="32"/>
                  <a:pt x="15" y="63"/>
                </a:cubicBezTo>
                <a:cubicBezTo>
                  <a:pt x="12" y="80"/>
                  <a:pt x="17" y="96"/>
                  <a:pt x="27" y="109"/>
                </a:cubicBezTo>
                <a:cubicBezTo>
                  <a:pt x="37" y="123"/>
                  <a:pt x="52" y="131"/>
                  <a:pt x="68" y="133"/>
                </a:cubicBezTo>
                <a:cubicBezTo>
                  <a:pt x="71" y="134"/>
                  <a:pt x="74" y="134"/>
                  <a:pt x="77" y="134"/>
                </a:cubicBezTo>
                <a:cubicBezTo>
                  <a:pt x="108" y="134"/>
                  <a:pt x="134" y="111"/>
                  <a:pt x="138" y="80"/>
                </a:cubicBezTo>
                <a:cubicBezTo>
                  <a:pt x="141" y="63"/>
                  <a:pt x="136" y="47"/>
                  <a:pt x="126" y="34"/>
                </a:cubicBezTo>
                <a:cubicBezTo>
                  <a:pt x="116" y="20"/>
                  <a:pt x="101" y="12"/>
                  <a:pt x="85" y="10"/>
                </a:cubicBezTo>
                <a:cubicBezTo>
                  <a:pt x="82" y="9"/>
                  <a:pt x="79" y="9"/>
                  <a:pt x="76" y="9"/>
                </a:cubicBezTo>
                <a:moveTo>
                  <a:pt x="76" y="0"/>
                </a:moveTo>
                <a:cubicBezTo>
                  <a:pt x="80" y="0"/>
                  <a:pt x="83" y="0"/>
                  <a:pt x="86" y="0"/>
                </a:cubicBezTo>
                <a:cubicBezTo>
                  <a:pt x="125" y="6"/>
                  <a:pt x="153" y="42"/>
                  <a:pt x="148" y="81"/>
                </a:cubicBezTo>
                <a:cubicBezTo>
                  <a:pt x="143" y="117"/>
                  <a:pt x="112" y="144"/>
                  <a:pt x="77" y="144"/>
                </a:cubicBezTo>
                <a:cubicBezTo>
                  <a:pt x="73" y="144"/>
                  <a:pt x="70" y="143"/>
                  <a:pt x="67" y="143"/>
                </a:cubicBezTo>
                <a:cubicBezTo>
                  <a:pt x="28" y="138"/>
                  <a:pt x="0" y="101"/>
                  <a:pt x="5" y="62"/>
                </a:cubicBezTo>
                <a:cubicBezTo>
                  <a:pt x="10" y="26"/>
                  <a:pt x="41" y="0"/>
                  <a:pt x="76" y="0"/>
                </a:cubicBezTo>
                <a:moveTo>
                  <a:pt x="53" y="48"/>
                </a:moveTo>
                <a:cubicBezTo>
                  <a:pt x="54" y="45"/>
                  <a:pt x="56" y="42"/>
                  <a:pt x="58" y="40"/>
                </a:cubicBezTo>
                <a:cubicBezTo>
                  <a:pt x="60" y="37"/>
                  <a:pt x="63" y="36"/>
                  <a:pt x="66" y="34"/>
                </a:cubicBezTo>
                <a:cubicBezTo>
                  <a:pt x="69" y="33"/>
                  <a:pt x="72" y="32"/>
                  <a:pt x="76" y="32"/>
                </a:cubicBezTo>
                <a:cubicBezTo>
                  <a:pt x="81" y="32"/>
                  <a:pt x="85" y="33"/>
                  <a:pt x="89" y="34"/>
                </a:cubicBezTo>
                <a:cubicBezTo>
                  <a:pt x="92" y="36"/>
                  <a:pt x="94" y="38"/>
                  <a:pt x="96" y="40"/>
                </a:cubicBezTo>
                <a:cubicBezTo>
                  <a:pt x="98" y="42"/>
                  <a:pt x="100" y="44"/>
                  <a:pt x="101" y="46"/>
                </a:cubicBezTo>
                <a:cubicBezTo>
                  <a:pt x="102" y="48"/>
                  <a:pt x="102" y="50"/>
                  <a:pt x="102" y="52"/>
                </a:cubicBezTo>
                <a:cubicBezTo>
                  <a:pt x="102" y="56"/>
                  <a:pt x="102" y="59"/>
                  <a:pt x="101" y="61"/>
                </a:cubicBezTo>
                <a:cubicBezTo>
                  <a:pt x="100" y="63"/>
                  <a:pt x="99" y="65"/>
                  <a:pt x="98" y="66"/>
                </a:cubicBezTo>
                <a:cubicBezTo>
                  <a:pt x="96" y="68"/>
                  <a:pt x="95" y="69"/>
                  <a:pt x="93" y="70"/>
                </a:cubicBezTo>
                <a:cubicBezTo>
                  <a:pt x="92" y="71"/>
                  <a:pt x="90" y="72"/>
                  <a:pt x="89" y="73"/>
                </a:cubicBezTo>
                <a:cubicBezTo>
                  <a:pt x="88" y="74"/>
                  <a:pt x="86" y="76"/>
                  <a:pt x="85" y="77"/>
                </a:cubicBezTo>
                <a:cubicBezTo>
                  <a:pt x="84" y="78"/>
                  <a:pt x="83" y="80"/>
                  <a:pt x="83" y="82"/>
                </a:cubicBezTo>
                <a:cubicBezTo>
                  <a:pt x="83" y="86"/>
                  <a:pt x="83" y="86"/>
                  <a:pt x="83" y="86"/>
                </a:cubicBezTo>
                <a:cubicBezTo>
                  <a:pt x="69" y="86"/>
                  <a:pt x="69" y="86"/>
                  <a:pt x="69" y="86"/>
                </a:cubicBezTo>
                <a:cubicBezTo>
                  <a:pt x="69" y="81"/>
                  <a:pt x="69" y="81"/>
                  <a:pt x="69" y="81"/>
                </a:cubicBezTo>
                <a:cubicBezTo>
                  <a:pt x="69" y="78"/>
                  <a:pt x="70" y="76"/>
                  <a:pt x="71" y="74"/>
                </a:cubicBezTo>
                <a:cubicBezTo>
                  <a:pt x="72" y="72"/>
                  <a:pt x="73" y="70"/>
                  <a:pt x="74" y="69"/>
                </a:cubicBezTo>
                <a:cubicBezTo>
                  <a:pt x="75" y="67"/>
                  <a:pt x="77" y="66"/>
                  <a:pt x="78" y="65"/>
                </a:cubicBezTo>
                <a:cubicBezTo>
                  <a:pt x="79" y="64"/>
                  <a:pt x="81" y="63"/>
                  <a:pt x="82" y="62"/>
                </a:cubicBezTo>
                <a:cubicBezTo>
                  <a:pt x="83" y="61"/>
                  <a:pt x="84" y="60"/>
                  <a:pt x="85" y="59"/>
                </a:cubicBezTo>
                <a:cubicBezTo>
                  <a:pt x="86" y="57"/>
                  <a:pt x="86" y="56"/>
                  <a:pt x="86" y="54"/>
                </a:cubicBezTo>
                <a:cubicBezTo>
                  <a:pt x="86" y="51"/>
                  <a:pt x="85" y="48"/>
                  <a:pt x="83" y="47"/>
                </a:cubicBezTo>
                <a:cubicBezTo>
                  <a:pt x="82" y="45"/>
                  <a:pt x="80" y="45"/>
                  <a:pt x="77" y="45"/>
                </a:cubicBezTo>
                <a:cubicBezTo>
                  <a:pt x="75" y="45"/>
                  <a:pt x="73" y="45"/>
                  <a:pt x="72" y="46"/>
                </a:cubicBezTo>
                <a:cubicBezTo>
                  <a:pt x="71" y="46"/>
                  <a:pt x="70" y="47"/>
                  <a:pt x="69" y="49"/>
                </a:cubicBezTo>
                <a:cubicBezTo>
                  <a:pt x="68" y="50"/>
                  <a:pt x="67" y="51"/>
                  <a:pt x="67" y="53"/>
                </a:cubicBezTo>
                <a:cubicBezTo>
                  <a:pt x="66" y="54"/>
                  <a:pt x="66" y="56"/>
                  <a:pt x="66" y="58"/>
                </a:cubicBezTo>
                <a:cubicBezTo>
                  <a:pt x="51" y="58"/>
                  <a:pt x="51" y="58"/>
                  <a:pt x="51" y="58"/>
                </a:cubicBezTo>
                <a:cubicBezTo>
                  <a:pt x="51" y="54"/>
                  <a:pt x="52" y="51"/>
                  <a:pt x="53" y="48"/>
                </a:cubicBezTo>
                <a:moveTo>
                  <a:pt x="84" y="101"/>
                </a:moveTo>
                <a:cubicBezTo>
                  <a:pt x="84" y="96"/>
                  <a:pt x="80" y="92"/>
                  <a:pt x="76" y="92"/>
                </a:cubicBezTo>
                <a:cubicBezTo>
                  <a:pt x="71" y="92"/>
                  <a:pt x="68" y="96"/>
                  <a:pt x="68" y="101"/>
                </a:cubicBezTo>
                <a:cubicBezTo>
                  <a:pt x="68" y="105"/>
                  <a:pt x="71" y="109"/>
                  <a:pt x="76" y="109"/>
                </a:cubicBezTo>
                <a:cubicBezTo>
                  <a:pt x="80" y="109"/>
                  <a:pt x="84" y="105"/>
                  <a:pt x="84"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742"/>
            <a:endParaRPr lang="en-US">
              <a:solidFill>
                <a:srgbClr val="505050"/>
              </a:solidFill>
            </a:endParaRPr>
          </a:p>
        </p:txBody>
      </p:sp>
    </p:spTree>
    <p:extLst>
      <p:ext uri="{BB962C8B-B14F-4D97-AF65-F5344CB8AC3E}">
        <p14:creationId xmlns:p14="http://schemas.microsoft.com/office/powerpoint/2010/main" val="872091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79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6831069"/>
      </p:ext>
    </p:extLst>
  </p:cSld>
  <p:clrMapOvr>
    <a:masterClrMapping/>
  </p:clrMapOvr>
  <p:transition>
    <p:fade/>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995800"/>
      </p:ext>
    </p:extLst>
  </p:cSld>
  <p:clrMapOvr>
    <a:masterClrMapping/>
  </p:clrMapOvr>
  <p:transition>
    <p:fade/>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4068568995"/>
      </p:ext>
    </p:extLst>
  </p:cSld>
  <p:clrMapOvr>
    <a:masterClrMapping/>
  </p:clrMapOvr>
  <p:transition>
    <p:fade/>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2174724069"/>
      </p:ext>
    </p:extLst>
  </p:cSld>
  <p:clrMapOvr>
    <a:masterClrMapping/>
  </p:clrMapOvr>
  <p:transition>
    <p:fade/>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437402"/>
      </p:ext>
    </p:extLst>
  </p:cSld>
  <p:clrMapOvr>
    <a:masterClrMapping/>
  </p:clrMapOvr>
  <p:transition>
    <p:fade/>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1713385817"/>
      </p:ext>
    </p:extLst>
  </p:cSld>
  <p:clrMapOvr>
    <a:masterClrMapping/>
  </p:clrMapOvr>
  <p:transition>
    <p:fade/>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441379799"/>
      </p:ext>
    </p:extLst>
  </p:cSld>
  <p:clrMapOvr>
    <a:masterClrMapping/>
  </p:clrMapOvr>
  <p:transition>
    <p:fade/>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2515357"/>
      </p:ext>
    </p:extLst>
  </p:cSld>
  <p:clrMapOvr>
    <a:masterClrMapping/>
  </p:clrMapOvr>
  <p:transition>
    <p:fade/>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45771640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666082714"/>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6_Title Slide 4 for internal audiences">
    <p:spTree>
      <p:nvGrpSpPr>
        <p:cNvPr id="1" name=""/>
        <p:cNvGrpSpPr/>
        <p:nvPr/>
      </p:nvGrpSpPr>
      <p:grpSpPr>
        <a:xfrm>
          <a:off x="0" y="0"/>
          <a:ext cx="0" cy="0"/>
          <a:chOff x="0" y="0"/>
          <a:chExt cx="0" cy="0"/>
        </a:xfrm>
      </p:grpSpPr>
      <p:sp>
        <p:nvSpPr>
          <p:cNvPr id="20" name="Rectangle 19"/>
          <p:cNvSpPr/>
          <p:nvPr/>
        </p:nvSpPr>
        <p:spPr bwMode="gray">
          <a:xfrm>
            <a:off x="1" y="0"/>
            <a:ext cx="6813131" cy="686641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
        <p:nvSpPr>
          <p:cNvPr id="9" name="Title 1"/>
          <p:cNvSpPr>
            <a:spLocks noGrp="1"/>
          </p:cNvSpPr>
          <p:nvPr>
            <p:ph type="title"/>
          </p:nvPr>
        </p:nvSpPr>
        <p:spPr bwMode="ltGray">
          <a:xfrm>
            <a:off x="267682" y="2084174"/>
            <a:ext cx="6276527" cy="1793104"/>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endParaRPr lang="en-US" dirty="0"/>
          </a:p>
        </p:txBody>
      </p:sp>
      <p:sp>
        <p:nvSpPr>
          <p:cNvPr id="3" name="Text Placeholder 2"/>
          <p:cNvSpPr>
            <a:spLocks noGrp="1"/>
          </p:cNvSpPr>
          <p:nvPr>
            <p:ph type="body" sz="quarter" idx="14"/>
          </p:nvPr>
        </p:nvSpPr>
        <p:spPr bwMode="ltGray">
          <a:xfrm>
            <a:off x="267682" y="3880391"/>
            <a:ext cx="6276527" cy="1789991"/>
          </a:xfrm>
          <a:noFill/>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endParaRPr lang="en-US" dirty="0"/>
          </a:p>
        </p:txBody>
      </p:sp>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3816" r="6989"/>
          <a:stretch/>
        </p:blipFill>
        <p:spPr>
          <a:xfrm>
            <a:off x="6813131" y="8413"/>
            <a:ext cx="5378869" cy="6858000"/>
          </a:xfrm>
          <a:prstGeom prst="rect">
            <a:avLst/>
          </a:prstGeom>
        </p:spPr>
      </p:pic>
    </p:spTree>
    <p:extLst>
      <p:ext uri="{BB962C8B-B14F-4D97-AF65-F5344CB8AC3E}">
        <p14:creationId xmlns:p14="http://schemas.microsoft.com/office/powerpoint/2010/main" val="1122758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64257266"/>
      </p:ext>
    </p:extLst>
  </p:cSld>
  <p:clrMapOvr>
    <a:masterClrMapping/>
  </p:clrMapOvr>
  <p:transition>
    <p:fade/>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4250022124"/>
      </p:ext>
    </p:extLst>
  </p:cSld>
  <p:clrMapOvr>
    <a:masterClrMapping/>
  </p:clrMapOvr>
  <p:transition>
    <p:fade/>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132097422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4114032640"/>
      </p:ext>
    </p:extLst>
  </p:cSld>
  <p:clrMapOvr>
    <a:masterClrMapping/>
  </p:clrMapOvr>
  <p:transition>
    <p:fade/>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81525472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56246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27860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022374"/>
      </p:ext>
    </p:extLst>
  </p:cSld>
  <p:clrMapOvr>
    <a:masterClrMapping/>
  </p:clrMapOvr>
  <p:transition>
    <p:fade/>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255168887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48212" y="6437243"/>
            <a:ext cx="3859607" cy="134483"/>
          </a:xfrm>
          <a:prstGeom prst="rect">
            <a:avLst/>
          </a:prstGeom>
        </p:spPr>
        <p:txBody>
          <a:bodyPr/>
          <a:lstStyle>
            <a:lvl1pPr>
              <a:defRPr>
                <a:solidFill>
                  <a:schemeClr val="tx2"/>
                </a:solidFill>
              </a:defRPr>
            </a:lvl1pPr>
          </a:lstStyle>
          <a:p>
            <a:pPr defTabSz="913505" fontAlgn="base">
              <a:spcBef>
                <a:spcPct val="0"/>
              </a:spcBef>
              <a:spcAft>
                <a:spcPct val="0"/>
              </a:spcAft>
            </a:pPr>
            <a:r>
              <a:rPr lang="en-US" sz="2353">
                <a:solidFill>
                  <a:srgbClr val="505050"/>
                </a:solidFill>
                <a:ea typeface="MS PGothic" charset="0"/>
              </a:rPr>
              <a:t>Microsoft Confidential</a:t>
            </a:r>
            <a:endParaRPr lang="en-US" sz="2353" dirty="0">
              <a:solidFill>
                <a:srgbClr val="505050"/>
              </a:solidFill>
              <a:ea typeface="MS PGothic" charset="0"/>
            </a:endParaRPr>
          </a:p>
        </p:txBody>
      </p:sp>
      <p:sp>
        <p:nvSpPr>
          <p:cNvPr id="6" name="Slide Number Placeholder 5"/>
          <p:cNvSpPr>
            <a:spLocks noGrp="1"/>
          </p:cNvSpPr>
          <p:nvPr>
            <p:ph type="sldNum" sz="quarter" idx="12"/>
          </p:nvPr>
        </p:nvSpPr>
        <p:spPr>
          <a:xfrm>
            <a:off x="11367166" y="6437243"/>
            <a:ext cx="555596" cy="134483"/>
          </a:xfrm>
          <a:prstGeom prst="rect">
            <a:avLst/>
          </a:prstGeom>
        </p:spPr>
        <p:txBody>
          <a:bodyPr/>
          <a:lstStyle>
            <a:lvl1pPr>
              <a:defRPr>
                <a:solidFill>
                  <a:schemeClr val="tx2"/>
                </a:solidFill>
              </a:defRPr>
            </a:lvl1pPr>
          </a:lstStyle>
          <a:p>
            <a:pPr defTabSz="913505" fontAlgn="base">
              <a:spcBef>
                <a:spcPct val="0"/>
              </a:spcBef>
              <a:spcAft>
                <a:spcPct val="0"/>
              </a:spcAft>
            </a:pPr>
            <a:fld id="{27258FFF-F925-446B-8502-81C933981705}" type="slidenum">
              <a:rPr lang="en-US" sz="2353" smtClean="0">
                <a:solidFill>
                  <a:srgbClr val="505050"/>
                </a:solidFill>
                <a:ea typeface="MS PGothic" charset="0"/>
              </a:rPr>
              <a:pPr defTabSz="913505" fontAlgn="base">
                <a:spcBef>
                  <a:spcPct val="0"/>
                </a:spcBef>
                <a:spcAft>
                  <a:spcPct val="0"/>
                </a:spcAft>
              </a:pPr>
              <a:t>‹#›</a:t>
            </a:fld>
            <a:endParaRPr lang="en-US" sz="2353" dirty="0">
              <a:solidFill>
                <a:srgbClr val="505050"/>
              </a:solidFill>
              <a:ea typeface="MS PGothic" charset="0"/>
            </a:endParaRPr>
          </a:p>
        </p:txBody>
      </p:sp>
      <p:sp>
        <p:nvSpPr>
          <p:cNvPr id="7" name="Text Placeholder 4"/>
          <p:cNvSpPr>
            <a:spLocks noGrp="1"/>
          </p:cNvSpPr>
          <p:nvPr>
            <p:ph type="body" sz="quarter" idx="13"/>
          </p:nvPr>
        </p:nvSpPr>
        <p:spPr>
          <a:xfrm>
            <a:off x="269239" y="361911"/>
            <a:ext cx="10757098" cy="1004683"/>
          </a:xfrm>
          <a:prstGeom prst="rect">
            <a:avLst/>
          </a:prstGeom>
        </p:spPr>
        <p:txBody>
          <a:bodyPr lIns="146304" tIns="91440" rIns="146304" bIns="91440">
            <a:noAutofit/>
          </a:bodyPr>
          <a:lstStyle>
            <a:lvl1pPr marL="0" indent="0" algn="l" defTabSz="914367" rtl="0" eaLnBrk="1" latinLnBrk="0" hangingPunct="1">
              <a:lnSpc>
                <a:spcPct val="90000"/>
              </a:lnSpc>
              <a:spcBef>
                <a:spcPct val="0"/>
              </a:spcBef>
              <a:spcAft>
                <a:spcPts val="2353"/>
              </a:spcAft>
              <a:buFontTx/>
              <a:buNone/>
              <a:defRPr lang="en-US" sz="5686" b="0" kern="1200" cap="none" spc="-100" baseline="0" dirty="0" smtClean="0">
                <a:ln w="3175">
                  <a:noFill/>
                </a:ln>
                <a:gradFill>
                  <a:gsLst>
                    <a:gs pos="6195">
                      <a:schemeClr val="tx1"/>
                    </a:gs>
                    <a:gs pos="26000">
                      <a:schemeClr val="tx1"/>
                    </a:gs>
                  </a:gsLst>
                  <a:lin ang="5400000" scaled="0"/>
                </a:gradFill>
                <a:effectLst/>
                <a:latin typeface="+mj-lt"/>
                <a:ea typeface="+mn-ea"/>
                <a:cs typeface="Segoe UI" pitchFamily="34" charset="0"/>
              </a:defRPr>
            </a:lvl1pPr>
          </a:lstStyle>
          <a:p>
            <a:pPr marL="0" marR="0" lvl="0" indent="0" algn="l" defTabSz="914367" rtl="0" eaLnBrk="1" fontAlgn="auto" latinLnBrk="0" hangingPunct="1">
              <a:lnSpc>
                <a:spcPct val="90000"/>
              </a:lnSpc>
              <a:spcBef>
                <a:spcPts val="1176"/>
              </a:spcBef>
              <a:spcAft>
                <a:spcPts val="2353"/>
              </a:spcAft>
              <a:buClrTx/>
              <a:buSzPct val="90000"/>
              <a:buFontTx/>
              <a:buNone/>
              <a:tabLst/>
            </a:pPr>
            <a:r>
              <a:rPr lang="en-US" dirty="0"/>
              <a:t>Click to edit Master text</a:t>
            </a:r>
          </a:p>
        </p:txBody>
      </p:sp>
    </p:spTree>
    <p:extLst>
      <p:ext uri="{BB962C8B-B14F-4D97-AF65-F5344CB8AC3E}">
        <p14:creationId xmlns:p14="http://schemas.microsoft.com/office/powerpoint/2010/main" val="2753206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8_Title Slide 4 for internal audiences">
    <p:spTree>
      <p:nvGrpSpPr>
        <p:cNvPr id="1" name=""/>
        <p:cNvGrpSpPr/>
        <p:nvPr/>
      </p:nvGrpSpPr>
      <p:grpSpPr>
        <a:xfrm>
          <a:off x="0" y="0"/>
          <a:ext cx="0" cy="0"/>
          <a:chOff x="0" y="0"/>
          <a:chExt cx="0" cy="0"/>
        </a:xfrm>
      </p:grpSpPr>
      <p:sp>
        <p:nvSpPr>
          <p:cNvPr id="20" name="Rectangle 19"/>
          <p:cNvSpPr/>
          <p:nvPr/>
        </p:nvSpPr>
        <p:spPr bwMode="gray">
          <a:xfrm>
            <a:off x="-621" y="-8412"/>
            <a:ext cx="6813131" cy="686641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
        <p:nvSpPr>
          <p:cNvPr id="9" name="Title 1"/>
          <p:cNvSpPr>
            <a:spLocks noGrp="1"/>
          </p:cNvSpPr>
          <p:nvPr>
            <p:ph type="title"/>
          </p:nvPr>
        </p:nvSpPr>
        <p:spPr bwMode="ltGray">
          <a:xfrm>
            <a:off x="267682" y="2084174"/>
            <a:ext cx="6276527" cy="1793104"/>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endParaRPr lang="en-US" dirty="0"/>
          </a:p>
        </p:txBody>
      </p:sp>
      <p:sp>
        <p:nvSpPr>
          <p:cNvPr id="3" name="Text Placeholder 2"/>
          <p:cNvSpPr>
            <a:spLocks noGrp="1"/>
          </p:cNvSpPr>
          <p:nvPr>
            <p:ph type="body" sz="quarter" idx="14"/>
          </p:nvPr>
        </p:nvSpPr>
        <p:spPr bwMode="ltGray">
          <a:xfrm>
            <a:off x="267682" y="3880391"/>
            <a:ext cx="6276527" cy="1789991"/>
          </a:xfrm>
          <a:noFill/>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endParaRPr lang="en-US" dirty="0"/>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191" t="2125" r="40806" b="346"/>
          <a:stretch/>
        </p:blipFill>
        <p:spPr>
          <a:xfrm>
            <a:off x="6813131" y="-1"/>
            <a:ext cx="5378869" cy="6877308"/>
          </a:xfrm>
          <a:prstGeom prst="rect">
            <a:avLst/>
          </a:prstGeom>
        </p:spPr>
      </p:pic>
    </p:spTree>
    <p:extLst>
      <p:ext uri="{BB962C8B-B14F-4D97-AF65-F5344CB8AC3E}">
        <p14:creationId xmlns:p14="http://schemas.microsoft.com/office/powerpoint/2010/main" val="263901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501632616"/>
      </p:ext>
    </p:extLst>
  </p:cSld>
  <p:clrMapOvr>
    <a:masterClrMapping/>
  </p:clrMapOvr>
  <p:transition>
    <p:fade/>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166197" y="6604621"/>
            <a:ext cx="3859607" cy="133860"/>
          </a:xfrm>
          <a:prstGeom prst="rect">
            <a:avLst/>
          </a:prstGeom>
        </p:spPr>
        <p:txBody>
          <a:bodyPr/>
          <a:lstStyle>
            <a:lvl1pPr fontAlgn="base">
              <a:spcBef>
                <a:spcPct val="0"/>
              </a:spcBef>
              <a:spcAft>
                <a:spcPct val="0"/>
              </a:spcAft>
              <a:defRPr dirty="0" smtClean="0">
                <a:solidFill>
                  <a:srgbClr val="000000"/>
                </a:solidFill>
              </a:defRPr>
            </a:lvl1pPr>
          </a:lstStyle>
          <a:p>
            <a:pPr>
              <a:defRPr/>
            </a:pPr>
            <a:endParaRPr/>
          </a:p>
        </p:txBody>
      </p:sp>
      <p:sp>
        <p:nvSpPr>
          <p:cNvPr id="3" name="Slide Number Placeholder 2"/>
          <p:cNvSpPr>
            <a:spLocks noGrp="1"/>
          </p:cNvSpPr>
          <p:nvPr>
            <p:ph type="sldNum" sz="quarter" idx="11"/>
          </p:nvPr>
        </p:nvSpPr>
        <p:spPr>
          <a:xfrm>
            <a:off x="11367165" y="6629335"/>
            <a:ext cx="555597" cy="133860"/>
          </a:xfrm>
          <a:prstGeom prst="rect">
            <a:avLst/>
          </a:prstGeom>
        </p:spPr>
        <p:txBody>
          <a:bodyPr/>
          <a:lstStyle>
            <a:lvl1pPr defTabSz="913505" fontAlgn="base">
              <a:spcBef>
                <a:spcPct val="0"/>
              </a:spcBef>
              <a:spcAft>
                <a:spcPct val="0"/>
              </a:spcAft>
              <a:defRPr smtClean="0">
                <a:solidFill>
                  <a:srgbClr val="000000"/>
                </a:solidFill>
              </a:defRPr>
            </a:lvl1pPr>
          </a:lstStyle>
          <a:p>
            <a:pPr>
              <a:defRPr/>
            </a:pPr>
            <a:fld id="{F8A0AC42-AA1D-4944-8D96-660DE70C7E1B}" type="slidenum">
              <a:rPr/>
              <a:pPr>
                <a:defRPr/>
              </a:pPr>
              <a:t>‹#›</a:t>
            </a:fld>
            <a:endParaRPr dirty="0"/>
          </a:p>
        </p:txBody>
      </p:sp>
    </p:spTree>
    <p:extLst>
      <p:ext uri="{BB962C8B-B14F-4D97-AF65-F5344CB8AC3E}">
        <p14:creationId xmlns:p14="http://schemas.microsoft.com/office/powerpoint/2010/main" val="167420534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2_Title Slide 4 for internal audiences">
    <p:spTree>
      <p:nvGrpSpPr>
        <p:cNvPr id="1" name=""/>
        <p:cNvGrpSpPr/>
        <p:nvPr/>
      </p:nvGrpSpPr>
      <p:grpSpPr>
        <a:xfrm>
          <a:off x="0" y="0"/>
          <a:ext cx="0" cy="0"/>
          <a:chOff x="0" y="0"/>
          <a:chExt cx="0" cy="0"/>
        </a:xfrm>
      </p:grpSpPr>
      <p:sp>
        <p:nvSpPr>
          <p:cNvPr id="20" name="Rectangle 19"/>
          <p:cNvSpPr/>
          <p:nvPr/>
        </p:nvSpPr>
        <p:spPr bwMode="gray">
          <a:xfrm>
            <a:off x="1" y="0"/>
            <a:ext cx="6813131" cy="686641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
        <p:nvSpPr>
          <p:cNvPr id="9" name="Title 1"/>
          <p:cNvSpPr>
            <a:spLocks noGrp="1"/>
          </p:cNvSpPr>
          <p:nvPr>
            <p:ph type="title"/>
          </p:nvPr>
        </p:nvSpPr>
        <p:spPr bwMode="ltGray">
          <a:xfrm>
            <a:off x="267682" y="2084174"/>
            <a:ext cx="6276527" cy="1793104"/>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endParaRPr lang="en-US" dirty="0"/>
          </a:p>
        </p:txBody>
      </p:sp>
      <p:sp>
        <p:nvSpPr>
          <p:cNvPr id="3" name="Text Placeholder 2"/>
          <p:cNvSpPr>
            <a:spLocks noGrp="1"/>
          </p:cNvSpPr>
          <p:nvPr>
            <p:ph type="body" sz="quarter" idx="14"/>
          </p:nvPr>
        </p:nvSpPr>
        <p:spPr bwMode="ltGray">
          <a:xfrm>
            <a:off x="267682" y="3880391"/>
            <a:ext cx="6276527" cy="1789991"/>
          </a:xfrm>
          <a:noFill/>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endParaRPr lang="en-US" dirty="0"/>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3890" t="819" r="17938" b="4230"/>
          <a:stretch/>
        </p:blipFill>
        <p:spPr>
          <a:xfrm>
            <a:off x="6757425" y="1"/>
            <a:ext cx="5434576" cy="6866412"/>
          </a:xfrm>
          <a:prstGeom prst="rect">
            <a:avLst/>
          </a:prstGeom>
        </p:spPr>
      </p:pic>
      <p:pic>
        <p:nvPicPr>
          <p:cNvPr id="2" name="Picture 1"/>
          <p:cNvPicPr>
            <a:picLocks noChangeAspect="1"/>
          </p:cNvPicPr>
          <p:nvPr userDrawn="1"/>
        </p:nvPicPr>
        <p:blipFill rotWithShape="1">
          <a:blip r:embed="rId3" cstate="print">
            <a:extLst>
              <a:ext uri="{28A0092B-C50C-407E-A947-70E740481C1C}">
                <a14:useLocalDpi xmlns:a14="http://schemas.microsoft.com/office/drawing/2010/main" val="0"/>
              </a:ext>
            </a:extLst>
          </a:blip>
          <a:srcRect l="23735" r="23735"/>
          <a:stretch/>
        </p:blipFill>
        <p:spPr>
          <a:xfrm>
            <a:off x="6757425" y="0"/>
            <a:ext cx="5434576" cy="6897950"/>
          </a:xfrm>
          <a:prstGeom prst="rect">
            <a:avLst/>
          </a:prstGeom>
        </p:spPr>
      </p:pic>
    </p:spTree>
    <p:extLst>
      <p:ext uri="{BB962C8B-B14F-4D97-AF65-F5344CB8AC3E}">
        <p14:creationId xmlns:p14="http://schemas.microsoft.com/office/powerpoint/2010/main" val="835156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4" name="Rectangle 3"/>
          <p:cNvSpPr/>
          <p:nvPr/>
        </p:nvSpPr>
        <p:spPr bwMode="auto">
          <a:xfrm>
            <a:off x="269303" y="1187645"/>
            <a:ext cx="9860611" cy="2689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1186356"/>
            <a:ext cx="9859116" cy="269798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9"/>
            <a:ext cx="9860673" cy="1793881"/>
          </a:xfrm>
          <a:noFill/>
        </p:spPr>
        <p:txBody>
          <a:bodyPr lIns="182880" tIns="146304" rIns="182880" bIns="146304">
            <a:noAutofit/>
          </a:bodyPr>
          <a:lstStyle>
            <a:lvl1pPr marL="0" indent="0">
              <a:spcBef>
                <a:spcPts val="0"/>
              </a:spcBef>
              <a:buNone/>
              <a:defRPr sz="36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80542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_Video slide">
    <p:spTree>
      <p:nvGrpSpPr>
        <p:cNvPr id="1" name=""/>
        <p:cNvGrpSpPr/>
        <p:nvPr/>
      </p:nvGrpSpPr>
      <p:grpSpPr>
        <a:xfrm>
          <a:off x="0" y="0"/>
          <a:ext cx="0" cy="0"/>
          <a:chOff x="0" y="0"/>
          <a:chExt cx="0" cy="0"/>
        </a:xfrm>
      </p:grpSpPr>
      <p:sp>
        <p:nvSpPr>
          <p:cNvPr id="4" name="Rectangle 3"/>
          <p:cNvSpPr/>
          <p:nvPr/>
        </p:nvSpPr>
        <p:spPr bwMode="auto">
          <a:xfrm>
            <a:off x="269303" y="1187645"/>
            <a:ext cx="9860611" cy="268963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1186356"/>
            <a:ext cx="9859116" cy="2697988"/>
          </a:xfrm>
          <a:solidFill>
            <a:schemeClr val="accent3"/>
          </a:solid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Video title</a:t>
            </a:r>
          </a:p>
        </p:txBody>
      </p:sp>
    </p:spTree>
    <p:extLst>
      <p:ext uri="{BB962C8B-B14F-4D97-AF65-F5344CB8AC3E}">
        <p14:creationId xmlns:p14="http://schemas.microsoft.com/office/powerpoint/2010/main" val="80308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3"/>
            <a:ext cx="11653523" cy="1796217"/>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9936410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3"/>
            <a:ext cx="11653523" cy="1796217"/>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7867629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3"/>
            <a:ext cx="11653523" cy="1796217"/>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522990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40" y="1189178"/>
            <a:ext cx="11653523"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8083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7"/>
            <a:ext cx="5378548"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9177"/>
            <a:ext cx="5378548"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21601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4264176930"/>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289513"/>
            <a:ext cx="11734799" cy="777288"/>
          </a:xfrm>
        </p:spPr>
        <p:txBody>
          <a:bodyPr lIns="457200" rIns="91440"/>
          <a:lstStyle>
            <a:lvl1pPr>
              <a:defRPr sz="4400">
                <a:solidFill>
                  <a:schemeClr val="tx1"/>
                </a:solidFill>
                <a:latin typeface="+mj-lt"/>
              </a:defRPr>
            </a:lvl1pPr>
          </a:lstStyle>
          <a:p>
            <a:r>
              <a:rPr lang="en-US" dirty="0"/>
              <a:t>Click to edit Master title style</a:t>
            </a:r>
          </a:p>
        </p:txBody>
      </p:sp>
      <p:sp>
        <p:nvSpPr>
          <p:cNvPr id="21" name="Rectangle 20"/>
          <p:cNvSpPr/>
          <p:nvPr userDrawn="1"/>
        </p:nvSpPr>
        <p:spPr bwMode="auto">
          <a:xfrm>
            <a:off x="0" y="6716504"/>
            <a:ext cx="12192000" cy="142928"/>
          </a:xfrm>
          <a:prstGeom prst="rect">
            <a:avLst/>
          </a:prstGeom>
          <a:solidFill>
            <a:srgbClr val="DC3C00"/>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indent="0" algn="ctr" defTabSz="914099" eaLnBrk="1" fontAlgn="base" latinLnBrk="0" hangingPunct="1">
              <a:lnSpc>
                <a:spcPct val="100000"/>
              </a:lnSpc>
              <a:spcBef>
                <a:spcPct val="0"/>
              </a:spcBef>
              <a:spcAft>
                <a:spcPct val="0"/>
              </a:spcAft>
              <a:buClrTx/>
              <a:buSzTx/>
              <a:buFontTx/>
              <a:buNone/>
              <a:tabLst/>
            </a:pPr>
            <a:endPar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23" name="Picture 22"/>
          <p:cNvPicPr>
            <a:picLocks noChangeAspect="1"/>
          </p:cNvPicPr>
          <p:nvPr userDrawn="1"/>
        </p:nvPicPr>
        <p:blipFill>
          <a:blip r:embed="rId2"/>
          <a:stretch>
            <a:fillRect/>
          </a:stretch>
        </p:blipFill>
        <p:spPr>
          <a:xfrm>
            <a:off x="457200" y="6503800"/>
            <a:ext cx="666299" cy="142928"/>
          </a:xfrm>
          <a:prstGeom prst="rect">
            <a:avLst/>
          </a:prstGeom>
        </p:spPr>
      </p:pic>
      <p:sp>
        <p:nvSpPr>
          <p:cNvPr id="29" name="Text Placeholder 28"/>
          <p:cNvSpPr>
            <a:spLocks noGrp="1"/>
          </p:cNvSpPr>
          <p:nvPr>
            <p:ph type="body" sz="quarter" idx="10"/>
          </p:nvPr>
        </p:nvSpPr>
        <p:spPr>
          <a:xfrm>
            <a:off x="0" y="993617"/>
            <a:ext cx="7912100" cy="424732"/>
          </a:xfrm>
        </p:spPr>
        <p:txBody>
          <a:bodyPr lIns="457200" tIns="0" rIns="91440" bIns="91440"/>
          <a:lstStyle>
            <a:lvl1pPr>
              <a:defRPr sz="2400">
                <a:solidFill>
                  <a:srgbClr val="DC3C00"/>
                </a:solidFill>
              </a:defRPr>
            </a:lvl1pPr>
          </a:lstStyle>
          <a:p>
            <a:pPr lvl="0"/>
            <a:r>
              <a:rPr lang="en-US" dirty="0"/>
              <a:t>Click to edit Master text styles</a:t>
            </a:r>
          </a:p>
        </p:txBody>
      </p:sp>
    </p:spTree>
    <p:extLst>
      <p:ext uri="{BB962C8B-B14F-4D97-AF65-F5344CB8AC3E}">
        <p14:creationId xmlns:p14="http://schemas.microsoft.com/office/powerpoint/2010/main" val="720180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88" userDrawn="1">
          <p15:clr>
            <a:srgbClr val="FBAE40"/>
          </p15:clr>
        </p15:guide>
        <p15:guide id="4" pos="7392" userDrawn="1">
          <p15:clr>
            <a:srgbClr val="FBAE40"/>
          </p15:clr>
        </p15:guide>
        <p15:guide id="5" orient="horz" pos="672" userDrawn="1">
          <p15:clr>
            <a:srgbClr val="FBAE40"/>
          </p15:clr>
        </p15:guide>
        <p15:guide id="6" orient="horz" pos="1056" userDrawn="1">
          <p15:clr>
            <a:srgbClr val="FBAE40"/>
          </p15:clr>
        </p15:guide>
        <p15:guide id="7" orient="horz" pos="4050" userDrawn="1">
          <p15:clr>
            <a:srgbClr val="FBAE40"/>
          </p15:clr>
        </p15:guide>
        <p15:guide id="8" orient="horz" pos="14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1" name="Rectangle 20"/>
          <p:cNvSpPr/>
          <p:nvPr userDrawn="1"/>
        </p:nvSpPr>
        <p:spPr bwMode="auto">
          <a:xfrm>
            <a:off x="0" y="6716504"/>
            <a:ext cx="12192000" cy="142928"/>
          </a:xfrm>
          <a:prstGeom prst="rect">
            <a:avLst/>
          </a:prstGeom>
          <a:solidFill>
            <a:srgbClr val="DC3C00"/>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indent="0" algn="ctr" defTabSz="914099" eaLnBrk="1" fontAlgn="base" latinLnBrk="0" hangingPunct="1">
              <a:lnSpc>
                <a:spcPct val="100000"/>
              </a:lnSpc>
              <a:spcBef>
                <a:spcPct val="0"/>
              </a:spcBef>
              <a:spcAft>
                <a:spcPct val="0"/>
              </a:spcAft>
              <a:buClrTx/>
              <a:buSzTx/>
              <a:buFontTx/>
              <a:buNone/>
              <a:tabLst/>
            </a:pPr>
            <a:endParaRPr kumimoji="0" lang="en-US" sz="14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23" name="Picture 22"/>
          <p:cNvPicPr>
            <a:picLocks noChangeAspect="1"/>
          </p:cNvPicPr>
          <p:nvPr userDrawn="1"/>
        </p:nvPicPr>
        <p:blipFill>
          <a:blip r:embed="rId2"/>
          <a:stretch>
            <a:fillRect/>
          </a:stretch>
        </p:blipFill>
        <p:spPr>
          <a:xfrm>
            <a:off x="457200" y="6503800"/>
            <a:ext cx="666299" cy="142928"/>
          </a:xfrm>
          <a:prstGeom prst="rect">
            <a:avLst/>
          </a:prstGeom>
        </p:spPr>
      </p:pic>
    </p:spTree>
    <p:extLst>
      <p:ext uri="{BB962C8B-B14F-4D97-AF65-F5344CB8AC3E}">
        <p14:creationId xmlns:p14="http://schemas.microsoft.com/office/powerpoint/2010/main" val="3969813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guide id="3" pos="288">
          <p15:clr>
            <a:srgbClr val="FBAE40"/>
          </p15:clr>
        </p15:guide>
        <p15:guide id="4" pos="7392">
          <p15:clr>
            <a:srgbClr val="FBAE40"/>
          </p15:clr>
        </p15:guide>
        <p15:guide id="5" orient="horz" pos="672">
          <p15:clr>
            <a:srgbClr val="FBAE40"/>
          </p15:clr>
        </p15:guide>
        <p15:guide id="6" orient="horz" pos="1056">
          <p15:clr>
            <a:srgbClr val="FBAE40"/>
          </p15:clr>
        </p15:guide>
        <p15:guide id="7" orient="horz" pos="4050">
          <p15:clr>
            <a:srgbClr val="FBAE40"/>
          </p15:clr>
        </p15:guide>
        <p15:guide id="8" orient="horz" pos="14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645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24811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64063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8661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3"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41" y="1197322"/>
            <a:ext cx="11653521" cy="2063642"/>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p:cNvSpPr/>
          <p:nvPr userDrawn="1"/>
        </p:nvSpPr>
        <p:spPr bwMode="hidden">
          <a:xfrm>
            <a:off x="3"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6305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_Custom Layout">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450203" y="3083654"/>
            <a:ext cx="3223860" cy="690695"/>
          </a:xfrm>
          <a:prstGeom prst="rect">
            <a:avLst/>
          </a:prstGeom>
        </p:spPr>
      </p:pic>
      <p:sp>
        <p:nvSpPr>
          <p:cNvPr id="4" name="Text Box 3"/>
          <p:cNvSpPr txBox="1">
            <a:spLocks noChangeArrowheads="1"/>
          </p:cNvSpPr>
          <p:nvPr userDrawn="1"/>
        </p:nvSpPr>
        <p:spPr bwMode="blackWhite">
          <a:xfrm>
            <a:off x="267683" y="5960377"/>
            <a:ext cx="10758655"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2015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6665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9911502"/>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8559548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2252569"/>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Rectangle 2"/>
          <p:cNvSpPr/>
          <p:nvPr userDrawn="1"/>
        </p:nvSpPr>
        <p:spPr bwMode="gray">
          <a:xfrm>
            <a:off x="-1" y="0"/>
            <a:ext cx="4495801" cy="68664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
        <p:nvSpPr>
          <p:cNvPr id="4" name="Title 1"/>
          <p:cNvSpPr>
            <a:spLocks noGrp="1"/>
          </p:cNvSpPr>
          <p:nvPr>
            <p:ph type="title"/>
          </p:nvPr>
        </p:nvSpPr>
        <p:spPr>
          <a:xfrm>
            <a:off x="269241" y="289512"/>
            <a:ext cx="3921759" cy="1691688"/>
          </a:xfrm>
        </p:spPr>
        <p:txBody>
          <a:bodyPr/>
          <a:lstStyle>
            <a:lvl1pPr>
              <a:defRPr sz="4400"/>
            </a:lvl1pPr>
          </a:lstStyle>
          <a:p>
            <a:endParaRPr lang="en-GB" dirty="0"/>
          </a:p>
        </p:txBody>
      </p:sp>
      <p:sp>
        <p:nvSpPr>
          <p:cNvPr id="5" name="Text Placeholder 2"/>
          <p:cNvSpPr>
            <a:spLocks noGrp="1"/>
          </p:cNvSpPr>
          <p:nvPr>
            <p:ph type="body" sz="quarter" idx="14"/>
          </p:nvPr>
        </p:nvSpPr>
        <p:spPr bwMode="ltGray">
          <a:xfrm>
            <a:off x="269240" y="2133600"/>
            <a:ext cx="3921759" cy="4343400"/>
          </a:xfrm>
          <a:noFill/>
        </p:spPr>
        <p:txBody>
          <a:bodyPr tIns="109728" bIns="109728">
            <a:noAutofit/>
          </a:bodyPr>
          <a:lstStyle>
            <a:lvl1pPr marL="0" indent="0">
              <a:spcBef>
                <a:spcPts val="0"/>
              </a:spcBef>
              <a:buNone/>
              <a:defRPr sz="3200">
                <a:solidFill>
                  <a:schemeClr val="tx1"/>
                </a:solidFill>
              </a:defRPr>
            </a:lvl1pPr>
          </a:lstStyle>
          <a:p>
            <a:pPr lvl="0"/>
            <a:endParaRPr lang="en-US" dirty="0"/>
          </a:p>
        </p:txBody>
      </p:sp>
      <p:sp>
        <p:nvSpPr>
          <p:cNvPr id="6" name="Text Placeholder 2"/>
          <p:cNvSpPr>
            <a:spLocks noGrp="1"/>
          </p:cNvSpPr>
          <p:nvPr>
            <p:ph type="body" sz="quarter" idx="15"/>
          </p:nvPr>
        </p:nvSpPr>
        <p:spPr bwMode="ltGray">
          <a:xfrm>
            <a:off x="4953000" y="1478688"/>
            <a:ext cx="6733233" cy="1789991"/>
          </a:xfrm>
          <a:noFill/>
        </p:spPr>
        <p:txBody>
          <a:bodyPr tIns="109728" bIns="109728">
            <a:noAutofit/>
          </a:bodyPr>
          <a:lstStyle>
            <a:lvl1pPr marL="0" indent="0">
              <a:spcBef>
                <a:spcPts val="0"/>
              </a:spcBef>
              <a:buNone/>
              <a:defRPr sz="3200">
                <a:solidFill>
                  <a:schemeClr val="tx1"/>
                </a:solidFill>
              </a:defRPr>
            </a:lvl1pPr>
          </a:lstStyle>
          <a:p>
            <a:pPr lvl="0"/>
            <a:endParaRPr lang="en-US" dirty="0"/>
          </a:p>
        </p:txBody>
      </p:sp>
    </p:spTree>
    <p:extLst>
      <p:ext uri="{BB962C8B-B14F-4D97-AF65-F5344CB8AC3E}">
        <p14:creationId xmlns:p14="http://schemas.microsoft.com/office/powerpoint/2010/main" val="399039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bwMode="gray">
          <a:xfrm>
            <a:off x="-1" y="0"/>
            <a:ext cx="6089301" cy="686641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FFFFFF"/>
              </a:solidFill>
              <a:ea typeface="Segoe UI" pitchFamily="34" charset="0"/>
              <a:cs typeface="Segoe UI" pitchFamily="34" charset="0"/>
            </a:endParaRPr>
          </a:p>
        </p:txBody>
      </p:sp>
      <p:sp>
        <p:nvSpPr>
          <p:cNvPr id="4" name="Title 1"/>
          <p:cNvSpPr>
            <a:spLocks noGrp="1"/>
          </p:cNvSpPr>
          <p:nvPr>
            <p:ph type="title"/>
          </p:nvPr>
        </p:nvSpPr>
        <p:spPr>
          <a:xfrm>
            <a:off x="269241" y="289512"/>
            <a:ext cx="5327691" cy="899665"/>
          </a:xfrm>
        </p:spPr>
        <p:txBody>
          <a:bodyPr/>
          <a:lstStyle>
            <a:lvl1pPr>
              <a:defRPr sz="4400"/>
            </a:lvl1pPr>
          </a:lstStyle>
          <a:p>
            <a:endParaRPr lang="en-GB" dirty="0"/>
          </a:p>
        </p:txBody>
      </p:sp>
      <p:sp>
        <p:nvSpPr>
          <p:cNvPr id="5" name="Text Placeholder 2"/>
          <p:cNvSpPr>
            <a:spLocks noGrp="1"/>
          </p:cNvSpPr>
          <p:nvPr>
            <p:ph type="body" sz="quarter" idx="14"/>
          </p:nvPr>
        </p:nvSpPr>
        <p:spPr bwMode="ltGray">
          <a:xfrm>
            <a:off x="269241" y="1478689"/>
            <a:ext cx="5327691" cy="1789991"/>
          </a:xfrm>
          <a:noFill/>
        </p:spPr>
        <p:txBody>
          <a:bodyPr tIns="109728" bIns="109728">
            <a:noAutofit/>
          </a:bodyPr>
          <a:lstStyle>
            <a:lvl1pPr marL="0" indent="0">
              <a:spcBef>
                <a:spcPts val="0"/>
              </a:spcBef>
              <a:buNone/>
              <a:defRPr sz="3200">
                <a:solidFill>
                  <a:schemeClr val="tx1"/>
                </a:solidFill>
              </a:defRPr>
            </a:lvl1pPr>
          </a:lstStyle>
          <a:p>
            <a:pPr lvl="0"/>
            <a:endParaRPr lang="en-US" dirty="0"/>
          </a:p>
        </p:txBody>
      </p:sp>
      <p:sp>
        <p:nvSpPr>
          <p:cNvPr id="6" name="Text Placeholder 2"/>
          <p:cNvSpPr>
            <a:spLocks noGrp="1"/>
          </p:cNvSpPr>
          <p:nvPr>
            <p:ph type="body" sz="quarter" idx="15"/>
          </p:nvPr>
        </p:nvSpPr>
        <p:spPr bwMode="ltGray">
          <a:xfrm>
            <a:off x="6358542" y="1478688"/>
            <a:ext cx="5327691" cy="1789991"/>
          </a:xfrm>
          <a:noFill/>
        </p:spPr>
        <p:txBody>
          <a:bodyPr tIns="109728" bIns="109728">
            <a:noAutofit/>
          </a:bodyPr>
          <a:lstStyle>
            <a:lvl1pPr marL="0" indent="0">
              <a:spcBef>
                <a:spcPts val="0"/>
              </a:spcBef>
              <a:buNone/>
              <a:defRPr sz="3200">
                <a:solidFill>
                  <a:schemeClr val="tx1"/>
                </a:solidFill>
              </a:defRPr>
            </a:lvl1pPr>
          </a:lstStyle>
          <a:p>
            <a:pPr lvl="0"/>
            <a:endParaRPr lang="en-US" dirty="0"/>
          </a:p>
        </p:txBody>
      </p:sp>
    </p:spTree>
    <p:extLst>
      <p:ext uri="{BB962C8B-B14F-4D97-AF65-F5344CB8AC3E}">
        <p14:creationId xmlns:p14="http://schemas.microsoft.com/office/powerpoint/2010/main" val="2010593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lvl1pPr marL="0" indent="0">
              <a:buNone/>
              <a:defRPr/>
            </a:lvl1pPr>
          </a:lstStyle>
          <a:p>
            <a:endParaRPr lang="en-US"/>
          </a:p>
        </p:txBody>
      </p:sp>
      <p:sp>
        <p:nvSpPr>
          <p:cNvPr id="9" name="Title 1"/>
          <p:cNvSpPr>
            <a:spLocks noGrp="1"/>
          </p:cNvSpPr>
          <p:nvPr>
            <p:ph type="title" hasCustomPrompt="1"/>
          </p:nvPr>
        </p:nvSpPr>
        <p:spPr>
          <a:xfrm>
            <a:off x="269303" y="291069"/>
            <a:ext cx="5378485" cy="1793104"/>
          </a:xfrm>
          <a:noFill/>
        </p:spPr>
        <p:txBody>
          <a:bodyPr lIns="182880" tIns="146304" rIns="182880" bIns="146304" anchor="t" anchorCtr="0"/>
          <a:lstStyle>
            <a:lvl1pPr>
              <a:defRPr sz="5882" spc="-98" baseline="0">
                <a:gradFill>
                  <a:gsLst>
                    <a:gs pos="46903">
                      <a:srgbClr val="FFFFFF"/>
                    </a:gs>
                    <a:gs pos="83000">
                      <a:srgbClr val="FFFFFF"/>
                    </a:gs>
                  </a:gsLst>
                  <a:lin ang="5400000" scaled="1"/>
                </a:gradFill>
              </a:defRPr>
            </a:lvl1pPr>
          </a:lstStyle>
          <a:p>
            <a:r>
              <a:rPr lang="en-US" dirty="0"/>
              <a:t>Presentation title</a:t>
            </a:r>
          </a:p>
        </p:txBody>
      </p:sp>
      <p:pic>
        <p:nvPicPr>
          <p:cNvPr id="5" name="Picture 4" descr="C:\Users\petern\AppData\Local\Temp\vmware-petern\VMwareDnD\8013908a\PPE_Logo_RGB_bootcamp_600x13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9303" y="6614871"/>
            <a:ext cx="865062" cy="18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petern\AppData\Local\Temp\vmware-petern\VMwareDnD\8013908a\PPE_Logo_RGB_bootcamp_600x13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82581" y="6165103"/>
            <a:ext cx="1840181" cy="40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3669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375095"/>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9812322"/>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26940434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2702716680"/>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338519"/>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807577516"/>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306697475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rgbClr val="C00000"/>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4231191713"/>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5876096"/>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2001007125"/>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596373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53368292"/>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2067300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lvl1pPr>
          </a:lstStyle>
          <a:p>
            <a:r>
              <a:rPr lang="en-US" dirty="0"/>
              <a:t>Click to edit Master title style</a:t>
            </a:r>
          </a:p>
        </p:txBody>
      </p:sp>
    </p:spTree>
    <p:extLst>
      <p:ext uri="{BB962C8B-B14F-4D97-AF65-F5344CB8AC3E}">
        <p14:creationId xmlns:p14="http://schemas.microsoft.com/office/powerpoint/2010/main" val="1241463291"/>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7686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5611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725660"/>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7895753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4164410994"/>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727700"/>
          </a:xfrm>
        </p:spPr>
        <p:txBody>
          <a:bodyPr/>
          <a:lstStyle>
            <a:lvl1pPr marL="0" indent="0">
              <a:buNone/>
              <a:defRPr/>
            </a:lvl1pPr>
          </a:lstStyle>
          <a:p>
            <a:endParaRPr lang="en-US" dirty="0"/>
          </a:p>
        </p:txBody>
      </p:sp>
      <p:sp>
        <p:nvSpPr>
          <p:cNvPr id="5" name="Title 4"/>
          <p:cNvSpPr>
            <a:spLocks noGrp="1"/>
          </p:cNvSpPr>
          <p:nvPr>
            <p:ph type="title"/>
          </p:nvPr>
        </p:nvSpPr>
        <p:spPr>
          <a:xfrm>
            <a:off x="268927" y="301603"/>
            <a:ext cx="5378861" cy="899665"/>
          </a:xfrm>
        </p:spPr>
        <p:txBody>
          <a:bodyPr/>
          <a:lstStyle>
            <a:lvl1pPr>
              <a:defRPr sz="5882">
                <a:gradFill>
                  <a:gsLst>
                    <a:gs pos="8850">
                      <a:srgbClr val="FFFFFF"/>
                    </a:gs>
                    <a:gs pos="34000">
                      <a:srgbClr val="FFFFFF"/>
                    </a:gs>
                  </a:gsLst>
                  <a:lin ang="5400000" scaled="0"/>
                </a:gradFill>
              </a:defRPr>
            </a:lvl1pPr>
          </a:lstStyle>
          <a:p>
            <a:r>
              <a:rPr lang="en-US" dirty="0"/>
              <a:t>Click to edit Master title style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700391"/>
      </p:ext>
    </p:extLst>
  </p:cSld>
  <p:clrMapOvr>
    <a:masterClrMapping/>
  </p:clrMapOvr>
  <p:transition>
    <p:fade/>
  </p:transition>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Box &amp;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727700"/>
          </a:xfrm>
        </p:spPr>
        <p:txBody>
          <a:bodyPr/>
          <a:lstStyle/>
          <a:p>
            <a:endParaRPr lang="en-US" dirty="0"/>
          </a:p>
        </p:txBody>
      </p:sp>
      <p:sp>
        <p:nvSpPr>
          <p:cNvPr id="2" name="Title 1"/>
          <p:cNvSpPr>
            <a:spLocks noGrp="1"/>
          </p:cNvSpPr>
          <p:nvPr>
            <p:ph type="title"/>
          </p:nvPr>
        </p:nvSpPr>
        <p:spPr>
          <a:xfrm>
            <a:off x="268927" y="1187620"/>
            <a:ext cx="4482436" cy="4482760"/>
          </a:xfrm>
        </p:spPr>
        <p:txBody>
          <a:bodyPr/>
          <a:lstStyle>
            <a:lvl1pPr>
              <a:defRPr sz="4705"/>
            </a:lvl1pPr>
          </a:lstStyle>
          <a:p>
            <a:r>
              <a:rPr lang="en-US" dirty="0"/>
              <a:t>Click to edit Master title style</a:t>
            </a:r>
          </a:p>
        </p:txBody>
      </p:sp>
      <p:pic>
        <p:nvPicPr>
          <p:cNvPr id="5" name="Picture 4"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7947775"/>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3484218"/>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35669044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mall Title Only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Tree>
    <p:extLst>
      <p:ext uri="{BB962C8B-B14F-4D97-AF65-F5344CB8AC3E}">
        <p14:creationId xmlns:p14="http://schemas.microsoft.com/office/powerpoint/2010/main" val="2607632500"/>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on Title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92783" y="1725532"/>
            <a:ext cx="3406434" cy="3406937"/>
          </a:xfrm>
        </p:spPr>
        <p:txBody>
          <a:bodyPr/>
          <a:lstStyle>
            <a:lvl1pPr>
              <a:defRPr>
                <a:gradFill>
                  <a:gsLst>
                    <a:gs pos="26549">
                      <a:schemeClr val="tx1"/>
                    </a:gs>
                    <a:gs pos="57000">
                      <a:schemeClr val="tx1"/>
                    </a:gs>
                  </a:gsLst>
                  <a:lin ang="5400000" scaled="0"/>
                </a:gradFill>
              </a:defRPr>
            </a:lvl1pPr>
          </a:lstStyle>
          <a:p>
            <a:r>
              <a:rPr lang="en-US" dirty="0"/>
              <a:t>Click to edit Master title style </a:t>
            </a:r>
          </a:p>
        </p:txBody>
      </p:sp>
      <p:sp>
        <p:nvSpPr>
          <p:cNvPr id="3" name="Rectangle 2"/>
          <p:cNvSpPr/>
          <p:nvPr userDrawn="1"/>
        </p:nvSpPr>
        <p:spPr bwMode="auto">
          <a:xfrm>
            <a:off x="3854938"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799217"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854938" y="5132469"/>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799217" y="1187620"/>
            <a:ext cx="537845" cy="5379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038390"/>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mp; 8 Categories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gradFill>
                  <a:gsLst>
                    <a:gs pos="4425">
                      <a:schemeClr val="tx1"/>
                    </a:gs>
                    <a:gs pos="20000">
                      <a:schemeClr val="tx1"/>
                    </a:gs>
                  </a:gsLst>
                  <a:lin ang="5400000" scaled="0"/>
                </a:gradFill>
              </a:defRPr>
            </a:lvl1pPr>
          </a:lstStyle>
          <a:p>
            <a:r>
              <a:rPr lang="en-US" dirty="0"/>
              <a:t>Click to edit Master title style</a:t>
            </a:r>
          </a:p>
        </p:txBody>
      </p:sp>
      <p:sp>
        <p:nvSpPr>
          <p:cNvPr id="22" name="Text Placeholder 26"/>
          <p:cNvSpPr>
            <a:spLocks noGrp="1"/>
          </p:cNvSpPr>
          <p:nvPr>
            <p:ph type="body" sz="quarter" idx="38" hasCustomPrompt="1"/>
          </p:nvPr>
        </p:nvSpPr>
        <p:spPr>
          <a:xfrm>
            <a:off x="273849" y="4056269"/>
            <a:ext cx="2689274" cy="2510690"/>
          </a:xfrm>
          <a:prstGeom prst="rect">
            <a:avLst/>
          </a:prstGeom>
          <a:solidFill>
            <a:schemeClr val="accent1"/>
          </a:solidFill>
        </p:spPr>
        <p:txBody>
          <a:bodyPr lIns="182880" tIns="146304" rIns="182880" bIns="146304">
            <a:noAutofit/>
          </a:bodyPr>
          <a:lstStyle>
            <a:lvl1pPr marL="0" indent="0">
              <a:lnSpc>
                <a:spcPct val="90000"/>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3" name="Text Placeholder 26"/>
          <p:cNvSpPr>
            <a:spLocks noGrp="1"/>
          </p:cNvSpPr>
          <p:nvPr>
            <p:ph type="body" sz="quarter" idx="39" hasCustomPrompt="1"/>
          </p:nvPr>
        </p:nvSpPr>
        <p:spPr>
          <a:xfrm>
            <a:off x="3082814" y="4056271"/>
            <a:ext cx="2688994" cy="2510662"/>
          </a:xfrm>
          <a:prstGeom prst="rect">
            <a:avLst/>
          </a:prstGeom>
          <a:solidFill>
            <a:schemeClr val="accent1"/>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4" name="Text Placeholder 26"/>
          <p:cNvSpPr>
            <a:spLocks noGrp="1"/>
          </p:cNvSpPr>
          <p:nvPr>
            <p:ph type="body" sz="quarter" idx="41" hasCustomPrompt="1"/>
          </p:nvPr>
        </p:nvSpPr>
        <p:spPr>
          <a:xfrm>
            <a:off x="8700185" y="4056271"/>
            <a:ext cx="2688994" cy="2510662"/>
          </a:xfrm>
          <a:prstGeom prst="rect">
            <a:avLst/>
          </a:prstGeom>
          <a:solidFill>
            <a:schemeClr val="accent1"/>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5" name="Text Placeholder 26"/>
          <p:cNvSpPr>
            <a:spLocks noGrp="1"/>
          </p:cNvSpPr>
          <p:nvPr>
            <p:ph type="body" sz="quarter" idx="42" hasCustomPrompt="1"/>
          </p:nvPr>
        </p:nvSpPr>
        <p:spPr>
          <a:xfrm>
            <a:off x="5891499" y="4056271"/>
            <a:ext cx="2688994" cy="2510662"/>
          </a:xfrm>
          <a:prstGeom prst="rect">
            <a:avLst/>
          </a:prstGeom>
          <a:solidFill>
            <a:schemeClr val="accent1"/>
          </a:solidFill>
        </p:spPr>
        <p:txBody>
          <a:bodyPr lIns="182880" tIns="146304" rIns="182880" bIns="146304">
            <a:noAutofit/>
          </a:bodyPr>
          <a:lstStyle>
            <a:lvl1pPr marL="0" indent="0">
              <a:lnSpc>
                <a:spcPts val="1412"/>
              </a:lnSpc>
              <a:spcBef>
                <a:spcPts val="0"/>
              </a:spcBef>
              <a:spcAft>
                <a:spcPts val="588"/>
              </a:spcAft>
              <a:buFontTx/>
              <a:buNone/>
              <a:defRPr sz="1176" b="0">
                <a:gradFill>
                  <a:gsLst>
                    <a:gs pos="15929">
                      <a:schemeClr val="tx1"/>
                    </a:gs>
                    <a:gs pos="41000">
                      <a:schemeClr val="tx1"/>
                    </a:gs>
                  </a:gsLst>
                  <a:lin ang="5400000" scaled="0"/>
                </a:gradFill>
                <a:latin typeface="+mn-lt"/>
                <a:cs typeface="Segoe Pro"/>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6" name="Text Placeholder 26"/>
          <p:cNvSpPr>
            <a:spLocks noGrp="1"/>
          </p:cNvSpPr>
          <p:nvPr>
            <p:ph type="body" sz="quarter" idx="29" hasCustomPrompt="1"/>
          </p:nvPr>
        </p:nvSpPr>
        <p:spPr>
          <a:xfrm>
            <a:off x="273849" y="1249596"/>
            <a:ext cx="268927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7" name="Text Placeholder 26"/>
          <p:cNvSpPr>
            <a:spLocks noGrp="1"/>
          </p:cNvSpPr>
          <p:nvPr>
            <p:ph type="body" sz="quarter" idx="30" hasCustomPrompt="1"/>
          </p:nvPr>
        </p:nvSpPr>
        <p:spPr>
          <a:xfrm>
            <a:off x="3082731"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8" name="Text Placeholder 26"/>
          <p:cNvSpPr>
            <a:spLocks noGrp="1"/>
          </p:cNvSpPr>
          <p:nvPr>
            <p:ph type="body" sz="quarter" idx="32" hasCustomPrompt="1"/>
          </p:nvPr>
        </p:nvSpPr>
        <p:spPr>
          <a:xfrm>
            <a:off x="5891333"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
        <p:nvSpPr>
          <p:cNvPr id="29" name="Text Placeholder 26"/>
          <p:cNvSpPr>
            <a:spLocks noGrp="1"/>
          </p:cNvSpPr>
          <p:nvPr>
            <p:ph type="body" sz="quarter" idx="33" hasCustomPrompt="1"/>
          </p:nvPr>
        </p:nvSpPr>
        <p:spPr>
          <a:xfrm>
            <a:off x="8699935" y="1249596"/>
            <a:ext cx="2688994" cy="2689656"/>
          </a:xfrm>
          <a:prstGeom prst="rect">
            <a:avLst/>
          </a:prstGeom>
          <a:solidFill>
            <a:schemeClr val="tx1"/>
          </a:solidFill>
        </p:spPr>
        <p:txBody>
          <a:bodyPr lIns="182880" tIns="146304" rIns="182880" bIns="146304">
            <a:noAutofit/>
          </a:bodyPr>
          <a:lstStyle>
            <a:lvl1pPr marL="0" indent="0">
              <a:lnSpc>
                <a:spcPct val="90000"/>
              </a:lnSpc>
              <a:buFontTx/>
              <a:buNone/>
              <a:defRPr sz="2353">
                <a:gradFill>
                  <a:gsLst>
                    <a:gs pos="1770">
                      <a:schemeClr val="bg1"/>
                    </a:gs>
                    <a:gs pos="15929">
                      <a:schemeClr val="bg1"/>
                    </a:gs>
                  </a:gsLst>
                  <a:lin ang="5400000" scaled="0"/>
                </a:gradFill>
                <a:latin typeface="+mj-lt"/>
              </a:defRPr>
            </a:lvl1pPr>
            <a:lvl2pPr marL="336113" indent="0">
              <a:buFontTx/>
              <a:buNone/>
              <a:defRPr/>
            </a:lvl2pPr>
            <a:lvl3pPr marL="560187" indent="0">
              <a:buFontTx/>
              <a:buNone/>
              <a:defRPr/>
            </a:lvl3pPr>
            <a:lvl4pPr marL="784261" indent="0">
              <a:buFontTx/>
              <a:buNone/>
              <a:defRPr/>
            </a:lvl4pPr>
            <a:lvl5pPr marL="1008335" indent="0">
              <a:buFontTx/>
              <a:buNone/>
              <a:defRPr/>
            </a:lvl5pPr>
          </a:lstStyle>
          <a:p>
            <a:pPr lvl="0"/>
            <a:r>
              <a:rPr lang="en-US" dirty="0"/>
              <a:t>Click to edit </a:t>
            </a:r>
            <a:br>
              <a:rPr lang="en-US" dirty="0"/>
            </a:br>
            <a:r>
              <a:rPr lang="en-US" dirty="0"/>
              <a:t>Master text styles</a:t>
            </a:r>
          </a:p>
        </p:txBody>
      </p:sp>
    </p:spTree>
    <p:extLst>
      <p:ext uri="{BB962C8B-B14F-4D97-AF65-F5344CB8AC3E}">
        <p14:creationId xmlns:p14="http://schemas.microsoft.com/office/powerpoint/2010/main" val="655330307"/>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1" y="291103"/>
            <a:ext cx="11922761" cy="1793071"/>
          </a:xfrm>
        </p:spPr>
        <p:txBody>
          <a:bodyPr lIns="457200"/>
          <a:lstStyle>
            <a:lvl1pPr>
              <a:defRPr sz="5400">
                <a:gradFill>
                  <a:gsLst>
                    <a:gs pos="56637">
                      <a:schemeClr val="tx1"/>
                    </a:gs>
                    <a:gs pos="33000">
                      <a:schemeClr val="tx1"/>
                    </a:gs>
                  </a:gsLst>
                  <a:lin ang="5400000" scaled="0"/>
                </a:gradFill>
              </a:defRPr>
            </a:lvl1pPr>
          </a:lstStyle>
          <a:p>
            <a:r>
              <a:rPr lang="en-US" dirty="0"/>
              <a:t>Click to edit Master title style</a:t>
            </a:r>
          </a:p>
        </p:txBody>
      </p:sp>
      <p:sp>
        <p:nvSpPr>
          <p:cNvPr id="4" name="Content Placeholder 3"/>
          <p:cNvSpPr>
            <a:spLocks noGrp="1"/>
          </p:cNvSpPr>
          <p:nvPr>
            <p:ph sz="quarter" idx="10"/>
          </p:nvPr>
        </p:nvSpPr>
        <p:spPr>
          <a:xfrm>
            <a:off x="1" y="2546469"/>
            <a:ext cx="7440638" cy="517065"/>
          </a:xfrm>
        </p:spPr>
        <p:txBody>
          <a:bodyPr lIns="457200"/>
          <a:lstStyle>
            <a:lvl1pPr marL="0" indent="0">
              <a:buNone/>
              <a:defRPr sz="2400">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dirty="0"/>
              <a:t>Click to edit Master text styles</a:t>
            </a:r>
          </a:p>
        </p:txBody>
      </p:sp>
    </p:spTree>
    <p:extLst>
      <p:ext uri="{BB962C8B-B14F-4D97-AF65-F5344CB8AC3E}">
        <p14:creationId xmlns:p14="http://schemas.microsoft.com/office/powerpoint/2010/main" val="99503306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74610465"/>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1793071"/>
          </a:xfrm>
        </p:spPr>
        <p:txBody>
          <a:bodyPr/>
          <a:lstStyle>
            <a:lvl1pPr>
              <a:defRPr sz="5686">
                <a:gradFill>
                  <a:gsLst>
                    <a:gs pos="56637">
                      <a:schemeClr val="tx1"/>
                    </a:gs>
                    <a:gs pos="33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2546469"/>
            <a:ext cx="7171399" cy="510524"/>
          </a:xfrm>
        </p:spPr>
        <p:txBody>
          <a:bodyPr/>
          <a:lstStyle>
            <a:lvl1pPr marL="0" indent="0">
              <a:buNone/>
              <a:defRPr sz="2353">
                <a:gradFill>
                  <a:gsLst>
                    <a:gs pos="1250">
                      <a:schemeClr val="tx1"/>
                    </a:gs>
                    <a:gs pos="100000">
                      <a:schemeClr val="tx1"/>
                    </a:gs>
                  </a:gsLst>
                  <a:lin ang="5400000" scaled="0"/>
                </a:gradFill>
                <a:latin typeface="+mn-lt"/>
              </a:defRPr>
            </a:lvl1pPr>
            <a:lvl2pPr>
              <a:defRPr sz="2353"/>
            </a:lvl2pPr>
            <a:lvl3pPr>
              <a:defRPr sz="2353"/>
            </a:lvl3pPr>
            <a:lvl4pPr>
              <a:defRPr sz="2353"/>
            </a:lvl4pPr>
            <a:lvl5pPr>
              <a:defRPr sz="2353"/>
            </a:lvl5pPr>
          </a:lstStyle>
          <a:p>
            <a:pPr lvl="0"/>
            <a:r>
              <a:rPr lang="en-US"/>
              <a:t>Click to edit Master text styles</a:t>
            </a:r>
          </a:p>
        </p:txBody>
      </p:sp>
    </p:spTree>
    <p:extLst>
      <p:ext uri="{BB962C8B-B14F-4D97-AF65-F5344CB8AC3E}">
        <p14:creationId xmlns:p14="http://schemas.microsoft.com/office/powerpoint/2010/main" val="18961957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75632392"/>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8928" y="291103"/>
            <a:ext cx="11653834" cy="896518"/>
          </a:xfrm>
        </p:spPr>
        <p:txBody>
          <a:bodyPr/>
          <a:lstStyle>
            <a:lvl1pPr>
              <a:defRPr sz="5686">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69239" y="1663938"/>
            <a:ext cx="10757098" cy="1865319"/>
          </a:xfrm>
        </p:spPr>
        <p:txBody>
          <a:bodyPr/>
          <a:lstStyle>
            <a:lvl1pPr>
              <a:defRPr sz="2549">
                <a:gradFill>
                  <a:gsLst>
                    <a:gs pos="1250">
                      <a:schemeClr val="tx1"/>
                    </a:gs>
                    <a:gs pos="100000">
                      <a:schemeClr val="tx1"/>
                    </a:gs>
                  </a:gsLst>
                  <a:lin ang="5400000" scaled="0"/>
                </a:gradFill>
                <a:latin typeface="+mn-lt"/>
              </a:defRPr>
            </a:lvl1pPr>
            <a:lvl2pPr>
              <a:defRPr sz="2353"/>
            </a:lvl2pPr>
            <a:lvl3pPr>
              <a:defRPr sz="1961"/>
            </a:lvl3pPr>
            <a:lvl4pPr>
              <a:defRPr sz="1765"/>
            </a:lvl4pPr>
            <a:lvl5pPr>
              <a:defRPr sz="1765"/>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4880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1424314723"/>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353"/>
            </a:lvl1pPr>
          </a:lstStyle>
          <a:p>
            <a:r>
              <a:rPr lang="en-US" dirty="0"/>
              <a:t>Click to edit Master title style</a:t>
            </a:r>
          </a:p>
        </p:txBody>
      </p:sp>
      <p:sp>
        <p:nvSpPr>
          <p:cNvPr id="4" name="Content Placeholder 3"/>
          <p:cNvSpPr>
            <a:spLocks noGrp="1"/>
          </p:cNvSpPr>
          <p:nvPr>
            <p:ph sz="quarter" idx="10"/>
          </p:nvPr>
        </p:nvSpPr>
        <p:spPr>
          <a:xfrm>
            <a:off x="269239" y="1663915"/>
            <a:ext cx="8964248" cy="832882"/>
          </a:xfrm>
        </p:spPr>
        <p:txBody>
          <a:bodyPr/>
          <a:lstStyle>
            <a:lvl1pPr marL="0" indent="0">
              <a:buNone/>
              <a:defRPr sz="4705"/>
            </a:lvl1pPr>
            <a:lvl2pPr>
              <a:defRPr sz="3529"/>
            </a:lvl2pPr>
            <a:lvl3pPr>
              <a:defRPr sz="3529"/>
            </a:lvl3pPr>
            <a:lvl4pPr>
              <a:defRPr sz="3529"/>
            </a:lvl4pPr>
            <a:lvl5pPr>
              <a:defRPr sz="3529"/>
            </a:lvl5pPr>
          </a:lstStyle>
          <a:p>
            <a:pPr lvl="0"/>
            <a:r>
              <a:rPr lang="en-US" dirty="0"/>
              <a:t>Click to edit Master text styles</a:t>
            </a:r>
          </a:p>
        </p:txBody>
      </p:sp>
    </p:spTree>
    <p:extLst>
      <p:ext uri="{BB962C8B-B14F-4D97-AF65-F5344CB8AC3E}">
        <p14:creationId xmlns:p14="http://schemas.microsoft.com/office/powerpoint/2010/main" val="287653218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2" name="Title 1"/>
          <p:cNvSpPr>
            <a:spLocks noGrp="1"/>
          </p:cNvSpPr>
          <p:nvPr>
            <p:ph type="title"/>
          </p:nvPr>
        </p:nvSpPr>
        <p:spPr>
          <a:xfrm>
            <a:off x="268927" y="291102"/>
            <a:ext cx="8964560" cy="5379279"/>
          </a:xfrm>
        </p:spPr>
        <p:txBody>
          <a:bodyPr/>
          <a:lstStyle>
            <a:lvl1pPr>
              <a:defRPr sz="4705">
                <a:gradFill>
                  <a:gsLst>
                    <a:gs pos="31858">
                      <a:schemeClr val="tx1"/>
                    </a:gs>
                    <a:gs pos="51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45739213"/>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826394023"/>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a:t>Speaker Name</a:t>
            </a:r>
          </a:p>
        </p:txBody>
      </p:sp>
      <p:pic>
        <p:nvPicPr>
          <p:cNvPr id="4" name="Picture 3"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5538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a:t>Video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7090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a:t>Section title</a:t>
            </a:r>
          </a:p>
        </p:txBody>
      </p:sp>
      <p:pic>
        <p:nvPicPr>
          <p:cNvPr id="3" name="Picture 2" descr="C:\Users\petern\AppData\Local\Temp\vmware-petern\VMwareDnD\9912bbd5\PPE_Logo_RGB_bootcamp_600x131.png"/>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1" y="6165102"/>
            <a:ext cx="1840181" cy="40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467024"/>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314957734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27310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27310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1" y="6356351"/>
            <a:ext cx="2743200" cy="365125"/>
          </a:xfrm>
          <a:prstGeom prst="rect">
            <a:avLst/>
          </a:prstGeom>
        </p:spPr>
        <p:txBody>
          <a:bodyPr/>
          <a:lstStyle/>
          <a:p>
            <a:pPr defTabSz="914225"/>
            <a:fld id="{FCBA4302-AB3A-4B30-AA1E-4FC776169C46}" type="datetimeFigureOut">
              <a:rPr lang="en-US" smtClean="0">
                <a:solidFill>
                  <a:srgbClr val="FFFFFF"/>
                </a:solidFill>
              </a:rPr>
              <a:pPr defTabSz="914225"/>
              <a:t>4/5/2018</a:t>
            </a:fld>
            <a:endParaRPr lang="en-US" dirty="0">
              <a:solidFill>
                <a:srgbClr val="FFFFFF"/>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225"/>
            <a:endParaRPr lang="en-US" dirty="0">
              <a:solidFill>
                <a:srgbClr val="FFFFFF"/>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225"/>
            <a:fld id="{238D2EFD-9BE3-4DA5-8511-61AA80F92140}" type="slidenum">
              <a:rPr lang="en-US" smtClean="0">
                <a:solidFill>
                  <a:srgbClr val="FFFFFF"/>
                </a:solidFill>
              </a:rPr>
              <a:pPr defTabSz="914225"/>
              <a:t>‹#›</a:t>
            </a:fld>
            <a:endParaRPr lang="en-US" dirty="0">
              <a:solidFill>
                <a:srgbClr val="FFFFFF"/>
              </a:solidFill>
            </a:endParaRPr>
          </a:p>
        </p:txBody>
      </p:sp>
    </p:spTree>
    <p:extLst>
      <p:ext uri="{BB962C8B-B14F-4D97-AF65-F5344CB8AC3E}">
        <p14:creationId xmlns:p14="http://schemas.microsoft.com/office/powerpoint/2010/main" val="2598483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99.xml"/><Relationship Id="rId13" Type="http://schemas.openxmlformats.org/officeDocument/2006/relationships/slideLayout" Target="../slideLayouts/slideLayout204.xml"/><Relationship Id="rId18" Type="http://schemas.openxmlformats.org/officeDocument/2006/relationships/slideLayout" Target="../slideLayouts/slideLayout209.xml"/><Relationship Id="rId3" Type="http://schemas.openxmlformats.org/officeDocument/2006/relationships/slideLayout" Target="../slideLayouts/slideLayout194.xml"/><Relationship Id="rId21" Type="http://schemas.openxmlformats.org/officeDocument/2006/relationships/slideLayout" Target="../slideLayouts/slideLayout212.xml"/><Relationship Id="rId7" Type="http://schemas.openxmlformats.org/officeDocument/2006/relationships/slideLayout" Target="../slideLayouts/slideLayout198.xml"/><Relationship Id="rId12" Type="http://schemas.openxmlformats.org/officeDocument/2006/relationships/slideLayout" Target="../slideLayouts/slideLayout203.xml"/><Relationship Id="rId17" Type="http://schemas.openxmlformats.org/officeDocument/2006/relationships/slideLayout" Target="../slideLayouts/slideLayout208.xml"/><Relationship Id="rId2" Type="http://schemas.openxmlformats.org/officeDocument/2006/relationships/slideLayout" Target="../slideLayouts/slideLayout193.xml"/><Relationship Id="rId16" Type="http://schemas.openxmlformats.org/officeDocument/2006/relationships/slideLayout" Target="../slideLayouts/slideLayout207.xml"/><Relationship Id="rId20" Type="http://schemas.openxmlformats.org/officeDocument/2006/relationships/slideLayout" Target="../slideLayouts/slideLayout211.xml"/><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5" Type="http://schemas.openxmlformats.org/officeDocument/2006/relationships/slideLayout" Target="../slideLayouts/slideLayout196.xml"/><Relationship Id="rId15" Type="http://schemas.openxmlformats.org/officeDocument/2006/relationships/slideLayout" Target="../slideLayouts/slideLayout206.xml"/><Relationship Id="rId23" Type="http://schemas.openxmlformats.org/officeDocument/2006/relationships/theme" Target="../theme/theme10.xml"/><Relationship Id="rId10" Type="http://schemas.openxmlformats.org/officeDocument/2006/relationships/slideLayout" Target="../slideLayouts/slideLayout201.xml"/><Relationship Id="rId19" Type="http://schemas.openxmlformats.org/officeDocument/2006/relationships/slideLayout" Target="../slideLayouts/slideLayout210.xml"/><Relationship Id="rId4" Type="http://schemas.openxmlformats.org/officeDocument/2006/relationships/slideLayout" Target="../slideLayouts/slideLayout195.xml"/><Relationship Id="rId9" Type="http://schemas.openxmlformats.org/officeDocument/2006/relationships/slideLayout" Target="../slideLayouts/slideLayout200.xml"/><Relationship Id="rId14" Type="http://schemas.openxmlformats.org/officeDocument/2006/relationships/slideLayout" Target="../slideLayouts/slideLayout205.xml"/><Relationship Id="rId22" Type="http://schemas.openxmlformats.org/officeDocument/2006/relationships/slideLayout" Target="../slideLayouts/slideLayout21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21.xml"/><Relationship Id="rId13" Type="http://schemas.openxmlformats.org/officeDocument/2006/relationships/slideLayout" Target="../slideLayouts/slideLayout226.xml"/><Relationship Id="rId18" Type="http://schemas.openxmlformats.org/officeDocument/2006/relationships/slideLayout" Target="../slideLayouts/slideLayout231.xml"/><Relationship Id="rId3" Type="http://schemas.openxmlformats.org/officeDocument/2006/relationships/slideLayout" Target="../slideLayouts/slideLayout216.xml"/><Relationship Id="rId21" Type="http://schemas.openxmlformats.org/officeDocument/2006/relationships/slideLayout" Target="../slideLayouts/slideLayout234.xml"/><Relationship Id="rId7" Type="http://schemas.openxmlformats.org/officeDocument/2006/relationships/slideLayout" Target="../slideLayouts/slideLayout220.xml"/><Relationship Id="rId12" Type="http://schemas.openxmlformats.org/officeDocument/2006/relationships/slideLayout" Target="../slideLayouts/slideLayout225.xml"/><Relationship Id="rId17" Type="http://schemas.openxmlformats.org/officeDocument/2006/relationships/slideLayout" Target="../slideLayouts/slideLayout230.xml"/><Relationship Id="rId2" Type="http://schemas.openxmlformats.org/officeDocument/2006/relationships/slideLayout" Target="../slideLayouts/slideLayout215.xml"/><Relationship Id="rId16" Type="http://schemas.openxmlformats.org/officeDocument/2006/relationships/slideLayout" Target="../slideLayouts/slideLayout229.xml"/><Relationship Id="rId20" Type="http://schemas.openxmlformats.org/officeDocument/2006/relationships/slideLayout" Target="../slideLayouts/slideLayout233.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5" Type="http://schemas.openxmlformats.org/officeDocument/2006/relationships/slideLayout" Target="../slideLayouts/slideLayout228.xml"/><Relationship Id="rId23" Type="http://schemas.openxmlformats.org/officeDocument/2006/relationships/theme" Target="../theme/theme11.xml"/><Relationship Id="rId10" Type="http://schemas.openxmlformats.org/officeDocument/2006/relationships/slideLayout" Target="../slideLayouts/slideLayout223.xml"/><Relationship Id="rId19" Type="http://schemas.openxmlformats.org/officeDocument/2006/relationships/slideLayout" Target="../slideLayouts/slideLayout232.xml"/><Relationship Id="rId4" Type="http://schemas.openxmlformats.org/officeDocument/2006/relationships/slideLayout" Target="../slideLayouts/slideLayout217.xml"/><Relationship Id="rId9" Type="http://schemas.openxmlformats.org/officeDocument/2006/relationships/slideLayout" Target="../slideLayouts/slideLayout222.xml"/><Relationship Id="rId14" Type="http://schemas.openxmlformats.org/officeDocument/2006/relationships/slideLayout" Target="../slideLayouts/slideLayout227.xml"/><Relationship Id="rId22" Type="http://schemas.openxmlformats.org/officeDocument/2006/relationships/slideLayout" Target="../slideLayouts/slideLayout23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43.xml"/><Relationship Id="rId13" Type="http://schemas.openxmlformats.org/officeDocument/2006/relationships/slideLayout" Target="../slideLayouts/slideLayout248.xml"/><Relationship Id="rId18" Type="http://schemas.openxmlformats.org/officeDocument/2006/relationships/slideLayout" Target="../slideLayouts/slideLayout253.xml"/><Relationship Id="rId3" Type="http://schemas.openxmlformats.org/officeDocument/2006/relationships/slideLayout" Target="../slideLayouts/slideLayout238.xml"/><Relationship Id="rId21" Type="http://schemas.openxmlformats.org/officeDocument/2006/relationships/slideLayout" Target="../slideLayouts/slideLayout256.xml"/><Relationship Id="rId7" Type="http://schemas.openxmlformats.org/officeDocument/2006/relationships/slideLayout" Target="../slideLayouts/slideLayout242.xml"/><Relationship Id="rId12" Type="http://schemas.openxmlformats.org/officeDocument/2006/relationships/slideLayout" Target="../slideLayouts/slideLayout247.xml"/><Relationship Id="rId17" Type="http://schemas.openxmlformats.org/officeDocument/2006/relationships/slideLayout" Target="../slideLayouts/slideLayout252.xml"/><Relationship Id="rId2" Type="http://schemas.openxmlformats.org/officeDocument/2006/relationships/slideLayout" Target="../slideLayouts/slideLayout237.xml"/><Relationship Id="rId16" Type="http://schemas.openxmlformats.org/officeDocument/2006/relationships/slideLayout" Target="../slideLayouts/slideLayout251.xml"/><Relationship Id="rId20" Type="http://schemas.openxmlformats.org/officeDocument/2006/relationships/slideLayout" Target="../slideLayouts/slideLayout255.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5" Type="http://schemas.openxmlformats.org/officeDocument/2006/relationships/slideLayout" Target="../slideLayouts/slideLayout240.xml"/><Relationship Id="rId15" Type="http://schemas.openxmlformats.org/officeDocument/2006/relationships/slideLayout" Target="../slideLayouts/slideLayout250.xml"/><Relationship Id="rId23" Type="http://schemas.openxmlformats.org/officeDocument/2006/relationships/theme" Target="../theme/theme12.xml"/><Relationship Id="rId10" Type="http://schemas.openxmlformats.org/officeDocument/2006/relationships/slideLayout" Target="../slideLayouts/slideLayout245.xml"/><Relationship Id="rId19" Type="http://schemas.openxmlformats.org/officeDocument/2006/relationships/slideLayout" Target="../slideLayouts/slideLayout254.xml"/><Relationship Id="rId4" Type="http://schemas.openxmlformats.org/officeDocument/2006/relationships/slideLayout" Target="../slideLayouts/slideLayout239.xml"/><Relationship Id="rId9" Type="http://schemas.openxmlformats.org/officeDocument/2006/relationships/slideLayout" Target="../slideLayouts/slideLayout244.xml"/><Relationship Id="rId14" Type="http://schemas.openxmlformats.org/officeDocument/2006/relationships/slideLayout" Target="../slideLayouts/slideLayout249.xml"/><Relationship Id="rId22" Type="http://schemas.openxmlformats.org/officeDocument/2006/relationships/slideLayout" Target="../slideLayouts/slideLayout25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65.xml"/><Relationship Id="rId13" Type="http://schemas.openxmlformats.org/officeDocument/2006/relationships/slideLayout" Target="../slideLayouts/slideLayout270.xml"/><Relationship Id="rId18" Type="http://schemas.openxmlformats.org/officeDocument/2006/relationships/slideLayout" Target="../slideLayouts/slideLayout275.xml"/><Relationship Id="rId3" Type="http://schemas.openxmlformats.org/officeDocument/2006/relationships/slideLayout" Target="../slideLayouts/slideLayout260.xml"/><Relationship Id="rId21" Type="http://schemas.openxmlformats.org/officeDocument/2006/relationships/slideLayout" Target="../slideLayouts/slideLayout278.xml"/><Relationship Id="rId7" Type="http://schemas.openxmlformats.org/officeDocument/2006/relationships/slideLayout" Target="../slideLayouts/slideLayout264.xml"/><Relationship Id="rId12" Type="http://schemas.openxmlformats.org/officeDocument/2006/relationships/slideLayout" Target="../slideLayouts/slideLayout269.xml"/><Relationship Id="rId17" Type="http://schemas.openxmlformats.org/officeDocument/2006/relationships/slideLayout" Target="../slideLayouts/slideLayout274.xml"/><Relationship Id="rId2" Type="http://schemas.openxmlformats.org/officeDocument/2006/relationships/slideLayout" Target="../slideLayouts/slideLayout259.xml"/><Relationship Id="rId16" Type="http://schemas.openxmlformats.org/officeDocument/2006/relationships/slideLayout" Target="../slideLayouts/slideLayout273.xml"/><Relationship Id="rId20" Type="http://schemas.openxmlformats.org/officeDocument/2006/relationships/slideLayout" Target="../slideLayouts/slideLayout277.xml"/><Relationship Id="rId1" Type="http://schemas.openxmlformats.org/officeDocument/2006/relationships/slideLayout" Target="../slideLayouts/slideLayout258.xml"/><Relationship Id="rId6" Type="http://schemas.openxmlformats.org/officeDocument/2006/relationships/slideLayout" Target="../slideLayouts/slideLayout263.xml"/><Relationship Id="rId11" Type="http://schemas.openxmlformats.org/officeDocument/2006/relationships/slideLayout" Target="../slideLayouts/slideLayout268.xml"/><Relationship Id="rId5" Type="http://schemas.openxmlformats.org/officeDocument/2006/relationships/slideLayout" Target="../slideLayouts/slideLayout262.xml"/><Relationship Id="rId15" Type="http://schemas.openxmlformats.org/officeDocument/2006/relationships/slideLayout" Target="../slideLayouts/slideLayout272.xml"/><Relationship Id="rId23" Type="http://schemas.openxmlformats.org/officeDocument/2006/relationships/theme" Target="../theme/theme13.xml"/><Relationship Id="rId10" Type="http://schemas.openxmlformats.org/officeDocument/2006/relationships/slideLayout" Target="../slideLayouts/slideLayout267.xml"/><Relationship Id="rId19" Type="http://schemas.openxmlformats.org/officeDocument/2006/relationships/slideLayout" Target="../slideLayouts/slideLayout276.xml"/><Relationship Id="rId4" Type="http://schemas.openxmlformats.org/officeDocument/2006/relationships/slideLayout" Target="../slideLayouts/slideLayout261.xml"/><Relationship Id="rId9" Type="http://schemas.openxmlformats.org/officeDocument/2006/relationships/slideLayout" Target="../slideLayouts/slideLayout266.xml"/><Relationship Id="rId14" Type="http://schemas.openxmlformats.org/officeDocument/2006/relationships/slideLayout" Target="../slideLayouts/slideLayout271.xml"/><Relationship Id="rId22" Type="http://schemas.openxmlformats.org/officeDocument/2006/relationships/slideLayout" Target="../slideLayouts/slideLayout27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87.xml"/><Relationship Id="rId13" Type="http://schemas.openxmlformats.org/officeDocument/2006/relationships/slideLayout" Target="../slideLayouts/slideLayout292.xml"/><Relationship Id="rId18" Type="http://schemas.openxmlformats.org/officeDocument/2006/relationships/slideLayout" Target="../slideLayouts/slideLayout297.xml"/><Relationship Id="rId3" Type="http://schemas.openxmlformats.org/officeDocument/2006/relationships/slideLayout" Target="../slideLayouts/slideLayout282.xml"/><Relationship Id="rId21" Type="http://schemas.openxmlformats.org/officeDocument/2006/relationships/slideLayout" Target="../slideLayouts/slideLayout300.xml"/><Relationship Id="rId7" Type="http://schemas.openxmlformats.org/officeDocument/2006/relationships/slideLayout" Target="../slideLayouts/slideLayout286.xml"/><Relationship Id="rId12" Type="http://schemas.openxmlformats.org/officeDocument/2006/relationships/slideLayout" Target="../slideLayouts/slideLayout291.xml"/><Relationship Id="rId17" Type="http://schemas.openxmlformats.org/officeDocument/2006/relationships/slideLayout" Target="../slideLayouts/slideLayout296.xml"/><Relationship Id="rId2" Type="http://schemas.openxmlformats.org/officeDocument/2006/relationships/slideLayout" Target="../slideLayouts/slideLayout281.xml"/><Relationship Id="rId16" Type="http://schemas.openxmlformats.org/officeDocument/2006/relationships/slideLayout" Target="../slideLayouts/slideLayout295.xml"/><Relationship Id="rId20" Type="http://schemas.openxmlformats.org/officeDocument/2006/relationships/slideLayout" Target="../slideLayouts/slideLayout299.xml"/><Relationship Id="rId1" Type="http://schemas.openxmlformats.org/officeDocument/2006/relationships/slideLayout" Target="../slideLayouts/slideLayout280.xml"/><Relationship Id="rId6" Type="http://schemas.openxmlformats.org/officeDocument/2006/relationships/slideLayout" Target="../slideLayouts/slideLayout285.xml"/><Relationship Id="rId11" Type="http://schemas.openxmlformats.org/officeDocument/2006/relationships/slideLayout" Target="../slideLayouts/slideLayout290.xml"/><Relationship Id="rId5" Type="http://schemas.openxmlformats.org/officeDocument/2006/relationships/slideLayout" Target="../slideLayouts/slideLayout284.xml"/><Relationship Id="rId15" Type="http://schemas.openxmlformats.org/officeDocument/2006/relationships/slideLayout" Target="../slideLayouts/slideLayout294.xml"/><Relationship Id="rId23" Type="http://schemas.openxmlformats.org/officeDocument/2006/relationships/theme" Target="../theme/theme14.xml"/><Relationship Id="rId10" Type="http://schemas.openxmlformats.org/officeDocument/2006/relationships/slideLayout" Target="../slideLayouts/slideLayout289.xml"/><Relationship Id="rId19" Type="http://schemas.openxmlformats.org/officeDocument/2006/relationships/slideLayout" Target="../slideLayouts/slideLayout298.xml"/><Relationship Id="rId4" Type="http://schemas.openxmlformats.org/officeDocument/2006/relationships/slideLayout" Target="../slideLayouts/slideLayout283.xml"/><Relationship Id="rId9" Type="http://schemas.openxmlformats.org/officeDocument/2006/relationships/slideLayout" Target="../slideLayouts/slideLayout288.xml"/><Relationship Id="rId14" Type="http://schemas.openxmlformats.org/officeDocument/2006/relationships/slideLayout" Target="../slideLayouts/slideLayout293.xml"/><Relationship Id="rId22" Type="http://schemas.openxmlformats.org/officeDocument/2006/relationships/slideLayout" Target="../slideLayouts/slideLayout301.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309.xml"/><Relationship Id="rId13" Type="http://schemas.openxmlformats.org/officeDocument/2006/relationships/slideLayout" Target="../slideLayouts/slideLayout314.xml"/><Relationship Id="rId18" Type="http://schemas.openxmlformats.org/officeDocument/2006/relationships/slideLayout" Target="../slideLayouts/slideLayout319.xml"/><Relationship Id="rId3" Type="http://schemas.openxmlformats.org/officeDocument/2006/relationships/slideLayout" Target="../slideLayouts/slideLayout304.xml"/><Relationship Id="rId21" Type="http://schemas.openxmlformats.org/officeDocument/2006/relationships/slideLayout" Target="../slideLayouts/slideLayout322.xml"/><Relationship Id="rId7" Type="http://schemas.openxmlformats.org/officeDocument/2006/relationships/slideLayout" Target="../slideLayouts/slideLayout308.xml"/><Relationship Id="rId12" Type="http://schemas.openxmlformats.org/officeDocument/2006/relationships/slideLayout" Target="../slideLayouts/slideLayout313.xml"/><Relationship Id="rId17" Type="http://schemas.openxmlformats.org/officeDocument/2006/relationships/slideLayout" Target="../slideLayouts/slideLayout318.xml"/><Relationship Id="rId2" Type="http://schemas.openxmlformats.org/officeDocument/2006/relationships/slideLayout" Target="../slideLayouts/slideLayout303.xml"/><Relationship Id="rId16" Type="http://schemas.openxmlformats.org/officeDocument/2006/relationships/slideLayout" Target="../slideLayouts/slideLayout317.xml"/><Relationship Id="rId20" Type="http://schemas.openxmlformats.org/officeDocument/2006/relationships/slideLayout" Target="../slideLayouts/slideLayout321.xml"/><Relationship Id="rId1" Type="http://schemas.openxmlformats.org/officeDocument/2006/relationships/slideLayout" Target="../slideLayouts/slideLayout302.xml"/><Relationship Id="rId6" Type="http://schemas.openxmlformats.org/officeDocument/2006/relationships/slideLayout" Target="../slideLayouts/slideLayout307.xml"/><Relationship Id="rId11" Type="http://schemas.openxmlformats.org/officeDocument/2006/relationships/slideLayout" Target="../slideLayouts/slideLayout312.xml"/><Relationship Id="rId5" Type="http://schemas.openxmlformats.org/officeDocument/2006/relationships/slideLayout" Target="../slideLayouts/slideLayout306.xml"/><Relationship Id="rId15" Type="http://schemas.openxmlformats.org/officeDocument/2006/relationships/slideLayout" Target="../slideLayouts/slideLayout316.xml"/><Relationship Id="rId23" Type="http://schemas.openxmlformats.org/officeDocument/2006/relationships/theme" Target="../theme/theme15.xml"/><Relationship Id="rId10" Type="http://schemas.openxmlformats.org/officeDocument/2006/relationships/slideLayout" Target="../slideLayouts/slideLayout311.xml"/><Relationship Id="rId19" Type="http://schemas.openxmlformats.org/officeDocument/2006/relationships/slideLayout" Target="../slideLayouts/slideLayout320.xml"/><Relationship Id="rId4" Type="http://schemas.openxmlformats.org/officeDocument/2006/relationships/slideLayout" Target="../slideLayouts/slideLayout305.xml"/><Relationship Id="rId9" Type="http://schemas.openxmlformats.org/officeDocument/2006/relationships/slideLayout" Target="../slideLayouts/slideLayout310.xml"/><Relationship Id="rId14" Type="http://schemas.openxmlformats.org/officeDocument/2006/relationships/slideLayout" Target="../slideLayouts/slideLayout315.xml"/><Relationship Id="rId22" Type="http://schemas.openxmlformats.org/officeDocument/2006/relationships/slideLayout" Target="../slideLayouts/slideLayout32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331.xml"/><Relationship Id="rId13" Type="http://schemas.openxmlformats.org/officeDocument/2006/relationships/slideLayout" Target="../slideLayouts/slideLayout336.xml"/><Relationship Id="rId18" Type="http://schemas.openxmlformats.org/officeDocument/2006/relationships/slideLayout" Target="../slideLayouts/slideLayout341.xml"/><Relationship Id="rId3" Type="http://schemas.openxmlformats.org/officeDocument/2006/relationships/slideLayout" Target="../slideLayouts/slideLayout326.xml"/><Relationship Id="rId21" Type="http://schemas.openxmlformats.org/officeDocument/2006/relationships/slideLayout" Target="../slideLayouts/slideLayout344.xml"/><Relationship Id="rId7" Type="http://schemas.openxmlformats.org/officeDocument/2006/relationships/slideLayout" Target="../slideLayouts/slideLayout330.xml"/><Relationship Id="rId12" Type="http://schemas.openxmlformats.org/officeDocument/2006/relationships/slideLayout" Target="../slideLayouts/slideLayout335.xml"/><Relationship Id="rId17" Type="http://schemas.openxmlformats.org/officeDocument/2006/relationships/slideLayout" Target="../slideLayouts/slideLayout340.xml"/><Relationship Id="rId2" Type="http://schemas.openxmlformats.org/officeDocument/2006/relationships/slideLayout" Target="../slideLayouts/slideLayout325.xml"/><Relationship Id="rId16" Type="http://schemas.openxmlformats.org/officeDocument/2006/relationships/slideLayout" Target="../slideLayouts/slideLayout339.xml"/><Relationship Id="rId20" Type="http://schemas.openxmlformats.org/officeDocument/2006/relationships/slideLayout" Target="../slideLayouts/slideLayout343.xml"/><Relationship Id="rId1" Type="http://schemas.openxmlformats.org/officeDocument/2006/relationships/slideLayout" Target="../slideLayouts/slideLayout324.xml"/><Relationship Id="rId6" Type="http://schemas.openxmlformats.org/officeDocument/2006/relationships/slideLayout" Target="../slideLayouts/slideLayout329.xml"/><Relationship Id="rId11" Type="http://schemas.openxmlformats.org/officeDocument/2006/relationships/slideLayout" Target="../slideLayouts/slideLayout334.xml"/><Relationship Id="rId5" Type="http://schemas.openxmlformats.org/officeDocument/2006/relationships/slideLayout" Target="../slideLayouts/slideLayout328.xml"/><Relationship Id="rId15" Type="http://schemas.openxmlformats.org/officeDocument/2006/relationships/slideLayout" Target="../slideLayouts/slideLayout338.xml"/><Relationship Id="rId23" Type="http://schemas.openxmlformats.org/officeDocument/2006/relationships/theme" Target="../theme/theme16.xml"/><Relationship Id="rId10" Type="http://schemas.openxmlformats.org/officeDocument/2006/relationships/slideLayout" Target="../slideLayouts/slideLayout333.xml"/><Relationship Id="rId19" Type="http://schemas.openxmlformats.org/officeDocument/2006/relationships/slideLayout" Target="../slideLayouts/slideLayout342.xml"/><Relationship Id="rId4" Type="http://schemas.openxmlformats.org/officeDocument/2006/relationships/slideLayout" Target="../slideLayouts/slideLayout327.xml"/><Relationship Id="rId9" Type="http://schemas.openxmlformats.org/officeDocument/2006/relationships/slideLayout" Target="../slideLayouts/slideLayout332.xml"/><Relationship Id="rId14" Type="http://schemas.openxmlformats.org/officeDocument/2006/relationships/slideLayout" Target="../slideLayouts/slideLayout337.xml"/><Relationship Id="rId22" Type="http://schemas.openxmlformats.org/officeDocument/2006/relationships/slideLayout" Target="../slideLayouts/slideLayout34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353.xml"/><Relationship Id="rId13" Type="http://schemas.openxmlformats.org/officeDocument/2006/relationships/slideLayout" Target="../slideLayouts/slideLayout358.xml"/><Relationship Id="rId18" Type="http://schemas.openxmlformats.org/officeDocument/2006/relationships/slideLayout" Target="../slideLayouts/slideLayout363.xml"/><Relationship Id="rId3" Type="http://schemas.openxmlformats.org/officeDocument/2006/relationships/slideLayout" Target="../slideLayouts/slideLayout348.xml"/><Relationship Id="rId21" Type="http://schemas.openxmlformats.org/officeDocument/2006/relationships/slideLayout" Target="../slideLayouts/slideLayout366.xml"/><Relationship Id="rId7" Type="http://schemas.openxmlformats.org/officeDocument/2006/relationships/slideLayout" Target="../slideLayouts/slideLayout352.xml"/><Relationship Id="rId12" Type="http://schemas.openxmlformats.org/officeDocument/2006/relationships/slideLayout" Target="../slideLayouts/slideLayout357.xml"/><Relationship Id="rId17" Type="http://schemas.openxmlformats.org/officeDocument/2006/relationships/slideLayout" Target="../slideLayouts/slideLayout362.xml"/><Relationship Id="rId2" Type="http://schemas.openxmlformats.org/officeDocument/2006/relationships/slideLayout" Target="../slideLayouts/slideLayout347.xml"/><Relationship Id="rId16" Type="http://schemas.openxmlformats.org/officeDocument/2006/relationships/slideLayout" Target="../slideLayouts/slideLayout361.xml"/><Relationship Id="rId20" Type="http://schemas.openxmlformats.org/officeDocument/2006/relationships/slideLayout" Target="../slideLayouts/slideLayout365.xml"/><Relationship Id="rId1" Type="http://schemas.openxmlformats.org/officeDocument/2006/relationships/slideLayout" Target="../slideLayouts/slideLayout346.xml"/><Relationship Id="rId6" Type="http://schemas.openxmlformats.org/officeDocument/2006/relationships/slideLayout" Target="../slideLayouts/slideLayout351.xml"/><Relationship Id="rId11" Type="http://schemas.openxmlformats.org/officeDocument/2006/relationships/slideLayout" Target="../slideLayouts/slideLayout356.xml"/><Relationship Id="rId5" Type="http://schemas.openxmlformats.org/officeDocument/2006/relationships/slideLayout" Target="../slideLayouts/slideLayout350.xml"/><Relationship Id="rId15" Type="http://schemas.openxmlformats.org/officeDocument/2006/relationships/slideLayout" Target="../slideLayouts/slideLayout360.xml"/><Relationship Id="rId23" Type="http://schemas.openxmlformats.org/officeDocument/2006/relationships/theme" Target="../theme/theme17.xml"/><Relationship Id="rId10" Type="http://schemas.openxmlformats.org/officeDocument/2006/relationships/slideLayout" Target="../slideLayouts/slideLayout355.xml"/><Relationship Id="rId19" Type="http://schemas.openxmlformats.org/officeDocument/2006/relationships/slideLayout" Target="../slideLayouts/slideLayout364.xml"/><Relationship Id="rId4" Type="http://schemas.openxmlformats.org/officeDocument/2006/relationships/slideLayout" Target="../slideLayouts/slideLayout349.xml"/><Relationship Id="rId9" Type="http://schemas.openxmlformats.org/officeDocument/2006/relationships/slideLayout" Target="../slideLayouts/slideLayout354.xml"/><Relationship Id="rId14" Type="http://schemas.openxmlformats.org/officeDocument/2006/relationships/slideLayout" Target="../slideLayouts/slideLayout359.xml"/><Relationship Id="rId22" Type="http://schemas.openxmlformats.org/officeDocument/2006/relationships/slideLayout" Target="../slideLayouts/slideLayout36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375.xml"/><Relationship Id="rId13" Type="http://schemas.openxmlformats.org/officeDocument/2006/relationships/slideLayout" Target="../slideLayouts/slideLayout380.xml"/><Relationship Id="rId18" Type="http://schemas.openxmlformats.org/officeDocument/2006/relationships/slideLayout" Target="../slideLayouts/slideLayout385.xml"/><Relationship Id="rId3" Type="http://schemas.openxmlformats.org/officeDocument/2006/relationships/slideLayout" Target="../slideLayouts/slideLayout370.xml"/><Relationship Id="rId21" Type="http://schemas.openxmlformats.org/officeDocument/2006/relationships/slideLayout" Target="../slideLayouts/slideLayout388.xml"/><Relationship Id="rId7" Type="http://schemas.openxmlformats.org/officeDocument/2006/relationships/slideLayout" Target="../slideLayouts/slideLayout374.xml"/><Relationship Id="rId12" Type="http://schemas.openxmlformats.org/officeDocument/2006/relationships/slideLayout" Target="../slideLayouts/slideLayout379.xml"/><Relationship Id="rId17" Type="http://schemas.openxmlformats.org/officeDocument/2006/relationships/slideLayout" Target="../slideLayouts/slideLayout384.xml"/><Relationship Id="rId2" Type="http://schemas.openxmlformats.org/officeDocument/2006/relationships/slideLayout" Target="../slideLayouts/slideLayout369.xml"/><Relationship Id="rId16" Type="http://schemas.openxmlformats.org/officeDocument/2006/relationships/slideLayout" Target="../slideLayouts/slideLayout383.xml"/><Relationship Id="rId20" Type="http://schemas.openxmlformats.org/officeDocument/2006/relationships/slideLayout" Target="../slideLayouts/slideLayout387.xml"/><Relationship Id="rId1" Type="http://schemas.openxmlformats.org/officeDocument/2006/relationships/slideLayout" Target="../slideLayouts/slideLayout368.xml"/><Relationship Id="rId6" Type="http://schemas.openxmlformats.org/officeDocument/2006/relationships/slideLayout" Target="../slideLayouts/slideLayout373.xml"/><Relationship Id="rId11" Type="http://schemas.openxmlformats.org/officeDocument/2006/relationships/slideLayout" Target="../slideLayouts/slideLayout378.xml"/><Relationship Id="rId5" Type="http://schemas.openxmlformats.org/officeDocument/2006/relationships/slideLayout" Target="../slideLayouts/slideLayout372.xml"/><Relationship Id="rId15" Type="http://schemas.openxmlformats.org/officeDocument/2006/relationships/slideLayout" Target="../slideLayouts/slideLayout382.xml"/><Relationship Id="rId23" Type="http://schemas.openxmlformats.org/officeDocument/2006/relationships/theme" Target="../theme/theme18.xml"/><Relationship Id="rId10" Type="http://schemas.openxmlformats.org/officeDocument/2006/relationships/slideLayout" Target="../slideLayouts/slideLayout377.xml"/><Relationship Id="rId19" Type="http://schemas.openxmlformats.org/officeDocument/2006/relationships/slideLayout" Target="../slideLayouts/slideLayout386.xml"/><Relationship Id="rId4" Type="http://schemas.openxmlformats.org/officeDocument/2006/relationships/slideLayout" Target="../slideLayouts/slideLayout371.xml"/><Relationship Id="rId9" Type="http://schemas.openxmlformats.org/officeDocument/2006/relationships/slideLayout" Target="../slideLayouts/slideLayout376.xml"/><Relationship Id="rId14" Type="http://schemas.openxmlformats.org/officeDocument/2006/relationships/slideLayout" Target="../slideLayouts/slideLayout381.xml"/><Relationship Id="rId22" Type="http://schemas.openxmlformats.org/officeDocument/2006/relationships/slideLayout" Target="../slideLayouts/slideLayout38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397.xml"/><Relationship Id="rId13" Type="http://schemas.openxmlformats.org/officeDocument/2006/relationships/slideLayout" Target="../slideLayouts/slideLayout402.xml"/><Relationship Id="rId18" Type="http://schemas.openxmlformats.org/officeDocument/2006/relationships/slideLayout" Target="../slideLayouts/slideLayout407.xml"/><Relationship Id="rId3" Type="http://schemas.openxmlformats.org/officeDocument/2006/relationships/slideLayout" Target="../slideLayouts/slideLayout392.xml"/><Relationship Id="rId21" Type="http://schemas.openxmlformats.org/officeDocument/2006/relationships/slideLayout" Target="../slideLayouts/slideLayout410.xml"/><Relationship Id="rId7" Type="http://schemas.openxmlformats.org/officeDocument/2006/relationships/slideLayout" Target="../slideLayouts/slideLayout396.xml"/><Relationship Id="rId12" Type="http://schemas.openxmlformats.org/officeDocument/2006/relationships/slideLayout" Target="../slideLayouts/slideLayout401.xml"/><Relationship Id="rId17" Type="http://schemas.openxmlformats.org/officeDocument/2006/relationships/slideLayout" Target="../slideLayouts/slideLayout406.xml"/><Relationship Id="rId2" Type="http://schemas.openxmlformats.org/officeDocument/2006/relationships/slideLayout" Target="../slideLayouts/slideLayout391.xml"/><Relationship Id="rId16" Type="http://schemas.openxmlformats.org/officeDocument/2006/relationships/slideLayout" Target="../slideLayouts/slideLayout405.xml"/><Relationship Id="rId20" Type="http://schemas.openxmlformats.org/officeDocument/2006/relationships/slideLayout" Target="../slideLayouts/slideLayout409.xml"/><Relationship Id="rId1" Type="http://schemas.openxmlformats.org/officeDocument/2006/relationships/slideLayout" Target="../slideLayouts/slideLayout390.xml"/><Relationship Id="rId6" Type="http://schemas.openxmlformats.org/officeDocument/2006/relationships/slideLayout" Target="../slideLayouts/slideLayout395.xml"/><Relationship Id="rId11" Type="http://schemas.openxmlformats.org/officeDocument/2006/relationships/slideLayout" Target="../slideLayouts/slideLayout400.xml"/><Relationship Id="rId5" Type="http://schemas.openxmlformats.org/officeDocument/2006/relationships/slideLayout" Target="../slideLayouts/slideLayout394.xml"/><Relationship Id="rId15" Type="http://schemas.openxmlformats.org/officeDocument/2006/relationships/slideLayout" Target="../slideLayouts/slideLayout404.xml"/><Relationship Id="rId23" Type="http://schemas.openxmlformats.org/officeDocument/2006/relationships/theme" Target="../theme/theme19.xml"/><Relationship Id="rId10" Type="http://schemas.openxmlformats.org/officeDocument/2006/relationships/slideLayout" Target="../slideLayouts/slideLayout399.xml"/><Relationship Id="rId19" Type="http://schemas.openxmlformats.org/officeDocument/2006/relationships/slideLayout" Target="../slideLayouts/slideLayout408.xml"/><Relationship Id="rId4" Type="http://schemas.openxmlformats.org/officeDocument/2006/relationships/slideLayout" Target="../slideLayouts/slideLayout393.xml"/><Relationship Id="rId9" Type="http://schemas.openxmlformats.org/officeDocument/2006/relationships/slideLayout" Target="../slideLayouts/slideLayout398.xml"/><Relationship Id="rId14" Type="http://schemas.openxmlformats.org/officeDocument/2006/relationships/slideLayout" Target="../slideLayouts/slideLayout403.xml"/><Relationship Id="rId22" Type="http://schemas.openxmlformats.org/officeDocument/2006/relationships/slideLayout" Target="../slideLayouts/slideLayout41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theme" Target="../theme/theme2.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3" Type="http://schemas.openxmlformats.org/officeDocument/2006/relationships/slideLayout" Target="../slideLayouts/slideLayout41.xml"/><Relationship Id="rId21" Type="http://schemas.openxmlformats.org/officeDocument/2006/relationships/slideLayout" Target="../slideLayouts/slideLayout59.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24" Type="http://schemas.openxmlformats.org/officeDocument/2006/relationships/theme" Target="../theme/theme3.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slideLayout" Target="../slideLayouts/slideLayout61.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slideLayout" Target="../slideLayouts/slideLayout7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19" Type="http://schemas.openxmlformats.org/officeDocument/2006/relationships/theme" Target="../theme/theme4.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18" Type="http://schemas.openxmlformats.org/officeDocument/2006/relationships/slideLayout" Target="../slideLayouts/slideLayout97.xml"/><Relationship Id="rId26" Type="http://schemas.openxmlformats.org/officeDocument/2006/relationships/slideLayout" Target="../slideLayouts/slideLayout105.xml"/><Relationship Id="rId3" Type="http://schemas.openxmlformats.org/officeDocument/2006/relationships/slideLayout" Target="../slideLayouts/slideLayout82.xml"/><Relationship Id="rId21" Type="http://schemas.openxmlformats.org/officeDocument/2006/relationships/slideLayout" Target="../slideLayouts/slideLayout100.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slideLayout" Target="../slideLayouts/slideLayout96.xml"/><Relationship Id="rId25" Type="http://schemas.openxmlformats.org/officeDocument/2006/relationships/slideLayout" Target="../slideLayouts/slideLayout104.xml"/><Relationship Id="rId2" Type="http://schemas.openxmlformats.org/officeDocument/2006/relationships/slideLayout" Target="../slideLayouts/slideLayout81.xml"/><Relationship Id="rId16" Type="http://schemas.openxmlformats.org/officeDocument/2006/relationships/slideLayout" Target="../slideLayouts/slideLayout95.xml"/><Relationship Id="rId20" Type="http://schemas.openxmlformats.org/officeDocument/2006/relationships/slideLayout" Target="../slideLayouts/slideLayout99.xml"/><Relationship Id="rId29" Type="http://schemas.openxmlformats.org/officeDocument/2006/relationships/theme" Target="../theme/theme5.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24" Type="http://schemas.openxmlformats.org/officeDocument/2006/relationships/slideLayout" Target="../slideLayouts/slideLayout103.xml"/><Relationship Id="rId5" Type="http://schemas.openxmlformats.org/officeDocument/2006/relationships/slideLayout" Target="../slideLayouts/slideLayout84.xml"/><Relationship Id="rId15" Type="http://schemas.openxmlformats.org/officeDocument/2006/relationships/slideLayout" Target="../slideLayouts/slideLayout94.xml"/><Relationship Id="rId23" Type="http://schemas.openxmlformats.org/officeDocument/2006/relationships/slideLayout" Target="../slideLayouts/slideLayout102.xml"/><Relationship Id="rId28" Type="http://schemas.openxmlformats.org/officeDocument/2006/relationships/slideLayout" Target="../slideLayouts/slideLayout107.xml"/><Relationship Id="rId10" Type="http://schemas.openxmlformats.org/officeDocument/2006/relationships/slideLayout" Target="../slideLayouts/slideLayout89.xml"/><Relationship Id="rId19" Type="http://schemas.openxmlformats.org/officeDocument/2006/relationships/slideLayout" Target="../slideLayouts/slideLayout98.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 Id="rId22" Type="http://schemas.openxmlformats.org/officeDocument/2006/relationships/slideLayout" Target="../slideLayouts/slideLayout101.xml"/><Relationship Id="rId27" Type="http://schemas.openxmlformats.org/officeDocument/2006/relationships/slideLayout" Target="../slideLayouts/slideLayout10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3" Type="http://schemas.openxmlformats.org/officeDocument/2006/relationships/slideLayout" Target="../slideLayouts/slideLayout110.xml"/><Relationship Id="rId21" Type="http://schemas.openxmlformats.org/officeDocument/2006/relationships/slideLayout" Target="../slideLayouts/slideLayout128.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0" Type="http://schemas.openxmlformats.org/officeDocument/2006/relationships/slideLayout" Target="../slideLayouts/slideLayout127.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23" Type="http://schemas.openxmlformats.org/officeDocument/2006/relationships/theme" Target="../theme/theme6.xml"/><Relationship Id="rId10" Type="http://schemas.openxmlformats.org/officeDocument/2006/relationships/slideLayout" Target="../slideLayouts/slideLayout117.xml"/><Relationship Id="rId19" Type="http://schemas.openxmlformats.org/officeDocument/2006/relationships/slideLayout" Target="../slideLayouts/slideLayout126.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 Id="rId22" Type="http://schemas.openxmlformats.org/officeDocument/2006/relationships/slideLayout" Target="../slideLayouts/slideLayout12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slideLayout" Target="../slideLayouts/slideLayout142.xml"/><Relationship Id="rId18" Type="http://schemas.openxmlformats.org/officeDocument/2006/relationships/slideLayout" Target="../slideLayouts/slideLayout147.xml"/><Relationship Id="rId3" Type="http://schemas.openxmlformats.org/officeDocument/2006/relationships/slideLayout" Target="../slideLayouts/slideLayout132.xml"/><Relationship Id="rId21" Type="http://schemas.openxmlformats.org/officeDocument/2006/relationships/slideLayout" Target="../slideLayouts/slideLayout150.xml"/><Relationship Id="rId7" Type="http://schemas.openxmlformats.org/officeDocument/2006/relationships/slideLayout" Target="../slideLayouts/slideLayout136.xml"/><Relationship Id="rId12" Type="http://schemas.openxmlformats.org/officeDocument/2006/relationships/slideLayout" Target="../slideLayouts/slideLayout141.xml"/><Relationship Id="rId17" Type="http://schemas.openxmlformats.org/officeDocument/2006/relationships/slideLayout" Target="../slideLayouts/slideLayout146.xml"/><Relationship Id="rId2" Type="http://schemas.openxmlformats.org/officeDocument/2006/relationships/slideLayout" Target="../slideLayouts/slideLayout131.xml"/><Relationship Id="rId16" Type="http://schemas.openxmlformats.org/officeDocument/2006/relationships/slideLayout" Target="../slideLayouts/slideLayout145.xml"/><Relationship Id="rId20" Type="http://schemas.openxmlformats.org/officeDocument/2006/relationships/slideLayout" Target="../slideLayouts/slideLayout149.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5" Type="http://schemas.openxmlformats.org/officeDocument/2006/relationships/slideLayout" Target="../slideLayouts/slideLayout144.xml"/><Relationship Id="rId10" Type="http://schemas.openxmlformats.org/officeDocument/2006/relationships/slideLayout" Target="../slideLayouts/slideLayout139.xml"/><Relationship Id="rId19" Type="http://schemas.openxmlformats.org/officeDocument/2006/relationships/slideLayout" Target="../slideLayouts/slideLayout148.xml"/><Relationship Id="rId4" Type="http://schemas.openxmlformats.org/officeDocument/2006/relationships/slideLayout" Target="../slideLayouts/slideLayout133.xml"/><Relationship Id="rId9" Type="http://schemas.openxmlformats.org/officeDocument/2006/relationships/slideLayout" Target="../slideLayouts/slideLayout138.xml"/><Relationship Id="rId14" Type="http://schemas.openxmlformats.org/officeDocument/2006/relationships/slideLayout" Target="../slideLayouts/slideLayout143.xml"/><Relationship Id="rId22"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slideLayout" Target="../slideLayouts/slideLayout163.xml"/><Relationship Id="rId18" Type="http://schemas.openxmlformats.org/officeDocument/2006/relationships/slideLayout" Target="../slideLayouts/slideLayout168.xml"/><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slideLayout" Target="../slideLayouts/slideLayout162.xml"/><Relationship Id="rId17" Type="http://schemas.openxmlformats.org/officeDocument/2006/relationships/slideLayout" Target="../slideLayouts/slideLayout167.xml"/><Relationship Id="rId2" Type="http://schemas.openxmlformats.org/officeDocument/2006/relationships/slideLayout" Target="../slideLayouts/slideLayout152.xml"/><Relationship Id="rId16" Type="http://schemas.openxmlformats.org/officeDocument/2006/relationships/slideLayout" Target="../slideLayouts/slideLayout166.xml"/><Relationship Id="rId20" Type="http://schemas.openxmlformats.org/officeDocument/2006/relationships/theme" Target="../theme/theme8.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5" Type="http://schemas.openxmlformats.org/officeDocument/2006/relationships/slideLayout" Target="../slideLayouts/slideLayout165.xml"/><Relationship Id="rId10" Type="http://schemas.openxmlformats.org/officeDocument/2006/relationships/slideLayout" Target="../slideLayouts/slideLayout160.xml"/><Relationship Id="rId19" Type="http://schemas.openxmlformats.org/officeDocument/2006/relationships/slideLayout" Target="../slideLayouts/slideLayout169.xml"/><Relationship Id="rId4" Type="http://schemas.openxmlformats.org/officeDocument/2006/relationships/slideLayout" Target="../slideLayouts/slideLayout154.xml"/><Relationship Id="rId9" Type="http://schemas.openxmlformats.org/officeDocument/2006/relationships/slideLayout" Target="../slideLayouts/slideLayout159.xml"/><Relationship Id="rId14" Type="http://schemas.openxmlformats.org/officeDocument/2006/relationships/slideLayout" Target="../slideLayouts/slideLayout16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77.xml"/><Relationship Id="rId13" Type="http://schemas.openxmlformats.org/officeDocument/2006/relationships/slideLayout" Target="../slideLayouts/slideLayout182.xml"/><Relationship Id="rId18" Type="http://schemas.openxmlformats.org/officeDocument/2006/relationships/slideLayout" Target="../slideLayouts/slideLayout187.xml"/><Relationship Id="rId3" Type="http://schemas.openxmlformats.org/officeDocument/2006/relationships/slideLayout" Target="../slideLayouts/slideLayout172.xml"/><Relationship Id="rId21" Type="http://schemas.openxmlformats.org/officeDocument/2006/relationships/slideLayout" Target="../slideLayouts/slideLayout190.xml"/><Relationship Id="rId7" Type="http://schemas.openxmlformats.org/officeDocument/2006/relationships/slideLayout" Target="../slideLayouts/slideLayout176.xml"/><Relationship Id="rId12" Type="http://schemas.openxmlformats.org/officeDocument/2006/relationships/slideLayout" Target="../slideLayouts/slideLayout181.xml"/><Relationship Id="rId17" Type="http://schemas.openxmlformats.org/officeDocument/2006/relationships/slideLayout" Target="../slideLayouts/slideLayout186.xml"/><Relationship Id="rId2" Type="http://schemas.openxmlformats.org/officeDocument/2006/relationships/slideLayout" Target="../slideLayouts/slideLayout171.xml"/><Relationship Id="rId16" Type="http://schemas.openxmlformats.org/officeDocument/2006/relationships/slideLayout" Target="../slideLayouts/slideLayout185.xml"/><Relationship Id="rId20" Type="http://schemas.openxmlformats.org/officeDocument/2006/relationships/slideLayout" Target="../slideLayouts/slideLayout189.xml"/><Relationship Id="rId1" Type="http://schemas.openxmlformats.org/officeDocument/2006/relationships/slideLayout" Target="../slideLayouts/slideLayout170.xml"/><Relationship Id="rId6" Type="http://schemas.openxmlformats.org/officeDocument/2006/relationships/slideLayout" Target="../slideLayouts/slideLayout175.xml"/><Relationship Id="rId11" Type="http://schemas.openxmlformats.org/officeDocument/2006/relationships/slideLayout" Target="../slideLayouts/slideLayout180.xml"/><Relationship Id="rId5" Type="http://schemas.openxmlformats.org/officeDocument/2006/relationships/slideLayout" Target="../slideLayouts/slideLayout174.xml"/><Relationship Id="rId15" Type="http://schemas.openxmlformats.org/officeDocument/2006/relationships/slideLayout" Target="../slideLayouts/slideLayout184.xml"/><Relationship Id="rId23" Type="http://schemas.openxmlformats.org/officeDocument/2006/relationships/theme" Target="../theme/theme9.xml"/><Relationship Id="rId10" Type="http://schemas.openxmlformats.org/officeDocument/2006/relationships/slideLayout" Target="../slideLayouts/slideLayout179.xml"/><Relationship Id="rId19" Type="http://schemas.openxmlformats.org/officeDocument/2006/relationships/slideLayout" Target="../slideLayouts/slideLayout188.xml"/><Relationship Id="rId4" Type="http://schemas.openxmlformats.org/officeDocument/2006/relationships/slideLayout" Target="../slideLayouts/slideLayout173.xml"/><Relationship Id="rId9" Type="http://schemas.openxmlformats.org/officeDocument/2006/relationships/slideLayout" Target="../slideLayouts/slideLayout178.xml"/><Relationship Id="rId14" Type="http://schemas.openxmlformats.org/officeDocument/2006/relationships/slideLayout" Target="../slideLayouts/slideLayout183.xml"/><Relationship Id="rId22" Type="http://schemas.openxmlformats.org/officeDocument/2006/relationships/slideLayout" Target="../slideLayouts/slideLayout1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4710759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6" r:id="rId15"/>
    <p:sldLayoutId id="2147483677" r:id="rId16"/>
    <p:sldLayoutId id="2147483678" r:id="rId17"/>
    <p:sldLayoutId id="2147483679" r:id="rId18"/>
    <p:sldLayoutId id="2147483680" r:id="rId19"/>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83302089"/>
      </p:ext>
    </p:extLst>
  </p:cSld>
  <p:clrMap bg1="dk1" tx1="lt1" bg2="dk2" tx2="lt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 id="2147483989" r:id="rId12"/>
    <p:sldLayoutId id="2147483990" r:id="rId13"/>
    <p:sldLayoutId id="2147483991" r:id="rId14"/>
    <p:sldLayoutId id="2147483992" r:id="rId15"/>
    <p:sldLayoutId id="2147483993" r:id="rId16"/>
    <p:sldLayoutId id="2147483994" r:id="rId17"/>
    <p:sldLayoutId id="2147483995" r:id="rId18"/>
    <p:sldLayoutId id="2147483996" r:id="rId19"/>
    <p:sldLayoutId id="2147483997" r:id="rId20"/>
    <p:sldLayoutId id="2147483998" r:id="rId21"/>
    <p:sldLayoutId id="2147483999"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4896401"/>
      </p:ext>
    </p:extLst>
  </p:cSld>
  <p:clrMap bg1="dk1" tx1="lt1" bg2="dk2" tx2="lt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 id="2147484018" r:id="rId18"/>
    <p:sldLayoutId id="2147484019" r:id="rId19"/>
    <p:sldLayoutId id="2147484020" r:id="rId20"/>
    <p:sldLayoutId id="2147484021" r:id="rId21"/>
    <p:sldLayoutId id="2147484022"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5977766"/>
      </p:ext>
    </p:extLst>
  </p:cSld>
  <p:clrMap bg1="dk1" tx1="lt1" bg2="dk2" tx2="lt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 id="2147484035" r:id="rId12"/>
    <p:sldLayoutId id="2147484036" r:id="rId13"/>
    <p:sldLayoutId id="2147484037" r:id="rId14"/>
    <p:sldLayoutId id="2147484038" r:id="rId15"/>
    <p:sldLayoutId id="2147484039" r:id="rId16"/>
    <p:sldLayoutId id="2147484040" r:id="rId17"/>
    <p:sldLayoutId id="2147484041" r:id="rId18"/>
    <p:sldLayoutId id="2147484042" r:id="rId19"/>
    <p:sldLayoutId id="2147484043" r:id="rId20"/>
    <p:sldLayoutId id="2147484044" r:id="rId21"/>
    <p:sldLayoutId id="2147484045"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70413805"/>
      </p:ext>
    </p:extLst>
  </p:cSld>
  <p:clrMap bg1="dk1" tx1="lt1" bg2="dk2" tx2="lt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 id="2147484058" r:id="rId12"/>
    <p:sldLayoutId id="2147484059" r:id="rId13"/>
    <p:sldLayoutId id="2147484060" r:id="rId14"/>
    <p:sldLayoutId id="2147484061" r:id="rId15"/>
    <p:sldLayoutId id="2147484062" r:id="rId16"/>
    <p:sldLayoutId id="2147484063" r:id="rId17"/>
    <p:sldLayoutId id="2147484064" r:id="rId18"/>
    <p:sldLayoutId id="2147484065" r:id="rId19"/>
    <p:sldLayoutId id="2147484066" r:id="rId20"/>
    <p:sldLayoutId id="2147484067" r:id="rId21"/>
    <p:sldLayoutId id="2147484068"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81434343"/>
      </p:ext>
    </p:extLst>
  </p:cSld>
  <p:clrMap bg1="dk1" tx1="lt1" bg2="dk2" tx2="lt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1" r:id="rId12"/>
    <p:sldLayoutId id="2147484082" r:id="rId13"/>
    <p:sldLayoutId id="2147484083" r:id="rId14"/>
    <p:sldLayoutId id="2147484084" r:id="rId15"/>
    <p:sldLayoutId id="2147484085" r:id="rId16"/>
    <p:sldLayoutId id="2147484086" r:id="rId17"/>
    <p:sldLayoutId id="2147484087" r:id="rId18"/>
    <p:sldLayoutId id="2147484088" r:id="rId19"/>
    <p:sldLayoutId id="2147484089" r:id="rId20"/>
    <p:sldLayoutId id="2147484090" r:id="rId21"/>
    <p:sldLayoutId id="2147484091"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74230315"/>
      </p:ext>
    </p:extLst>
  </p:cSld>
  <p:clrMap bg1="dk1" tx1="lt1" bg2="dk2" tx2="lt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 id="2147484104" r:id="rId12"/>
    <p:sldLayoutId id="2147484105" r:id="rId13"/>
    <p:sldLayoutId id="2147484106" r:id="rId14"/>
    <p:sldLayoutId id="2147484107" r:id="rId15"/>
    <p:sldLayoutId id="2147484108" r:id="rId16"/>
    <p:sldLayoutId id="2147484109" r:id="rId17"/>
    <p:sldLayoutId id="2147484110" r:id="rId18"/>
    <p:sldLayoutId id="2147484111" r:id="rId19"/>
    <p:sldLayoutId id="2147484112" r:id="rId20"/>
    <p:sldLayoutId id="2147484113" r:id="rId21"/>
    <p:sldLayoutId id="2147484114"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4308893"/>
      </p:ext>
    </p:extLst>
  </p:cSld>
  <p:clrMap bg1="dk1" tx1="lt1" bg2="dk2" tx2="lt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1" r:id="rId6"/>
    <p:sldLayoutId id="2147484122" r:id="rId7"/>
    <p:sldLayoutId id="2147484123" r:id="rId8"/>
    <p:sldLayoutId id="2147484124" r:id="rId9"/>
    <p:sldLayoutId id="2147484125" r:id="rId10"/>
    <p:sldLayoutId id="2147484126" r:id="rId11"/>
    <p:sldLayoutId id="2147484127" r:id="rId12"/>
    <p:sldLayoutId id="2147484128" r:id="rId13"/>
    <p:sldLayoutId id="2147484129" r:id="rId14"/>
    <p:sldLayoutId id="2147484130" r:id="rId15"/>
    <p:sldLayoutId id="2147484131" r:id="rId16"/>
    <p:sldLayoutId id="2147484132" r:id="rId17"/>
    <p:sldLayoutId id="2147484133" r:id="rId18"/>
    <p:sldLayoutId id="2147484134" r:id="rId19"/>
    <p:sldLayoutId id="2147484135" r:id="rId20"/>
    <p:sldLayoutId id="2147484136" r:id="rId21"/>
    <p:sldLayoutId id="2147484137"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78717692"/>
      </p:ext>
    </p:extLst>
  </p:cSld>
  <p:clrMap bg1="dk1" tx1="lt1" bg2="dk2" tx2="lt2" accent1="accent1" accent2="accent2" accent3="accent3" accent4="accent4" accent5="accent5" accent6="accent6" hlink="hlink" folHlink="folHlink"/>
  <p:sldLayoutIdLst>
    <p:sldLayoutId id="2147484139" r:id="rId1"/>
    <p:sldLayoutId id="2147484140" r:id="rId2"/>
    <p:sldLayoutId id="2147484141" r:id="rId3"/>
    <p:sldLayoutId id="2147484142" r:id="rId4"/>
    <p:sldLayoutId id="2147484143" r:id="rId5"/>
    <p:sldLayoutId id="2147484144" r:id="rId6"/>
    <p:sldLayoutId id="2147484145" r:id="rId7"/>
    <p:sldLayoutId id="2147484146" r:id="rId8"/>
    <p:sldLayoutId id="2147484147" r:id="rId9"/>
    <p:sldLayoutId id="2147484148" r:id="rId10"/>
    <p:sldLayoutId id="2147484149" r:id="rId11"/>
    <p:sldLayoutId id="2147484150" r:id="rId12"/>
    <p:sldLayoutId id="2147484151" r:id="rId13"/>
    <p:sldLayoutId id="2147484152" r:id="rId14"/>
    <p:sldLayoutId id="2147484153" r:id="rId15"/>
    <p:sldLayoutId id="2147484154" r:id="rId16"/>
    <p:sldLayoutId id="2147484155" r:id="rId17"/>
    <p:sldLayoutId id="2147484156" r:id="rId18"/>
    <p:sldLayoutId id="2147484157" r:id="rId19"/>
    <p:sldLayoutId id="2147484158" r:id="rId20"/>
    <p:sldLayoutId id="2147484159" r:id="rId21"/>
    <p:sldLayoutId id="2147484160"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40157691"/>
      </p:ext>
    </p:extLst>
  </p:cSld>
  <p:clrMap bg1="dk1" tx1="lt1" bg2="dk2" tx2="lt2" accent1="accent1" accent2="accent2" accent3="accent3" accent4="accent4" accent5="accent5" accent6="accent6" hlink="hlink" folHlink="folHlink"/>
  <p:sldLayoutIdLst>
    <p:sldLayoutId id="2147484162" r:id="rId1"/>
    <p:sldLayoutId id="2147484163" r:id="rId2"/>
    <p:sldLayoutId id="2147484164" r:id="rId3"/>
    <p:sldLayoutId id="2147484165" r:id="rId4"/>
    <p:sldLayoutId id="2147484166" r:id="rId5"/>
    <p:sldLayoutId id="2147484167" r:id="rId6"/>
    <p:sldLayoutId id="2147484168" r:id="rId7"/>
    <p:sldLayoutId id="2147484169" r:id="rId8"/>
    <p:sldLayoutId id="2147484170" r:id="rId9"/>
    <p:sldLayoutId id="2147484171" r:id="rId10"/>
    <p:sldLayoutId id="2147484172" r:id="rId11"/>
    <p:sldLayoutId id="2147484173" r:id="rId12"/>
    <p:sldLayoutId id="2147484174" r:id="rId13"/>
    <p:sldLayoutId id="2147484175" r:id="rId14"/>
    <p:sldLayoutId id="2147484176" r:id="rId15"/>
    <p:sldLayoutId id="2147484177" r:id="rId16"/>
    <p:sldLayoutId id="2147484178" r:id="rId17"/>
    <p:sldLayoutId id="2147484179" r:id="rId18"/>
    <p:sldLayoutId id="2147484180" r:id="rId19"/>
    <p:sldLayoutId id="2147484181" r:id="rId20"/>
    <p:sldLayoutId id="2147484182" r:id="rId21"/>
    <p:sldLayoutId id="2147484183"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21945398"/>
      </p:ext>
    </p:extLst>
  </p:cSld>
  <p:clrMap bg1="dk1" tx1="lt1" bg2="dk2" tx2="lt2" accent1="accent1" accent2="accent2" accent3="accent3" accent4="accent4" accent5="accent5" accent6="accent6" hlink="hlink" folHlink="folHlink"/>
  <p:sldLayoutIdLst>
    <p:sldLayoutId id="2147484185" r:id="rId1"/>
    <p:sldLayoutId id="2147484186" r:id="rId2"/>
    <p:sldLayoutId id="2147484187" r:id="rId3"/>
    <p:sldLayoutId id="2147484188" r:id="rId4"/>
    <p:sldLayoutId id="2147484189" r:id="rId5"/>
    <p:sldLayoutId id="2147484190" r:id="rId6"/>
    <p:sldLayoutId id="2147484191" r:id="rId7"/>
    <p:sldLayoutId id="2147484192" r:id="rId8"/>
    <p:sldLayoutId id="2147484193" r:id="rId9"/>
    <p:sldLayoutId id="2147484194" r:id="rId10"/>
    <p:sldLayoutId id="2147484195" r:id="rId11"/>
    <p:sldLayoutId id="2147484196" r:id="rId12"/>
    <p:sldLayoutId id="2147484197" r:id="rId13"/>
    <p:sldLayoutId id="2147484198" r:id="rId14"/>
    <p:sldLayoutId id="2147484199" r:id="rId15"/>
    <p:sldLayoutId id="2147484200" r:id="rId16"/>
    <p:sldLayoutId id="2147484201" r:id="rId17"/>
    <p:sldLayoutId id="2147484202" r:id="rId18"/>
    <p:sldLayoutId id="2147484203" r:id="rId19"/>
    <p:sldLayoutId id="2147484204" r:id="rId20"/>
    <p:sldLayoutId id="2147484205" r:id="rId21"/>
    <p:sldLayoutId id="2147484206"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09643242"/>
      </p:ext>
    </p:extLst>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1" y="28951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2" y="1189178"/>
            <a:ext cx="11653521" cy="1754326"/>
          </a:xfrm>
          <a:prstGeom prst="rect">
            <a:avLst/>
          </a:prstGeom>
        </p:spPr>
        <p:txBody>
          <a:bodyPr vert="horz" wrap="square" lIns="146304" tIns="91440" rIns="146304" bIns="91440" rtlCol="0">
            <a:spAutoFit/>
          </a:bodyPr>
          <a:lstStyle/>
          <a:p>
            <a:pPr lvl="0"/>
            <a:r>
              <a:rPr lang="en-US" dirty="0"/>
              <a:t>Click to edit Master text styles: Main Topic 1: size 40pt</a:t>
            </a:r>
          </a:p>
          <a:p>
            <a:pPr marL="0" marR="0" lvl="3"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lang="en-US" dirty="0"/>
              <a:t>Second level (Size 20pt for the subtopics)</a:t>
            </a:r>
          </a:p>
          <a:p>
            <a:pPr marL="0" marR="0" lvl="4"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lang="en-US" dirty="0"/>
              <a:t>Third level (Size 20pt for the subtopics)</a:t>
            </a:r>
          </a:p>
          <a:p>
            <a:pPr lvl="4"/>
            <a:endParaRPr lang="en-US" dirty="0"/>
          </a:p>
        </p:txBody>
      </p:sp>
    </p:spTree>
    <p:extLst>
      <p:ext uri="{BB962C8B-B14F-4D97-AF65-F5344CB8AC3E}">
        <p14:creationId xmlns:p14="http://schemas.microsoft.com/office/powerpoint/2010/main" val="2844073610"/>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4207" r:id="rId13"/>
    <p:sldLayoutId id="2147483716" r:id="rId14"/>
    <p:sldLayoutId id="2147483717" r:id="rId15"/>
    <p:sldLayoutId id="2147483718" r:id="rId16"/>
    <p:sldLayoutId id="2147483719" r:id="rId17"/>
    <p:sldLayoutId id="2147483720" r:id="rId18"/>
    <p:sldLayoutId id="2147483721" r:id="rId19"/>
    <p:sldLayoutId id="2147483902" r:id="rId20"/>
    <p:sldLayoutId id="2147483904" r:id="rId21"/>
    <p:sldLayoutId id="2147484213" r:id="rId22"/>
    <p:sldLayoutId id="2147484212" r:id="rId2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100000">
                <a:schemeClr val="tx1"/>
              </a:gs>
            </a:gsLst>
            <a:lin ang="5400000" scaled="0"/>
          </a:gradFill>
          <a:latin typeface="+mj-lt"/>
          <a:ea typeface="+mn-ea"/>
          <a:cs typeface="+mn-cs"/>
        </a:defRPr>
      </a:lvl1pPr>
      <a:lvl2pPr marL="3429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2pPr>
      <a:lvl3pPr marL="5715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4pPr>
      <a:lvl5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52067272"/>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7" r:id="rId15"/>
    <p:sldLayoutId id="2147483758" r:id="rId16"/>
    <p:sldLayoutId id="2147483759" r:id="rId17"/>
    <p:sldLayoutId id="2147483760" r:id="rId18"/>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97871803"/>
      </p:ext>
    </p:extLst>
  </p:cSld>
  <p:clrMap bg1="dk1" tx1="lt1" bg2="dk2" tx2="lt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 id="2147483782" r:id="rId19"/>
    <p:sldLayoutId id="2147483783" r:id="rId20"/>
    <p:sldLayoutId id="2147483784" r:id="rId21"/>
    <p:sldLayoutId id="2147483785" r:id="rId22"/>
    <p:sldLayoutId id="2147483786" r:id="rId23"/>
    <p:sldLayoutId id="2147483787" r:id="rId24"/>
    <p:sldLayoutId id="2147483788" r:id="rId25"/>
    <p:sldLayoutId id="2147483789" r:id="rId26"/>
    <p:sldLayoutId id="2147483790" r:id="rId27"/>
    <p:sldLayoutId id="2147483791" r:id="rId28"/>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96746934"/>
      </p:ext>
    </p:extLst>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 id="2147483810" r:id="rId18"/>
    <p:sldLayoutId id="2147483811" r:id="rId19"/>
    <p:sldLayoutId id="2147483812" r:id="rId20"/>
    <p:sldLayoutId id="2147483813" r:id="rId21"/>
    <p:sldLayoutId id="2147483905"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95646867"/>
      </p:ext>
    </p:extLst>
  </p:cSld>
  <p:clrMap bg1="dk1" tx1="lt1" bg2="dk2" tx2="lt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 id="2147483855" r:id="rId19"/>
    <p:sldLayoutId id="2147483856" r:id="rId20"/>
    <p:sldLayoutId id="2147483857" r:id="rId21"/>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590361"/>
      </p:ext>
    </p:extLst>
  </p:cSld>
  <p:clrMap bg1="dk1" tx1="lt1" bg2="dk2" tx2="lt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82174974"/>
      </p:ext>
    </p:extLst>
  </p:cSld>
  <p:clrMap bg1="dk1" tx1="lt1" bg2="dk2" tx2="lt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2" r:id="rId8"/>
    <p:sldLayoutId id="2147483963" r:id="rId9"/>
    <p:sldLayoutId id="2147483964" r:id="rId10"/>
    <p:sldLayoutId id="2147483965" r:id="rId11"/>
    <p:sldLayoutId id="2147483966" r:id="rId12"/>
    <p:sldLayoutId id="2147483967" r:id="rId13"/>
    <p:sldLayoutId id="2147483968" r:id="rId14"/>
    <p:sldLayoutId id="2147483969" r:id="rId15"/>
    <p:sldLayoutId id="2147483970" r:id="rId16"/>
    <p:sldLayoutId id="2147483971" r:id="rId17"/>
    <p:sldLayoutId id="2147483972" r:id="rId18"/>
    <p:sldLayoutId id="2147483973" r:id="rId19"/>
    <p:sldLayoutId id="2147483974" r:id="rId20"/>
    <p:sldLayoutId id="2147483975" r:id="rId21"/>
    <p:sldLayoutId id="2147483976" r:id="rId22"/>
  </p:sldLayoutIdLst>
  <p:transition>
    <p:fade/>
  </p:transition>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7.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oleObject" Target="../embeddings/oleObject1.bin"/><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30" r="830"/>
          <a:stretch>
            <a:fillRect/>
          </a:stretch>
        </p:blipFill>
        <p:spPr>
          <a:xfrm>
            <a:off x="0" y="0"/>
            <a:ext cx="12192000" cy="6858000"/>
          </a:xfrm>
        </p:spPr>
      </p:pic>
      <p:sp>
        <p:nvSpPr>
          <p:cNvPr id="6" name="Rectangle 5"/>
          <p:cNvSpPr/>
          <p:nvPr/>
        </p:nvSpPr>
        <p:spPr bwMode="ltGray">
          <a:xfrm>
            <a:off x="269303" y="291514"/>
            <a:ext cx="5378549" cy="5378549"/>
          </a:xfrm>
          <a:prstGeom prst="rect">
            <a:avLst/>
          </a:prstGeom>
          <a:solidFill>
            <a:srgbClr val="DC3C00">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solidFill>
                <a:srgbClr val="FF8C00"/>
              </a:solidFill>
              <a:ea typeface="Segoe UI" pitchFamily="34" charset="0"/>
              <a:cs typeface="Segoe UI" pitchFamily="34" charset="0"/>
            </a:endParaRPr>
          </a:p>
        </p:txBody>
      </p:sp>
      <p:pic>
        <p:nvPicPr>
          <p:cNvPr id="7" name="Picture 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bwMode="invGray">
          <a:xfrm>
            <a:off x="10129915" y="470830"/>
            <a:ext cx="1606863" cy="352102"/>
          </a:xfrm>
          <a:prstGeom prst="rect">
            <a:avLst/>
          </a:prstGeom>
        </p:spPr>
      </p:pic>
      <p:sp>
        <p:nvSpPr>
          <p:cNvPr id="3" name="Title 2"/>
          <p:cNvSpPr>
            <a:spLocks noGrp="1"/>
          </p:cNvSpPr>
          <p:nvPr>
            <p:ph type="title"/>
          </p:nvPr>
        </p:nvSpPr>
        <p:spPr>
          <a:xfrm>
            <a:off x="274638" y="291069"/>
            <a:ext cx="5373150" cy="1793104"/>
          </a:xfrm>
        </p:spPr>
        <p:txBody>
          <a:bodyPr/>
          <a:lstStyle/>
          <a:p>
            <a:r>
              <a:rPr lang="en-US" sz="5400" dirty="0"/>
              <a:t>Big Data: </a:t>
            </a:r>
            <a:br>
              <a:rPr lang="en-US" sz="5400" dirty="0"/>
            </a:br>
            <a:r>
              <a:rPr lang="en-US" sz="5400" dirty="0"/>
              <a:t>Azure Data Lake</a:t>
            </a:r>
          </a:p>
        </p:txBody>
      </p:sp>
      <p:pic>
        <p:nvPicPr>
          <p:cNvPr id="8" name="Picture 7" descr="C:\Users\petern\AppData\Local\Temp\vmware-petern\VMwareDnD\9912bbd5\PPE_Logo_RGB_bootcamp_600x131.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082582" y="6164714"/>
            <a:ext cx="1840181" cy="401774"/>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4"/>
          <p:cNvSpPr txBox="1">
            <a:spLocks/>
          </p:cNvSpPr>
          <p:nvPr/>
        </p:nvSpPr>
        <p:spPr>
          <a:xfrm>
            <a:off x="274638" y="4369394"/>
            <a:ext cx="5095209" cy="998938"/>
          </a:xfrm>
          <a:prstGeom prst="rect">
            <a:avLst/>
          </a:prstGeom>
        </p:spPr>
        <p:txBody>
          <a:bodyPr lIns="182880"/>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dirty="0">
                <a:solidFill>
                  <a:srgbClr val="FFFFFF"/>
                </a:solidFill>
              </a:rPr>
              <a:t>Speaker name</a:t>
            </a:r>
          </a:p>
        </p:txBody>
      </p:sp>
    </p:spTree>
    <p:extLst>
      <p:ext uri="{BB962C8B-B14F-4D97-AF65-F5344CB8AC3E}">
        <p14:creationId xmlns:p14="http://schemas.microsoft.com/office/powerpoint/2010/main" val="237394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06459" y="487"/>
            <a:ext cx="10285541" cy="6857027"/>
          </a:xfrm>
          <a:prstGeom prst="rect">
            <a:avLst/>
          </a:prstGeom>
        </p:spPr>
      </p:pic>
      <p:sp>
        <p:nvSpPr>
          <p:cNvPr id="6" name="Rectangle 5"/>
          <p:cNvSpPr/>
          <p:nvPr/>
        </p:nvSpPr>
        <p:spPr bwMode="auto">
          <a:xfrm>
            <a:off x="0" y="-10718"/>
            <a:ext cx="5557834" cy="686823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sz="quarter" idx="10"/>
          </p:nvPr>
        </p:nvSpPr>
        <p:spPr>
          <a:xfrm>
            <a:off x="0" y="1727549"/>
            <a:ext cx="9251597" cy="3582134"/>
          </a:xfrm>
        </p:spPr>
        <p:txBody>
          <a:bodyPr lIns="457200"/>
          <a:lstStyle/>
          <a:p>
            <a:pPr>
              <a:spcBef>
                <a:spcPts val="588"/>
              </a:spcBef>
              <a:spcAft>
                <a:spcPts val="588"/>
              </a:spcAft>
            </a:pPr>
            <a:r>
              <a:rPr lang="en-US" sz="2400" dirty="0"/>
              <a:t>Class hours</a:t>
            </a:r>
          </a:p>
          <a:p>
            <a:pPr marL="563354" lvl="2" indent="0">
              <a:spcBef>
                <a:spcPts val="588"/>
              </a:spcBef>
              <a:spcAft>
                <a:spcPts val="588"/>
              </a:spcAft>
              <a:buNone/>
            </a:pPr>
            <a:r>
              <a:rPr lang="en-US" sz="1600" dirty="0"/>
              <a:t>8:00 A.M. to 5:00 P.M.</a:t>
            </a:r>
          </a:p>
          <a:p>
            <a:pPr>
              <a:spcBef>
                <a:spcPts val="588"/>
              </a:spcBef>
              <a:spcAft>
                <a:spcPts val="588"/>
              </a:spcAft>
            </a:pPr>
            <a:r>
              <a:rPr lang="en-US" sz="2400" dirty="0"/>
              <a:t>Restrooms</a:t>
            </a:r>
          </a:p>
          <a:p>
            <a:pPr>
              <a:spcBef>
                <a:spcPts val="588"/>
              </a:spcBef>
              <a:spcAft>
                <a:spcPts val="588"/>
              </a:spcAft>
            </a:pPr>
            <a:r>
              <a:rPr lang="en-US" sz="2400" dirty="0"/>
              <a:t>Meals</a:t>
            </a:r>
          </a:p>
          <a:p>
            <a:pPr marL="563354" lvl="2" indent="0">
              <a:spcBef>
                <a:spcPts val="588"/>
              </a:spcBef>
              <a:spcAft>
                <a:spcPts val="588"/>
              </a:spcAft>
              <a:buNone/>
            </a:pPr>
            <a:r>
              <a:rPr lang="en-US" sz="1600" dirty="0"/>
              <a:t>10:00 A.M. – Break </a:t>
            </a:r>
          </a:p>
          <a:p>
            <a:pPr marL="563354" lvl="2" indent="0">
              <a:spcBef>
                <a:spcPts val="588"/>
              </a:spcBef>
              <a:spcAft>
                <a:spcPts val="588"/>
              </a:spcAft>
              <a:buNone/>
            </a:pPr>
            <a:r>
              <a:rPr lang="en-US" sz="1600" dirty="0"/>
              <a:t>Noon – Lunch</a:t>
            </a:r>
          </a:p>
          <a:p>
            <a:pPr marL="563354" lvl="2" indent="0">
              <a:spcBef>
                <a:spcPts val="588"/>
              </a:spcBef>
              <a:spcAft>
                <a:spcPts val="588"/>
              </a:spcAft>
              <a:buNone/>
            </a:pPr>
            <a:r>
              <a:rPr lang="en-US" sz="1600" dirty="0"/>
              <a:t>3:00 P.M. – Break</a:t>
            </a:r>
          </a:p>
          <a:p>
            <a:pPr>
              <a:spcBef>
                <a:spcPts val="588"/>
              </a:spcBef>
              <a:spcAft>
                <a:spcPts val="588"/>
              </a:spcAft>
            </a:pPr>
            <a:r>
              <a:rPr lang="en-US" sz="2400" dirty="0"/>
              <a:t>Internet connectivity</a:t>
            </a:r>
          </a:p>
        </p:txBody>
      </p:sp>
      <p:sp>
        <p:nvSpPr>
          <p:cNvPr id="2" name="Title 1"/>
          <p:cNvSpPr>
            <a:spLocks noGrp="1"/>
          </p:cNvSpPr>
          <p:nvPr>
            <p:ph type="title"/>
          </p:nvPr>
        </p:nvSpPr>
        <p:spPr>
          <a:xfrm>
            <a:off x="0" y="291102"/>
            <a:ext cx="11924768" cy="899665"/>
          </a:xfrm>
        </p:spPr>
        <p:txBody>
          <a:bodyPr lIns="457200"/>
          <a:lstStyle/>
          <a:p>
            <a:r>
              <a:rPr lang="en-US" sz="5400" dirty="0">
                <a:solidFill>
                  <a:schemeClr val="tx1"/>
                </a:solidFill>
              </a:rPr>
              <a:t>Introduction</a:t>
            </a:r>
          </a:p>
        </p:txBody>
      </p:sp>
    </p:spTree>
    <p:extLst>
      <p:ext uri="{BB962C8B-B14F-4D97-AF65-F5344CB8AC3E}">
        <p14:creationId xmlns:p14="http://schemas.microsoft.com/office/powerpoint/2010/main" val="25042736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prstGeom prst="rect">
            <a:avLst/>
          </a:prstGeom>
        </p:spPr>
        <p:txBody>
          <a:bodyPr/>
          <a:lstStyle/>
          <a:p>
            <a:fld id="{63863B58-CBB8-49E9-BA96-0A2E095CB188}" type="slidenum">
              <a:rPr>
                <a:solidFill>
                  <a:prstClr val="white"/>
                </a:solidFill>
              </a:rPr>
              <a:pPr/>
              <a:t>3</a:t>
            </a:fld>
            <a:endParaRPr dirty="0">
              <a:solidFill>
                <a:prstClr val="white"/>
              </a:solidFill>
            </a:endParaRPr>
          </a:p>
        </p:txBody>
      </p:sp>
      <p:sp>
        <p:nvSpPr>
          <p:cNvPr id="5" name="Text Placeholder 4"/>
          <p:cNvSpPr>
            <a:spLocks noGrp="1"/>
          </p:cNvSpPr>
          <p:nvPr>
            <p:ph type="body" sz="quarter" idx="13"/>
          </p:nvPr>
        </p:nvSpPr>
        <p:spPr>
          <a:xfrm>
            <a:off x="0" y="292608"/>
            <a:ext cx="11663680" cy="1004683"/>
          </a:xfrm>
        </p:spPr>
        <p:txBody>
          <a:bodyPr lIns="457200"/>
          <a:lstStyle/>
          <a:p>
            <a:r>
              <a:rPr lang="en-US" sz="4400" dirty="0">
                <a:solidFill>
                  <a:schemeClr val="tx1"/>
                </a:solidFill>
              </a:rPr>
              <a:t>Day 1 – Big Data made easy with Azure Data Lake</a:t>
            </a:r>
          </a:p>
        </p:txBody>
      </p:sp>
      <p:graphicFrame>
        <p:nvGraphicFramePr>
          <p:cNvPr id="7" name="Table 6"/>
          <p:cNvGraphicFramePr>
            <a:graphicFrameLocks noGrp="1"/>
          </p:cNvGraphicFramePr>
          <p:nvPr>
            <p:extLst>
              <p:ext uri="{D42A27DB-BD31-4B8C-83A1-F6EECF244321}">
                <p14:modId xmlns:p14="http://schemas.microsoft.com/office/powerpoint/2010/main" val="2363114485"/>
              </p:ext>
            </p:extLst>
          </p:nvPr>
        </p:nvGraphicFramePr>
        <p:xfrm>
          <a:off x="477025" y="1392101"/>
          <a:ext cx="11092338" cy="4833400"/>
        </p:xfrm>
        <a:graphic>
          <a:graphicData uri="http://schemas.openxmlformats.org/drawingml/2006/table">
            <a:tbl>
              <a:tblPr bandRow="1">
                <a:tableStyleId>{3B4B98B0-60AC-42C2-AFA5-B58CD77FA1E5}</a:tableStyleId>
              </a:tblPr>
              <a:tblGrid>
                <a:gridCol w="1066235">
                  <a:extLst>
                    <a:ext uri="{9D8B030D-6E8A-4147-A177-3AD203B41FA5}">
                      <a16:colId xmlns:a16="http://schemas.microsoft.com/office/drawing/2014/main" val="20000"/>
                    </a:ext>
                  </a:extLst>
                </a:gridCol>
                <a:gridCol w="1066235">
                  <a:extLst>
                    <a:ext uri="{9D8B030D-6E8A-4147-A177-3AD203B41FA5}">
                      <a16:colId xmlns:a16="http://schemas.microsoft.com/office/drawing/2014/main" val="20001"/>
                    </a:ext>
                  </a:extLst>
                </a:gridCol>
                <a:gridCol w="8959868">
                  <a:extLst>
                    <a:ext uri="{9D8B030D-6E8A-4147-A177-3AD203B41FA5}">
                      <a16:colId xmlns:a16="http://schemas.microsoft.com/office/drawing/2014/main" val="20002"/>
                    </a:ext>
                  </a:extLst>
                </a:gridCol>
              </a:tblGrid>
              <a:tr h="358519">
                <a:tc>
                  <a:txBody>
                    <a:bodyPr/>
                    <a:lstStyle/>
                    <a:p>
                      <a:pPr>
                        <a:spcBef>
                          <a:spcPts val="300"/>
                        </a:spcBef>
                        <a:spcAft>
                          <a:spcPts val="300"/>
                        </a:spcAft>
                      </a:pPr>
                      <a:r>
                        <a:rPr lang="en-US" sz="1600" dirty="0">
                          <a:solidFill>
                            <a:schemeClr val="bg1"/>
                          </a:solidFill>
                        </a:rPr>
                        <a:t>8:00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spcBef>
                          <a:spcPts val="300"/>
                        </a:spcBef>
                        <a:spcAft>
                          <a:spcPts val="300"/>
                        </a:spcAft>
                      </a:pPr>
                      <a:r>
                        <a:rPr lang="en-US" sz="1600" dirty="0">
                          <a:solidFill>
                            <a:schemeClr val="bg1"/>
                          </a:solidFill>
                        </a:rPr>
                        <a:t>8:30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spcBef>
                          <a:spcPts val="300"/>
                        </a:spcBef>
                        <a:spcAft>
                          <a:spcPts val="300"/>
                        </a:spcAft>
                      </a:pPr>
                      <a:r>
                        <a:rPr lang="en-US" sz="1600" dirty="0">
                          <a:solidFill>
                            <a:schemeClr val="tx1"/>
                          </a:solidFill>
                        </a:rPr>
                        <a:t>Welcome and overview</a:t>
                      </a: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358519">
                <a:tc>
                  <a:txBody>
                    <a:bodyPr/>
                    <a:lstStyle/>
                    <a:p>
                      <a:pPr>
                        <a:spcBef>
                          <a:spcPts val="300"/>
                        </a:spcBef>
                        <a:spcAft>
                          <a:spcPts val="300"/>
                        </a:spcAft>
                      </a:pPr>
                      <a:r>
                        <a:rPr lang="en-US" sz="1600" dirty="0">
                          <a:solidFill>
                            <a:schemeClr val="bg1"/>
                          </a:solidFill>
                        </a:rPr>
                        <a:t>8:30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9:00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spcBef>
                          <a:spcPts val="300"/>
                        </a:spcBef>
                        <a:spcAft>
                          <a:spcPts val="300"/>
                        </a:spcAft>
                      </a:pPr>
                      <a:r>
                        <a:rPr lang="en-US" sz="1600" dirty="0">
                          <a:solidFill>
                            <a:schemeClr val="tx1"/>
                          </a:solidFill>
                        </a:rPr>
                        <a:t>Introduction to Azure Data Lake</a:t>
                      </a: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1"/>
                  </a:ext>
                </a:extLst>
              </a:tr>
              <a:tr h="358519">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9.00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9.45</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tx1"/>
                          </a:solidFill>
                        </a:rPr>
                        <a:t>Understanding Azure Data Lake Analytics</a:t>
                      </a:r>
                      <a:endParaRPr lang="en-US" sz="1600" kern="1200" dirty="0">
                        <a:solidFill>
                          <a:schemeClr val="tx1"/>
                        </a:solidFill>
                        <a:latin typeface="+mn-lt"/>
                        <a:ea typeface="+mn-ea"/>
                        <a:cs typeface="+mn-cs"/>
                      </a:endParaRP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3"/>
                  </a:ext>
                </a:extLst>
              </a:tr>
              <a:tr h="358519">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9.45</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10.30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tx1"/>
                          </a:solidFill>
                        </a:rPr>
                        <a:t>Understanding Azure Data Lake Store</a:t>
                      </a: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2"/>
                  </a:ext>
                </a:extLst>
              </a:tr>
              <a:tr h="531172">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10:30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10:45</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spcBef>
                          <a:spcPts val="300"/>
                        </a:spcBef>
                        <a:spcAft>
                          <a:spcPts val="300"/>
                        </a:spcAft>
                      </a:pPr>
                      <a:r>
                        <a:rPr lang="en-US" sz="1600" dirty="0">
                          <a:solidFill>
                            <a:schemeClr val="tx1"/>
                          </a:solidFill>
                        </a:rPr>
                        <a:t>Break</a:t>
                      </a: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4"/>
                  </a:ext>
                </a:extLst>
              </a:tr>
              <a:tr h="358519">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10:45</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11:45</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spcBef>
                          <a:spcPts val="300"/>
                        </a:spcBef>
                        <a:spcAft>
                          <a:spcPts val="300"/>
                        </a:spcAft>
                      </a:pPr>
                      <a:r>
                        <a:rPr lang="en-US" sz="1600" dirty="0">
                          <a:solidFill>
                            <a:schemeClr val="tx1"/>
                          </a:solidFill>
                        </a:rPr>
                        <a:t>Introduction to</a:t>
                      </a:r>
                      <a:r>
                        <a:rPr lang="en-US" sz="1600" baseline="0" dirty="0">
                          <a:solidFill>
                            <a:schemeClr val="tx1"/>
                          </a:solidFill>
                        </a:rPr>
                        <a:t> U-SQL</a:t>
                      </a:r>
                      <a:endParaRPr lang="en-US" sz="1600" dirty="0">
                        <a:solidFill>
                          <a:schemeClr val="tx1"/>
                        </a:solidFill>
                      </a:endParaRP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9"/>
                  </a:ext>
                </a:extLst>
              </a:tr>
              <a:tr h="358519">
                <a:tc>
                  <a:txBody>
                    <a:bodyPr/>
                    <a:lstStyle/>
                    <a:p>
                      <a:pPr>
                        <a:spcBef>
                          <a:spcPts val="300"/>
                        </a:spcBef>
                        <a:spcAft>
                          <a:spcPts val="300"/>
                        </a:spcAft>
                      </a:pPr>
                      <a:r>
                        <a:rPr lang="en-US" sz="1600" dirty="0">
                          <a:solidFill>
                            <a:schemeClr val="bg1"/>
                          </a:solidFill>
                        </a:rPr>
                        <a:t>11:45</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12:30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spcBef>
                          <a:spcPts val="300"/>
                        </a:spcBef>
                        <a:spcAft>
                          <a:spcPts val="300"/>
                        </a:spcAft>
                      </a:pPr>
                      <a:r>
                        <a:rPr lang="en-US" sz="1600" dirty="0">
                          <a:solidFill>
                            <a:schemeClr val="tx1"/>
                          </a:solidFill>
                        </a:rPr>
                        <a:t>Introduction to U-SQL </a:t>
                      </a:r>
                      <a:r>
                        <a:rPr lang="en-US" sz="1600" baseline="0" dirty="0">
                          <a:solidFill>
                            <a:schemeClr val="tx1"/>
                          </a:solidFill>
                        </a:rPr>
                        <a:t>HOL</a:t>
                      </a:r>
                      <a:endParaRPr lang="en-US" sz="1600" dirty="0">
                        <a:solidFill>
                          <a:schemeClr val="tx1"/>
                        </a:solidFill>
                      </a:endParaRP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5"/>
                  </a:ext>
                </a:extLst>
              </a:tr>
              <a:tr h="358519">
                <a:tc>
                  <a:txBody>
                    <a:bodyPr/>
                    <a:lstStyle/>
                    <a:p>
                      <a:pPr>
                        <a:spcBef>
                          <a:spcPts val="300"/>
                        </a:spcBef>
                        <a:spcAft>
                          <a:spcPts val="300"/>
                        </a:spcAft>
                      </a:pPr>
                      <a:r>
                        <a:rPr lang="en-US" sz="1600" dirty="0">
                          <a:solidFill>
                            <a:schemeClr val="bg1"/>
                          </a:solidFill>
                        </a:rPr>
                        <a:t>12:30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1:30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spcBef>
                          <a:spcPts val="300"/>
                        </a:spcBef>
                        <a:spcAft>
                          <a:spcPts val="300"/>
                        </a:spcAft>
                      </a:pPr>
                      <a:r>
                        <a:rPr lang="en-US" sz="1600" dirty="0">
                          <a:solidFill>
                            <a:schemeClr val="tx1"/>
                          </a:solidFill>
                        </a:rPr>
                        <a:t>Lunch</a:t>
                      </a: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6"/>
                  </a:ext>
                </a:extLst>
              </a:tr>
              <a:tr h="358519">
                <a:tc>
                  <a:txBody>
                    <a:bodyPr/>
                    <a:lstStyle/>
                    <a:p>
                      <a:pPr>
                        <a:spcBef>
                          <a:spcPts val="300"/>
                        </a:spcBef>
                        <a:spcAft>
                          <a:spcPts val="300"/>
                        </a:spcAft>
                      </a:pPr>
                      <a:r>
                        <a:rPr lang="en-US" sz="1600" dirty="0">
                          <a:solidFill>
                            <a:schemeClr val="bg1"/>
                          </a:solidFill>
                        </a:rPr>
                        <a:t>1:30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200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367" rtl="0" eaLnBrk="1" fontAlgn="auto" latinLnBrk="0" hangingPunct="1">
                        <a:lnSpc>
                          <a:spcPct val="100000"/>
                        </a:lnSpc>
                        <a:spcBef>
                          <a:spcPts val="300"/>
                        </a:spcBef>
                        <a:spcAft>
                          <a:spcPts val="300"/>
                        </a:spcAft>
                        <a:buClrTx/>
                        <a:buSzTx/>
                        <a:buFontTx/>
                        <a:buNone/>
                        <a:tabLst/>
                        <a:defRPr/>
                      </a:pPr>
                      <a:r>
                        <a:rPr lang="en-US" sz="1600" dirty="0">
                          <a:solidFill>
                            <a:schemeClr val="tx1"/>
                          </a:solidFill>
                        </a:rPr>
                        <a:t>Using Azure Data Lake Tools for</a:t>
                      </a:r>
                      <a:r>
                        <a:rPr lang="en-US" sz="1600" baseline="0" dirty="0">
                          <a:solidFill>
                            <a:schemeClr val="tx1"/>
                          </a:solidFill>
                        </a:rPr>
                        <a:t> Visual Studio</a:t>
                      </a:r>
                      <a:endParaRPr lang="en-US" sz="1600" dirty="0">
                        <a:solidFill>
                          <a:schemeClr val="tx1"/>
                        </a:solidFill>
                      </a:endParaRP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7"/>
                  </a:ext>
                </a:extLst>
              </a:tr>
              <a:tr h="358519">
                <a:tc>
                  <a:txBody>
                    <a:bodyPr/>
                    <a:lstStyle/>
                    <a:p>
                      <a:pPr>
                        <a:spcBef>
                          <a:spcPts val="300"/>
                        </a:spcBef>
                        <a:spcAft>
                          <a:spcPts val="300"/>
                        </a:spcAft>
                      </a:pPr>
                      <a:r>
                        <a:rPr lang="en-US" sz="1600" dirty="0">
                          <a:solidFill>
                            <a:schemeClr val="bg1"/>
                          </a:solidFill>
                        </a:rPr>
                        <a:t>2:00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3:00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spcBef>
                          <a:spcPts val="300"/>
                        </a:spcBef>
                        <a:spcAft>
                          <a:spcPts val="300"/>
                        </a:spcAft>
                      </a:pPr>
                      <a:r>
                        <a:rPr lang="en-US" sz="1600" dirty="0">
                          <a:solidFill>
                            <a:schemeClr val="tx1"/>
                          </a:solidFill>
                        </a:rPr>
                        <a:t>Advanced</a:t>
                      </a:r>
                      <a:r>
                        <a:rPr lang="en-US" sz="1600" baseline="0" dirty="0">
                          <a:solidFill>
                            <a:schemeClr val="tx1"/>
                          </a:solidFill>
                        </a:rPr>
                        <a:t> U-SQL topics</a:t>
                      </a:r>
                      <a:endParaRPr lang="en-US" sz="1600" dirty="0">
                        <a:solidFill>
                          <a:schemeClr val="tx1"/>
                        </a:solidFill>
                      </a:endParaRP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10"/>
                  </a:ext>
                </a:extLst>
              </a:tr>
              <a:tr h="358519">
                <a:tc>
                  <a:txBody>
                    <a:bodyPr/>
                    <a:lstStyle/>
                    <a:p>
                      <a:pPr>
                        <a:spcBef>
                          <a:spcPts val="300"/>
                        </a:spcBef>
                        <a:spcAft>
                          <a:spcPts val="300"/>
                        </a:spcAft>
                      </a:pPr>
                      <a:r>
                        <a:rPr lang="en-US" sz="1600" dirty="0">
                          <a:solidFill>
                            <a:schemeClr val="bg1"/>
                          </a:solidFill>
                        </a:rPr>
                        <a:t>3:00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3:15</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367" rtl="0" eaLnBrk="1" fontAlgn="auto" latinLnBrk="0" hangingPunct="1">
                        <a:lnSpc>
                          <a:spcPct val="100000"/>
                        </a:lnSpc>
                        <a:spcBef>
                          <a:spcPts val="300"/>
                        </a:spcBef>
                        <a:spcAft>
                          <a:spcPts val="300"/>
                        </a:spcAft>
                        <a:buClrTx/>
                        <a:buSzTx/>
                        <a:buFontTx/>
                        <a:buNone/>
                        <a:tabLst/>
                        <a:defRPr/>
                      </a:pPr>
                      <a:r>
                        <a:rPr lang="en-US" sz="1600" dirty="0">
                          <a:solidFill>
                            <a:schemeClr val="tx1"/>
                          </a:solidFill>
                        </a:rPr>
                        <a:t>Break</a:t>
                      </a: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8"/>
                  </a:ext>
                </a:extLst>
              </a:tr>
              <a:tr h="358519">
                <a:tc>
                  <a:txBody>
                    <a:bodyPr/>
                    <a:lstStyle/>
                    <a:p>
                      <a:pPr>
                        <a:spcBef>
                          <a:spcPts val="300"/>
                        </a:spcBef>
                        <a:spcAft>
                          <a:spcPts val="300"/>
                        </a:spcAft>
                      </a:pPr>
                      <a:r>
                        <a:rPr lang="en-US" sz="1600" dirty="0">
                          <a:solidFill>
                            <a:schemeClr val="bg1"/>
                          </a:solidFill>
                        </a:rPr>
                        <a:t>3:15</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4:00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367" rtl="0" eaLnBrk="1" fontAlgn="auto" latinLnBrk="0" hangingPunct="1">
                        <a:lnSpc>
                          <a:spcPct val="100000"/>
                        </a:lnSpc>
                        <a:spcBef>
                          <a:spcPts val="300"/>
                        </a:spcBef>
                        <a:spcAft>
                          <a:spcPts val="300"/>
                        </a:spcAft>
                        <a:buClrTx/>
                        <a:buSzTx/>
                        <a:buFontTx/>
                        <a:buNone/>
                        <a:tabLst/>
                        <a:defRPr/>
                      </a:pPr>
                      <a:r>
                        <a:rPr lang="en-US" sz="1600" dirty="0">
                          <a:solidFill>
                            <a:schemeClr val="tx1"/>
                          </a:solidFill>
                        </a:rPr>
                        <a:t>Advanced</a:t>
                      </a:r>
                      <a:r>
                        <a:rPr lang="en-US" sz="1600" baseline="0" dirty="0">
                          <a:solidFill>
                            <a:schemeClr val="tx1"/>
                          </a:solidFill>
                        </a:rPr>
                        <a:t> U-SQL HOL</a:t>
                      </a:r>
                      <a:endParaRPr lang="en-US" sz="1600" dirty="0">
                        <a:solidFill>
                          <a:schemeClr val="tx1"/>
                        </a:solidFill>
                      </a:endParaRP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11"/>
                  </a:ext>
                </a:extLst>
              </a:tr>
              <a:tr h="358519">
                <a:tc>
                  <a:txBody>
                    <a:bodyPr/>
                    <a:lstStyle/>
                    <a:p>
                      <a:pPr>
                        <a:spcBef>
                          <a:spcPts val="300"/>
                        </a:spcBef>
                        <a:spcAft>
                          <a:spcPts val="300"/>
                        </a:spcAft>
                      </a:pPr>
                      <a:r>
                        <a:rPr lang="en-US" sz="1600" dirty="0">
                          <a:solidFill>
                            <a:schemeClr val="bg1"/>
                          </a:solidFill>
                        </a:rPr>
                        <a:t>4:45</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32742" rtl="0" eaLnBrk="1" fontAlgn="auto" latinLnBrk="0" hangingPunct="1">
                        <a:lnSpc>
                          <a:spcPct val="100000"/>
                        </a:lnSpc>
                        <a:spcBef>
                          <a:spcPts val="300"/>
                        </a:spcBef>
                        <a:spcAft>
                          <a:spcPts val="300"/>
                        </a:spcAft>
                        <a:buClrTx/>
                        <a:buSzTx/>
                        <a:buFontTx/>
                        <a:buNone/>
                        <a:tabLst/>
                        <a:defRPr/>
                      </a:pPr>
                      <a:r>
                        <a:rPr lang="en-US" sz="1600" dirty="0">
                          <a:solidFill>
                            <a:schemeClr val="bg1"/>
                          </a:solidFill>
                        </a:rPr>
                        <a:t>5:00</a:t>
                      </a:r>
                    </a:p>
                  </a:txBody>
                  <a:tcPr marL="89617" marR="89617" marT="44808" marB="44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spcBef>
                          <a:spcPts val="300"/>
                        </a:spcBef>
                        <a:spcAft>
                          <a:spcPts val="300"/>
                        </a:spcAft>
                      </a:pPr>
                      <a:r>
                        <a:rPr lang="en-US" sz="1600" dirty="0">
                          <a:solidFill>
                            <a:schemeClr val="tx1"/>
                          </a:solidFill>
                        </a:rPr>
                        <a:t>Day one wrap-up</a:t>
                      </a:r>
                    </a:p>
                  </a:txBody>
                  <a:tcPr marL="89617" marR="89617" marT="44808" marB="4480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36877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0" hidden="1"/>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53" name="think-cell Slide" r:id="rId5" imgW="377" imgH="377" progId="TCLayout.ActiveDocument.1">
                  <p:embed/>
                </p:oleObj>
              </mc:Choice>
              <mc:Fallback>
                <p:oleObj name="think-cell Slide" r:id="rId5" imgW="377" imgH="377" progId="TCLayout.ActiveDocument.1">
                  <p:embed/>
                  <p:pic>
                    <p:nvPicPr>
                      <p:cNvPr id="0" name=""/>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Rectangle 1"/>
          <p:cNvSpPr/>
          <p:nvPr/>
        </p:nvSpPr>
        <p:spPr bwMode="auto">
          <a:xfrm>
            <a:off x="0" y="0"/>
            <a:ext cx="5198165" cy="6858000"/>
          </a:xfrm>
          <a:prstGeom prst="rect">
            <a:avLst/>
          </a:prstGeom>
          <a:solidFill>
            <a:srgbClr val="DC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6000" dirty="0">
              <a:solidFill>
                <a:schemeClr val="bg1"/>
              </a:solidFill>
              <a:latin typeface="+mj-lt"/>
              <a:ea typeface="Segoe UI" pitchFamily="34" charset="0"/>
              <a:cs typeface="Segoe UI" pitchFamily="34" charset="0"/>
            </a:endParaRPr>
          </a:p>
        </p:txBody>
      </p:sp>
      <p:sp>
        <p:nvSpPr>
          <p:cNvPr id="3" name="TextBox 2"/>
          <p:cNvSpPr txBox="1"/>
          <p:nvPr/>
        </p:nvSpPr>
        <p:spPr>
          <a:xfrm>
            <a:off x="143279" y="764526"/>
            <a:ext cx="4911606" cy="3373231"/>
          </a:xfrm>
          <a:prstGeom prst="rect">
            <a:avLst/>
          </a:prstGeom>
          <a:noFill/>
        </p:spPr>
        <p:txBody>
          <a:bodyPr wrap="square" lIns="182880" tIns="146304" rIns="182880" bIns="146304" rtlCol="0">
            <a:spAutoFit/>
          </a:bodyPr>
          <a:lstStyle/>
          <a:p>
            <a:pPr>
              <a:lnSpc>
                <a:spcPct val="90000"/>
              </a:lnSpc>
              <a:spcAft>
                <a:spcPts val="600"/>
              </a:spcAft>
            </a:pPr>
            <a:r>
              <a:rPr lang="en-US" sz="4400" dirty="0">
                <a:solidFill>
                  <a:schemeClr val="bg1"/>
                </a:solidFill>
                <a:latin typeface="+mj-lt"/>
                <a:ea typeface="Segoe UI" pitchFamily="34" charset="0"/>
                <a:cs typeface="Segoe UI" pitchFamily="34" charset="0"/>
              </a:rPr>
              <a:t>Azure </a:t>
            </a:r>
            <a:br>
              <a:rPr lang="en-US" sz="4400" dirty="0">
                <a:solidFill>
                  <a:schemeClr val="bg1"/>
                </a:solidFill>
                <a:latin typeface="+mj-lt"/>
                <a:ea typeface="Segoe UI" pitchFamily="34" charset="0"/>
                <a:cs typeface="Segoe UI" pitchFamily="34" charset="0"/>
              </a:rPr>
            </a:br>
            <a:r>
              <a:rPr lang="en-US" sz="4400" dirty="0">
                <a:solidFill>
                  <a:schemeClr val="bg1"/>
                </a:solidFill>
                <a:latin typeface="+mj-lt"/>
                <a:ea typeface="Segoe UI" pitchFamily="34" charset="0"/>
                <a:cs typeface="Segoe UI" pitchFamily="34" charset="0"/>
              </a:rPr>
              <a:t>Data Lake Analytics service</a:t>
            </a:r>
          </a:p>
          <a:p>
            <a:pPr>
              <a:lnSpc>
                <a:spcPct val="90000"/>
              </a:lnSpc>
              <a:spcBef>
                <a:spcPts val="1200"/>
              </a:spcBef>
              <a:spcAft>
                <a:spcPts val="600"/>
              </a:spcAft>
            </a:pPr>
            <a:r>
              <a:rPr lang="en-US" sz="2400" dirty="0">
                <a:solidFill>
                  <a:schemeClr val="bg1"/>
                </a:solidFill>
                <a:latin typeface="+mj-lt"/>
                <a:ea typeface="Segoe UI" pitchFamily="34" charset="0"/>
                <a:cs typeface="Segoe UI" pitchFamily="34" charset="0"/>
              </a:rPr>
              <a:t>A new distributed analytics service</a:t>
            </a:r>
          </a:p>
          <a:p>
            <a:pPr>
              <a:lnSpc>
                <a:spcPct val="90000"/>
              </a:lnSpc>
              <a:spcAft>
                <a:spcPts val="600"/>
              </a:spcAft>
            </a:pPr>
            <a:endParaRPr lang="en-US" sz="4400" dirty="0">
              <a:solidFill>
                <a:schemeClr val="accent2"/>
              </a:solidFill>
              <a:latin typeface="+mj-lt"/>
              <a:ea typeface="Segoe UI" pitchFamily="34" charset="0"/>
              <a:cs typeface="Segoe UI" pitchFamily="34" charset="0"/>
            </a:endParaRPr>
          </a:p>
        </p:txBody>
      </p:sp>
      <p:sp>
        <p:nvSpPr>
          <p:cNvPr id="4" name="TextBox 3"/>
          <p:cNvSpPr txBox="1"/>
          <p:nvPr/>
        </p:nvSpPr>
        <p:spPr>
          <a:xfrm>
            <a:off x="5198165" y="1016032"/>
            <a:ext cx="6579706" cy="4825937"/>
          </a:xfrm>
          <a:prstGeom prst="rect">
            <a:avLst/>
          </a:prstGeom>
          <a:noFill/>
        </p:spPr>
        <p:txBody>
          <a:bodyPr wrap="square" lIns="457200" tIns="146304" rIns="182880" bIns="146304" rtlCol="0">
            <a:spAutoFit/>
          </a:bodyPr>
          <a:lstStyle/>
          <a:p>
            <a:pPr>
              <a:lnSpc>
                <a:spcPct val="90000"/>
              </a:lnSpc>
              <a:spcBef>
                <a:spcPts val="1200"/>
              </a:spcBef>
              <a:spcAft>
                <a:spcPts val="1200"/>
              </a:spcAft>
              <a:buClr>
                <a:schemeClr val="accent2"/>
              </a:buClr>
              <a:buSzPct val="100000"/>
            </a:pPr>
            <a:r>
              <a:rPr lang="en-US" sz="2400" dirty="0">
                <a:solidFill>
                  <a:schemeClr val="tx2"/>
                </a:solidFill>
                <a:latin typeface="+mj-lt"/>
              </a:rPr>
              <a:t>Built on </a:t>
            </a:r>
            <a:r>
              <a:rPr lang="en-US" sz="2400" b="1" dirty="0">
                <a:solidFill>
                  <a:schemeClr val="accent2"/>
                </a:solidFill>
                <a:latin typeface="+mj-lt"/>
                <a:ea typeface="Segoe UI Black" panose="020B0A02040204020203" pitchFamily="34" charset="0"/>
                <a:cs typeface="Segoe UI Black" panose="020B0A02040204020203" pitchFamily="34" charset="0"/>
              </a:rPr>
              <a:t>Apache YARN</a:t>
            </a:r>
          </a:p>
          <a:p>
            <a:pPr>
              <a:lnSpc>
                <a:spcPct val="90000"/>
              </a:lnSpc>
              <a:spcBef>
                <a:spcPts val="1200"/>
              </a:spcBef>
              <a:spcAft>
                <a:spcPts val="1200"/>
              </a:spcAft>
              <a:buClr>
                <a:schemeClr val="accent2"/>
              </a:buClr>
              <a:buSzPct val="100000"/>
            </a:pPr>
            <a:r>
              <a:rPr lang="en-US" sz="2400" b="1" dirty="0">
                <a:solidFill>
                  <a:schemeClr val="accent2"/>
                </a:solidFill>
                <a:latin typeface="+mj-lt"/>
                <a:ea typeface="Segoe UI Black" panose="020B0A02040204020203" pitchFamily="34" charset="0"/>
                <a:cs typeface="Segoe UI Black" panose="020B0A02040204020203" pitchFamily="34" charset="0"/>
              </a:rPr>
              <a:t>Scales dynamically </a:t>
            </a:r>
            <a:r>
              <a:rPr lang="en-US" sz="2400" dirty="0">
                <a:solidFill>
                  <a:schemeClr val="tx2"/>
                </a:solidFill>
                <a:latin typeface="+mj-lt"/>
              </a:rPr>
              <a:t>with the turn of a dial</a:t>
            </a:r>
          </a:p>
          <a:p>
            <a:pPr>
              <a:lnSpc>
                <a:spcPct val="90000"/>
              </a:lnSpc>
              <a:spcBef>
                <a:spcPts val="1200"/>
              </a:spcBef>
              <a:spcAft>
                <a:spcPts val="1200"/>
              </a:spcAft>
              <a:buClr>
                <a:schemeClr val="accent2"/>
              </a:buClr>
              <a:buSzPct val="100000"/>
            </a:pPr>
            <a:r>
              <a:rPr lang="en-US" sz="2400" b="1" dirty="0">
                <a:solidFill>
                  <a:schemeClr val="accent2"/>
                </a:solidFill>
                <a:latin typeface="+mj-lt"/>
                <a:ea typeface="Segoe UI Black" panose="020B0A02040204020203" pitchFamily="34" charset="0"/>
                <a:cs typeface="Segoe UI Black" panose="020B0A02040204020203" pitchFamily="34" charset="0"/>
              </a:rPr>
              <a:t>Pay by the query</a:t>
            </a:r>
          </a:p>
          <a:p>
            <a:pPr>
              <a:lnSpc>
                <a:spcPct val="90000"/>
              </a:lnSpc>
              <a:spcBef>
                <a:spcPts val="1200"/>
              </a:spcBef>
              <a:spcAft>
                <a:spcPts val="1200"/>
              </a:spcAft>
              <a:buClr>
                <a:schemeClr val="accent2"/>
              </a:buClr>
              <a:buSzPct val="100000"/>
            </a:pPr>
            <a:r>
              <a:rPr lang="en-US" sz="2400" dirty="0">
                <a:solidFill>
                  <a:schemeClr val="tx2"/>
                </a:solidFill>
                <a:latin typeface="+mj-lt"/>
              </a:rPr>
              <a:t>Supports</a:t>
            </a:r>
            <a:r>
              <a:rPr lang="en-US" sz="2400" dirty="0">
                <a:solidFill>
                  <a:schemeClr val="accent2"/>
                </a:solidFill>
                <a:latin typeface="+mj-lt"/>
                <a:ea typeface="Segoe UI Black" panose="020B0A02040204020203" pitchFamily="34" charset="0"/>
                <a:cs typeface="Segoe UI Black" panose="020B0A02040204020203" pitchFamily="34" charset="0"/>
              </a:rPr>
              <a:t> </a:t>
            </a:r>
            <a:r>
              <a:rPr lang="en-US" sz="2400" b="1" dirty="0">
                <a:solidFill>
                  <a:schemeClr val="accent2"/>
                </a:solidFill>
                <a:latin typeface="+mj-lt"/>
                <a:ea typeface="Segoe UI Black" panose="020B0A02040204020203" pitchFamily="34" charset="0"/>
                <a:cs typeface="Segoe UI Black" panose="020B0A02040204020203" pitchFamily="34" charset="0"/>
              </a:rPr>
              <a:t>Azure Active Directory </a:t>
            </a:r>
            <a:r>
              <a:rPr lang="en-US" sz="2400" dirty="0">
                <a:solidFill>
                  <a:schemeClr val="tx2"/>
                </a:solidFill>
                <a:latin typeface="+mj-lt"/>
              </a:rPr>
              <a:t>for access control, roles, and integration with on-premises identity systems</a:t>
            </a:r>
          </a:p>
          <a:p>
            <a:pPr>
              <a:lnSpc>
                <a:spcPct val="90000"/>
              </a:lnSpc>
              <a:spcBef>
                <a:spcPts val="1200"/>
              </a:spcBef>
              <a:spcAft>
                <a:spcPts val="1200"/>
              </a:spcAft>
              <a:buClr>
                <a:schemeClr val="accent2"/>
              </a:buClr>
              <a:buSzPct val="100000"/>
            </a:pPr>
            <a:r>
              <a:rPr lang="en-US" sz="2400" dirty="0">
                <a:solidFill>
                  <a:schemeClr val="tx2"/>
                </a:solidFill>
                <a:latin typeface="+mj-lt"/>
              </a:rPr>
              <a:t>Built with </a:t>
            </a:r>
            <a:r>
              <a:rPr lang="en-US" sz="2400" b="1" dirty="0">
                <a:solidFill>
                  <a:schemeClr val="accent2"/>
                </a:solidFill>
                <a:latin typeface="+mj-lt"/>
                <a:ea typeface="Segoe UI Black" panose="020B0A02040204020203" pitchFamily="34" charset="0"/>
                <a:cs typeface="Segoe UI Black" panose="020B0A02040204020203" pitchFamily="34" charset="0"/>
              </a:rPr>
              <a:t>U-SQL</a:t>
            </a:r>
            <a:r>
              <a:rPr lang="en-US" sz="2400" dirty="0">
                <a:solidFill>
                  <a:schemeClr val="tx2"/>
                </a:solidFill>
                <a:latin typeface="+mj-lt"/>
              </a:rPr>
              <a:t> to unify the benefits of SQL with the power of C# </a:t>
            </a:r>
          </a:p>
          <a:p>
            <a:pPr>
              <a:lnSpc>
                <a:spcPct val="90000"/>
              </a:lnSpc>
              <a:spcBef>
                <a:spcPts val="1200"/>
              </a:spcBef>
              <a:spcAft>
                <a:spcPts val="1200"/>
              </a:spcAft>
              <a:buClr>
                <a:schemeClr val="accent2"/>
              </a:buClr>
              <a:buSzPct val="100000"/>
            </a:pPr>
            <a:r>
              <a:rPr lang="en-US" sz="2400" dirty="0">
                <a:solidFill>
                  <a:schemeClr val="tx2"/>
                </a:solidFill>
                <a:latin typeface="+mj-lt"/>
              </a:rPr>
              <a:t>Processes data </a:t>
            </a:r>
            <a:r>
              <a:rPr lang="en-US" sz="2400" b="1" dirty="0">
                <a:solidFill>
                  <a:schemeClr val="accent2"/>
                </a:solidFill>
                <a:latin typeface="+mj-lt"/>
                <a:ea typeface="Segoe UI Black" panose="020B0A02040204020203" pitchFamily="34" charset="0"/>
                <a:cs typeface="Segoe UI Black" panose="020B0A02040204020203" pitchFamily="34" charset="0"/>
              </a:rPr>
              <a:t>across Azure</a:t>
            </a:r>
          </a:p>
        </p:txBody>
      </p:sp>
      <p:grpSp>
        <p:nvGrpSpPr>
          <p:cNvPr id="9" name="Group 8"/>
          <p:cNvGrpSpPr/>
          <p:nvPr/>
        </p:nvGrpSpPr>
        <p:grpSpPr>
          <a:xfrm>
            <a:off x="1536995" y="4282208"/>
            <a:ext cx="1939025" cy="1874030"/>
            <a:chOff x="7780975" y="2716621"/>
            <a:chExt cx="2249434" cy="2174034"/>
          </a:xfrm>
        </p:grpSpPr>
        <p:sp>
          <p:nvSpPr>
            <p:cNvPr id="10" name="Rounded Rectangle 9"/>
            <p:cNvSpPr/>
            <p:nvPr/>
          </p:nvSpPr>
          <p:spPr bwMode="auto">
            <a:xfrm rot="1534581">
              <a:off x="7912418" y="2810683"/>
              <a:ext cx="1106050" cy="1915651"/>
            </a:xfrm>
            <a:prstGeom prst="roundRect">
              <a:avLst>
                <a:gd name="adj" fmla="val 8841"/>
              </a:avLst>
            </a:prstGeom>
            <a:solidFill>
              <a:srgbClr val="7A7A7A"/>
            </a:solidFill>
            <a:ln w="152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a:solidFill>
                  <a:schemeClr val="bg1"/>
                </a:solidFill>
                <a:latin typeface="+mj-lt"/>
                <a:ea typeface="Segoe UI" pitchFamily="34" charset="0"/>
                <a:cs typeface="Segoe UI" pitchFamily="34" charset="0"/>
              </a:endParaRPr>
            </a:p>
          </p:txBody>
        </p:sp>
        <p:sp>
          <p:nvSpPr>
            <p:cNvPr id="12" name="Rounded Rectangle 11"/>
            <p:cNvSpPr/>
            <p:nvPr/>
          </p:nvSpPr>
          <p:spPr bwMode="auto">
            <a:xfrm rot="1534581">
              <a:off x="7954205" y="2845813"/>
              <a:ext cx="2051040" cy="1915651"/>
            </a:xfrm>
            <a:prstGeom prst="roundRect">
              <a:avLst>
                <a:gd name="adj" fmla="val 8841"/>
              </a:avLst>
            </a:prstGeom>
            <a:solidFill>
              <a:schemeClr val="tx1"/>
            </a:solidFill>
            <a:ln w="152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a:solidFill>
                  <a:schemeClr val="bg1"/>
                </a:solidFill>
                <a:latin typeface="+mj-lt"/>
                <a:ea typeface="Segoe UI" pitchFamily="34" charset="0"/>
                <a:cs typeface="Segoe UI" pitchFamily="34" charset="0"/>
              </a:endParaRPr>
            </a:p>
          </p:txBody>
        </p:sp>
        <p:sp>
          <p:nvSpPr>
            <p:cNvPr id="13" name="Rounded Rectangle 12"/>
            <p:cNvSpPr/>
            <p:nvPr/>
          </p:nvSpPr>
          <p:spPr bwMode="auto">
            <a:xfrm>
              <a:off x="7780975" y="2716621"/>
              <a:ext cx="2249434" cy="2174034"/>
            </a:xfrm>
            <a:prstGeom prst="roundRect">
              <a:avLst>
                <a:gd name="adj" fmla="val 8841"/>
              </a:avLst>
            </a:prstGeom>
            <a:solidFill>
              <a:schemeClr val="bg1"/>
            </a:solidFill>
            <a:ln w="152400">
              <a:solidFill>
                <a:srgbClr val="A0A1A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a:solidFill>
                  <a:schemeClr val="bg1"/>
                </a:solidFill>
                <a:latin typeface="+mj-lt"/>
                <a:ea typeface="Segoe UI" pitchFamily="34" charset="0"/>
                <a:cs typeface="Segoe UI" pitchFamily="34" charset="0"/>
              </a:endParaRPr>
            </a:p>
          </p:txBody>
        </p:sp>
        <p:sp>
          <p:nvSpPr>
            <p:cNvPr id="15" name="Freeform 14"/>
            <p:cNvSpPr/>
            <p:nvPr/>
          </p:nvSpPr>
          <p:spPr bwMode="auto">
            <a:xfrm>
              <a:off x="8500707" y="3098244"/>
              <a:ext cx="877077" cy="1455575"/>
            </a:xfrm>
            <a:custGeom>
              <a:avLst/>
              <a:gdLst>
                <a:gd name="connsiteX0" fmla="*/ 559836 w 877077"/>
                <a:gd name="connsiteY0" fmla="*/ 37322 h 1418253"/>
                <a:gd name="connsiteX1" fmla="*/ 0 w 877077"/>
                <a:gd name="connsiteY1" fmla="*/ 895739 h 1418253"/>
                <a:gd name="connsiteX2" fmla="*/ 363894 w 877077"/>
                <a:gd name="connsiteY2" fmla="*/ 914400 h 1418253"/>
                <a:gd name="connsiteX3" fmla="*/ 242596 w 877077"/>
                <a:gd name="connsiteY3" fmla="*/ 1418253 h 1418253"/>
                <a:gd name="connsiteX4" fmla="*/ 877077 w 877077"/>
                <a:gd name="connsiteY4" fmla="*/ 541176 h 1418253"/>
                <a:gd name="connsiteX5" fmla="*/ 466530 w 877077"/>
                <a:gd name="connsiteY5" fmla="*/ 541176 h 1418253"/>
                <a:gd name="connsiteX6" fmla="*/ 615820 w 877077"/>
                <a:gd name="connsiteY6" fmla="*/ 0 h 1418253"/>
                <a:gd name="connsiteX0" fmla="*/ 559836 w 877077"/>
                <a:gd name="connsiteY0" fmla="*/ 74644 h 1455575"/>
                <a:gd name="connsiteX1" fmla="*/ 0 w 877077"/>
                <a:gd name="connsiteY1" fmla="*/ 933061 h 1455575"/>
                <a:gd name="connsiteX2" fmla="*/ 363894 w 877077"/>
                <a:gd name="connsiteY2" fmla="*/ 951722 h 1455575"/>
                <a:gd name="connsiteX3" fmla="*/ 242596 w 877077"/>
                <a:gd name="connsiteY3" fmla="*/ 1455575 h 1455575"/>
                <a:gd name="connsiteX4" fmla="*/ 877077 w 877077"/>
                <a:gd name="connsiteY4" fmla="*/ 578498 h 1455575"/>
                <a:gd name="connsiteX5" fmla="*/ 466530 w 877077"/>
                <a:gd name="connsiteY5" fmla="*/ 578498 h 1455575"/>
                <a:gd name="connsiteX6" fmla="*/ 615820 w 877077"/>
                <a:gd name="connsiteY6" fmla="*/ 0 h 1455575"/>
                <a:gd name="connsiteX0" fmla="*/ 597158 w 877077"/>
                <a:gd name="connsiteY0" fmla="*/ 9330 h 1455575"/>
                <a:gd name="connsiteX1" fmla="*/ 0 w 877077"/>
                <a:gd name="connsiteY1" fmla="*/ 933061 h 1455575"/>
                <a:gd name="connsiteX2" fmla="*/ 363894 w 877077"/>
                <a:gd name="connsiteY2" fmla="*/ 951722 h 1455575"/>
                <a:gd name="connsiteX3" fmla="*/ 242596 w 877077"/>
                <a:gd name="connsiteY3" fmla="*/ 1455575 h 1455575"/>
                <a:gd name="connsiteX4" fmla="*/ 877077 w 877077"/>
                <a:gd name="connsiteY4" fmla="*/ 578498 h 1455575"/>
                <a:gd name="connsiteX5" fmla="*/ 466530 w 877077"/>
                <a:gd name="connsiteY5" fmla="*/ 578498 h 1455575"/>
                <a:gd name="connsiteX6" fmla="*/ 615820 w 877077"/>
                <a:gd name="connsiteY6" fmla="*/ 0 h 145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7077" h="1455575">
                  <a:moveTo>
                    <a:pt x="597158" y="9330"/>
                  </a:moveTo>
                  <a:lnTo>
                    <a:pt x="0" y="933061"/>
                  </a:lnTo>
                  <a:lnTo>
                    <a:pt x="363894" y="951722"/>
                  </a:lnTo>
                  <a:lnTo>
                    <a:pt x="242596" y="1455575"/>
                  </a:lnTo>
                  <a:lnTo>
                    <a:pt x="877077" y="578498"/>
                  </a:lnTo>
                  <a:lnTo>
                    <a:pt x="466530" y="578498"/>
                  </a:lnTo>
                  <a:lnTo>
                    <a:pt x="615820" y="0"/>
                  </a:lnTo>
                </a:path>
              </a:pathLst>
            </a:custGeom>
            <a:solidFill>
              <a:srgbClr val="DC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15369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0.xml><?xml version="1.0" encoding="utf-8"?>
<a:theme xmlns:a="http://schemas.openxmlformats.org/drawingml/2006/main" name="10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1.xml><?xml version="1.0" encoding="utf-8"?>
<a:theme xmlns:a="http://schemas.openxmlformats.org/drawingml/2006/main" name="11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2.xml><?xml version="1.0" encoding="utf-8"?>
<a:theme xmlns:a="http://schemas.openxmlformats.org/drawingml/2006/main" name="12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3.xml><?xml version="1.0" encoding="utf-8"?>
<a:theme xmlns:a="http://schemas.openxmlformats.org/drawingml/2006/main" name="13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4.xml><?xml version="1.0" encoding="utf-8"?>
<a:theme xmlns:a="http://schemas.openxmlformats.org/drawingml/2006/main" name="14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5.xml><?xml version="1.0" encoding="utf-8"?>
<a:theme xmlns:a="http://schemas.openxmlformats.org/drawingml/2006/main" name="15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6.xml><?xml version="1.0" encoding="utf-8"?>
<a:theme xmlns:a="http://schemas.openxmlformats.org/drawingml/2006/main" name="16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7.xml><?xml version="1.0" encoding="utf-8"?>
<a:theme xmlns:a="http://schemas.openxmlformats.org/drawingml/2006/main" name="17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8.xml><?xml version="1.0" encoding="utf-8"?>
<a:theme xmlns:a="http://schemas.openxmlformats.org/drawingml/2006/main" name="18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19.xml><?xml version="1.0" encoding="utf-8"?>
<a:theme xmlns:a="http://schemas.openxmlformats.org/drawingml/2006/main" name="19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2.xml><?xml version="1.0" encoding="utf-8"?>
<a:theme xmlns:a="http://schemas.openxmlformats.org/drawingml/2006/main" name="1_Windows Server">
  <a:themeElements>
    <a:clrScheme name="SQL Server">
      <a:dk1>
        <a:srgbClr val="505050"/>
      </a:dk1>
      <a:lt1>
        <a:srgbClr val="FFFFFF"/>
      </a:lt1>
      <a:dk2>
        <a:srgbClr val="BA141A"/>
      </a:dk2>
      <a:lt2>
        <a:srgbClr val="D2D2D2"/>
      </a:lt2>
      <a:accent1>
        <a:srgbClr val="0072C6"/>
      </a:accent1>
      <a:accent2>
        <a:srgbClr val="DC3C00"/>
      </a:accent2>
      <a:accent3>
        <a:srgbClr val="008272"/>
      </a:accent3>
      <a:accent4>
        <a:srgbClr val="68217A"/>
      </a:accent4>
      <a:accent5>
        <a:srgbClr val="002050"/>
      </a:accent5>
      <a:accent6>
        <a:srgbClr val="442359"/>
      </a:accent6>
      <a:hlink>
        <a:srgbClr val="F2F2F2"/>
      </a:hlink>
      <a:folHlink>
        <a:srgbClr val="F2F2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FC80AC6-014F-43DA-AA47-AE26B0C097B8}"/>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SVID_SMSGR_template_Light_16-9">
  <a:themeElements>
    <a:clrScheme name="Custom 14">
      <a:dk1>
        <a:srgbClr val="3C3D3E"/>
      </a:dk1>
      <a:lt1>
        <a:srgbClr val="FFFFFF"/>
      </a:lt1>
      <a:dk2>
        <a:srgbClr val="3C3D3E"/>
      </a:dk2>
      <a:lt2>
        <a:srgbClr val="FFFFFF"/>
      </a:lt2>
      <a:accent1>
        <a:srgbClr val="DC3C00"/>
      </a:accent1>
      <a:accent2>
        <a:srgbClr val="DC3C00"/>
      </a:accent2>
      <a:accent3>
        <a:srgbClr val="DC3C00"/>
      </a:accent3>
      <a:accent4>
        <a:srgbClr val="DC3C00"/>
      </a:accent4>
      <a:accent5>
        <a:srgbClr val="DC3C00"/>
      </a:accent5>
      <a:accent6>
        <a:srgbClr val="FFFFFF"/>
      </a:accent6>
      <a:hlink>
        <a:srgbClr val="BC3A24"/>
      </a:hlink>
      <a:folHlink>
        <a:srgbClr val="BC3A2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939598"/>
        </a:solidFill>
        <a:ln>
          <a:noFill/>
        </a:ln>
        <a:extLst>
          <a:ext uri="{91240B29-F687-4F45-9708-019B960494DF}">
            <a14:hiddenLine xmlns:a14="http://schemas.microsoft.com/office/drawing/2010/main" w="9525">
              <a:solidFill>
                <a:srgbClr val="000000"/>
              </a:solidFill>
              <a:round/>
              <a:headEnd/>
              <a:tailEnd/>
            </a14:hiddenLine>
          </a:ext>
        </a:extLst>
      </a:spPr>
      <a:bodyPr vert="horz" wrap="square" lIns="91440" tIns="45720" rIns="91440" bIns="45720" numCol="1" anchor="t" anchorCtr="0" compatLnSpc="1">
        <a:prstTxWarp prst="textNoShape">
          <a:avLst/>
        </a:prstTxWarp>
      </a:bodyPr>
      <a:lstStyle>
        <a:defPPr>
          <a:defRPr/>
        </a:defPPr>
      </a:lst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custClrLst>
    <a:custClr name="Dark Cyan">
      <a:srgbClr val="0072C6"/>
    </a:custClr>
    <a:custClr name="Dark Teal">
      <a:srgbClr val="008272"/>
    </a:custClr>
    <a:custClr name="Dark Green">
      <a:srgbClr val="007233"/>
    </a:custClr>
    <a:custClr name="Dark Yellow">
      <a:srgbClr val="FCD116"/>
    </a:custClr>
    <a:custClr name="Dark Red">
      <a:srgbClr val="BA141A"/>
    </a:custClr>
    <a:custClr name="Dark Pink">
      <a:srgbClr val="B4009E"/>
    </a:custClr>
    <a:custClr name="Dark Violet">
      <a:srgbClr val="442359"/>
    </a:custClr>
    <a:custClr name="Dk Lime">
      <a:srgbClr val="7FBA00"/>
    </a:custClr>
    <a:custClr name="Dk Orange">
      <a:srgbClr val="EB3C00"/>
    </a:custClr>
    <a:custClr name="Med Green">
      <a:srgbClr val="009E49"/>
    </a:custClr>
    <a:custClr name="Med Yellow">
      <a:srgbClr val="0FF100"/>
    </a:custClr>
    <a:custClr name="Med Red">
      <a:srgbClr val="E81123"/>
    </a:custClr>
    <a:custClr name="Med Blue">
      <a:srgbClr val="4668C5"/>
    </a:custClr>
    <a:custClr name="Med Violet">
      <a:srgbClr val="68217A"/>
    </a:custClr>
    <a:custClr name="Lt Blue">
      <a:srgbClr val="4668C5"/>
    </a:custClr>
    <a:custClr name="Lt Cyan">
      <a:srgbClr val="6DC2E9"/>
    </a:custClr>
    <a:custClr name="Lt Teal">
      <a:srgbClr val="00D8CC"/>
    </a:custClr>
    <a:custClr name="Lt Green">
      <a:srgbClr val="55D455"/>
    </a:custClr>
    <a:custClr name="Lt Yellow Green">
      <a:srgbClr val="E2E584"/>
    </a:custClr>
    <a:custClr name="Lt Yellow">
      <a:srgbClr val="FFFC9E"/>
    </a:custClr>
    <a:custClr name="Lt Orange">
      <a:srgbClr val="FF8900"/>
    </a:custClr>
    <a:custClr name="Brick">
      <a:srgbClr val="DD5900"/>
    </a:custClr>
    <a:custClr name="Lt Pink">
      <a:srgbClr val="F472D0"/>
    </a:custClr>
    <a:custClr name="Lt Violet">
      <a:srgbClr val="9B4F96"/>
    </a:custClr>
  </a:custClrLst>
</a:theme>
</file>

<file path=ppt/theme/theme4.xml><?xml version="1.0" encoding="utf-8"?>
<a:theme xmlns:a="http://schemas.openxmlformats.org/drawingml/2006/main" name="1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5.xml><?xml version="1.0" encoding="utf-8"?>
<a:theme xmlns:a="http://schemas.openxmlformats.org/drawingml/2006/main" name="2_Windows Server">
  <a:themeElements>
    <a:clrScheme name="Custom 1">
      <a:dk1>
        <a:srgbClr val="505050"/>
      </a:dk1>
      <a:lt1>
        <a:srgbClr val="FFFFFF"/>
      </a:lt1>
      <a:dk2>
        <a:srgbClr val="BA141A"/>
      </a:dk2>
      <a:lt2>
        <a:srgbClr val="D2D2D2"/>
      </a:lt2>
      <a:accent1>
        <a:srgbClr val="0072C6"/>
      </a:accent1>
      <a:accent2>
        <a:srgbClr val="DC3C00"/>
      </a:accent2>
      <a:accent3>
        <a:srgbClr val="008272"/>
      </a:accent3>
      <a:accent4>
        <a:srgbClr val="68217A"/>
      </a:accent4>
      <a:accent5>
        <a:srgbClr val="002050"/>
      </a:accent5>
      <a:accent6>
        <a:srgbClr val="442359"/>
      </a:accent6>
      <a:hlink>
        <a:srgbClr val="0072C6"/>
      </a:hlink>
      <a:folHlink>
        <a:srgbClr val="6821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FC80AC6-014F-43DA-AA47-AE26B0C097B8}"/>
    </a:ext>
  </a:extLst>
</a:theme>
</file>

<file path=ppt/theme/theme6.xml><?xml version="1.0" encoding="utf-8"?>
<a:theme xmlns:a="http://schemas.openxmlformats.org/drawingml/2006/main" name="2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7.xml><?xml version="1.0" encoding="utf-8"?>
<a:theme xmlns:a="http://schemas.openxmlformats.org/drawingml/2006/main" name="4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8.xml><?xml version="1.0" encoding="utf-8"?>
<a:theme xmlns:a="http://schemas.openxmlformats.org/drawingml/2006/main" name="5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9.xml><?xml version="1.0" encoding="utf-8"?>
<a:theme xmlns:a="http://schemas.openxmlformats.org/drawingml/2006/main" name="9_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2444E930790544B910A14D42937B820" ma:contentTypeVersion="" ma:contentTypeDescription="Create a new document." ma:contentTypeScope="" ma:versionID="55b44e9ff00ba114fb3b8a33467e91b3">
  <xsd:schema xmlns:xsd="http://www.w3.org/2001/XMLSchema" xmlns:xs="http://www.w3.org/2001/XMLSchema" xmlns:p="http://schemas.microsoft.com/office/2006/metadata/properties" xmlns:ns2="482F2F24-BB41-4CDC-8A3D-AC4FBCC74BAC" targetNamespace="http://schemas.microsoft.com/office/2006/metadata/properties" ma:root="true" ma:fieldsID="c9637ca68e91c1d162fb9936a0223a92" ns2:_="">
    <xsd:import namespace="482F2F24-BB41-4CDC-8A3D-AC4FBCC74BAC"/>
    <xsd:element name="properties">
      <xsd:complexType>
        <xsd:sequence>
          <xsd:element name="documentManagement">
            <xsd:complexType>
              <xsd:all>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2F2F24-BB41-4CDC-8A3D-AC4FBCC74BAC" elementFormDefault="qualified">
    <xsd:import namespace="http://schemas.microsoft.com/office/2006/documentManagement/types"/>
    <xsd:import namespace="http://schemas.microsoft.com/office/infopath/2007/PartnerControls"/>
    <xsd:element name="Status" ma:index="8" nillable="true" ma:displayName="Status" ma:default="Outline" ma:format="Dropdown" ma:internalName="Status">
      <xsd:simpleType>
        <xsd:restriction base="dms:Choice">
          <xsd:enumeration value="Outline"/>
          <xsd:enumeration value="Draft"/>
          <xsd:enumeration value="Pre-Final"/>
          <xsd:enumeration value="Final"/>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482F2F24-BB41-4CDC-8A3D-AC4FBCC74BAC">Pre-Final</Statu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8D30B9-2D9E-4A9D-87DF-4A6C4324F9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2F2F24-BB41-4CDC-8A3D-AC4FBCC74BA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64B5E15-2772-4949-9411-1F00D6FA70DE}">
  <ds:schemaRefs>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http://purl.org/dc/terms/"/>
    <ds:schemaRef ds:uri="482F2F24-BB41-4CDC-8A3D-AC4FBCC74BAC"/>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DECC2059-E2BB-4E70-8314-1A32787FFA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10062</TotalTime>
  <Words>515</Words>
  <Application>Microsoft Office PowerPoint</Application>
  <PresentationFormat>Widescreen</PresentationFormat>
  <Paragraphs>74</Paragraphs>
  <Slides>4</Slides>
  <Notes>4</Notes>
  <HiddenSlides>0</HiddenSlides>
  <MMClips>0</MMClips>
  <ScaleCrop>false</ScaleCrop>
  <HeadingPairs>
    <vt:vector size="8" baseType="variant">
      <vt:variant>
        <vt:lpstr>Fonts Used</vt:lpstr>
      </vt:variant>
      <vt:variant>
        <vt:i4>9</vt:i4>
      </vt:variant>
      <vt:variant>
        <vt:lpstr>Theme</vt:lpstr>
      </vt:variant>
      <vt:variant>
        <vt:i4>19</vt:i4>
      </vt:variant>
      <vt:variant>
        <vt:lpstr>Embedded OLE Servers</vt:lpstr>
      </vt:variant>
      <vt:variant>
        <vt:i4>1</vt:i4>
      </vt:variant>
      <vt:variant>
        <vt:lpstr>Slide Titles</vt:lpstr>
      </vt:variant>
      <vt:variant>
        <vt:i4>4</vt:i4>
      </vt:variant>
    </vt:vector>
  </HeadingPairs>
  <TitlesOfParts>
    <vt:vector size="33" baseType="lpstr">
      <vt:lpstr>MS PGothic</vt:lpstr>
      <vt:lpstr>Arial</vt:lpstr>
      <vt:lpstr>Calibri</vt:lpstr>
      <vt:lpstr>Calibri Light</vt:lpstr>
      <vt:lpstr>Segoe Pro</vt:lpstr>
      <vt:lpstr>Segoe UI</vt:lpstr>
      <vt:lpstr>Segoe UI Black</vt:lpstr>
      <vt:lpstr>Segoe UI Light</vt:lpstr>
      <vt:lpstr>Wingdings</vt:lpstr>
      <vt:lpstr>Data Insights</vt:lpstr>
      <vt:lpstr>1_Windows Server</vt:lpstr>
      <vt:lpstr>MSVID_SMSGR_template_Light_16-9</vt:lpstr>
      <vt:lpstr>1_Data Insights</vt:lpstr>
      <vt:lpstr>2_Windows Server</vt:lpstr>
      <vt:lpstr>2_Data Insights</vt:lpstr>
      <vt:lpstr>4_Data Insights</vt:lpstr>
      <vt:lpstr>5_Data Insights</vt:lpstr>
      <vt:lpstr>9_Data Insights</vt:lpstr>
      <vt:lpstr>10_Data Insights</vt:lpstr>
      <vt:lpstr>11_Data Insights</vt:lpstr>
      <vt:lpstr>12_Data Insights</vt:lpstr>
      <vt:lpstr>13_Data Insights</vt:lpstr>
      <vt:lpstr>14_Data Insights</vt:lpstr>
      <vt:lpstr>15_Data Insights</vt:lpstr>
      <vt:lpstr>16_Data Insights</vt:lpstr>
      <vt:lpstr>17_Data Insights</vt:lpstr>
      <vt:lpstr>18_Data Insights</vt:lpstr>
      <vt:lpstr>19_Data Insights</vt:lpstr>
      <vt:lpstr>think-cell Slide</vt:lpstr>
      <vt:lpstr>Big Data:  Azure Data Lake</vt:lpstr>
      <vt:lpstr>Introduction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Big Data: Azure Data Lake PPE Training Materials</dc:title>
  <dc:creator>Jessica Tjhin Southworth</dc:creator>
  <cp:lastModifiedBy>Marek Chmel</cp:lastModifiedBy>
  <cp:revision>712</cp:revision>
  <dcterms:created xsi:type="dcterms:W3CDTF">2016-02-01T01:21:14Z</dcterms:created>
  <dcterms:modified xsi:type="dcterms:W3CDTF">2018-04-05T16:56:55Z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0x010100B2444E930790544B910A14D42937B820</vt:lpwstr>
  </property>
</Properties>
</file>