
<file path=[Content_Types].xml><?xml version="1.0" encoding="utf-8"?>
<Types xmlns="http://schemas.openxmlformats.org/package/2006/content-types">
  <Default Extension="xml" ContentType="application/xml"/>
  <Default Extension="png" ContentType="image/pn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"/>
  </p:notesMasterIdLst>
  <p:handoutMasterIdLst>
    <p:handoutMasterId r:id="rId10"/>
  </p:handoutMasterIdLst>
  <p:sldIdLst>
    <p:sldId id="321" r:id="rId2"/>
    <p:sldId id="315" r:id="rId3"/>
    <p:sldId id="320" r:id="rId4"/>
    <p:sldId id="316" r:id="rId5"/>
    <p:sldId id="317" r:id="rId6"/>
    <p:sldId id="318" r:id="rId7"/>
    <p:sldId id="319" r:id="rId8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Light"/>
        <a:ea typeface="Helvetica Light"/>
        <a:cs typeface="Helvetica Light"/>
        <a:sym typeface="Helvetica Light"/>
      </a:defRPr>
    </a:lvl1pPr>
    <a:lvl2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Light"/>
        <a:ea typeface="Helvetica Light"/>
        <a:cs typeface="Helvetica Light"/>
        <a:sym typeface="Helvetica Light"/>
      </a:defRPr>
    </a:lvl2pPr>
    <a:lvl3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Light"/>
        <a:ea typeface="Helvetica Light"/>
        <a:cs typeface="Helvetica Light"/>
        <a:sym typeface="Helvetica Light"/>
      </a:defRPr>
    </a:lvl3pPr>
    <a:lvl4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Light"/>
        <a:ea typeface="Helvetica Light"/>
        <a:cs typeface="Helvetica Light"/>
        <a:sym typeface="Helvetica Light"/>
      </a:defRPr>
    </a:lvl4pPr>
    <a:lvl5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Light"/>
        <a:ea typeface="Helvetica Light"/>
        <a:cs typeface="Helvetica Light"/>
        <a:sym typeface="Helvetica Light"/>
      </a:defRPr>
    </a:lvl5pPr>
    <a:lvl6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Light"/>
        <a:ea typeface="Helvetica Light"/>
        <a:cs typeface="Helvetica Light"/>
        <a:sym typeface="Helvetica Light"/>
      </a:defRPr>
    </a:lvl6pPr>
    <a:lvl7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Light"/>
        <a:ea typeface="Helvetica Light"/>
        <a:cs typeface="Helvetica Light"/>
        <a:sym typeface="Helvetica Light"/>
      </a:defRPr>
    </a:lvl7pPr>
    <a:lvl8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Light"/>
        <a:ea typeface="Helvetica Light"/>
        <a:cs typeface="Helvetica Light"/>
        <a:sym typeface="Helvetica Light"/>
      </a:defRPr>
    </a:lvl8pPr>
    <a:lvl9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Light"/>
        <a:ea typeface="Helvetica Light"/>
        <a:cs typeface="Helvetica Light"/>
        <a:sym typeface="Helvetica Light"/>
      </a:defRPr>
    </a:lvl9pPr>
  </p:defaultTextStyle>
  <p:extLst>
    <p:ext uri="{EFAFB233-063F-42B5-8137-9DF3F51BA10A}">
      <p15:sldGuideLst xmlns:p15="http://schemas.microsoft.com/office/powerpoint/2012/main">
        <p15:guide id="1" orient="horz" pos="3072">
          <p15:clr>
            <a:srgbClr val="A4A3A4"/>
          </p15:clr>
        </p15:guide>
        <p15:guide id="2" pos="409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D2E8"/>
          </a:solidFill>
        </a:fill>
      </a:tcStyle>
    </a:wholeTbl>
    <a:band2H>
      <a:tcTxStyle/>
      <a:tcStyle>
        <a:tcBdr/>
        <a:fill>
          <a:solidFill>
            <a:srgbClr val="E6EAF4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2E7CB"/>
          </a:solidFill>
        </a:fill>
      </a:tcStyle>
    </a:wholeTbl>
    <a:band2H>
      <a:tcTxStyle/>
      <a:tcStyle>
        <a:tcBdr/>
        <a:fill>
          <a:solidFill>
            <a:srgbClr val="F8F4E7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5CDDE"/>
          </a:solidFill>
        </a:fill>
      </a:tcStyle>
    </a:wholeTbl>
    <a:band2H>
      <a:tcTxStyle/>
      <a:tcStyle>
        <a:tcBdr/>
        <a:fill>
          <a:solidFill>
            <a:srgbClr val="EBE8E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5897" autoAdjust="0"/>
  </p:normalViewPr>
  <p:slideViewPr>
    <p:cSldViewPr snapToGrid="0" snapToObjects="1">
      <p:cViewPr>
        <p:scale>
          <a:sx n="66" d="100"/>
          <a:sy n="66" d="100"/>
        </p:scale>
        <p:origin x="2168" y="520"/>
      </p:cViewPr>
      <p:guideLst>
        <p:guide orient="horz" pos="3072"/>
        <p:guide pos="4096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presProps" Target="presProps.xml"/><Relationship Id="rId12" Type="http://schemas.openxmlformats.org/officeDocument/2006/relationships/viewProps" Target="viewProps.xml"/><Relationship Id="rId13" Type="http://schemas.openxmlformats.org/officeDocument/2006/relationships/theme" Target="theme/theme1.xml"/><Relationship Id="rId1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notesMaster" Target="notesMasters/notesMaster1.xml"/><Relationship Id="rId10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81FB356-E46E-8F4B-830F-DDD64D9B80BB}" type="datetimeFigureOut">
              <a:rPr lang="en-US" smtClean="0"/>
              <a:t>3/26/18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62A7B2-6C1B-A543-B0BA-30FA227278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04811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Shape 74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75" name="Shape 75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9195883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1pPr>
    <a:lvl2pPr indent="2286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2pPr>
    <a:lvl3pPr indent="4572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3pPr>
    <a:lvl4pPr indent="6858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4pPr>
    <a:lvl5pPr indent="9144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5pPr>
    <a:lvl6pPr indent="11430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6pPr>
    <a:lvl7pPr indent="13716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7pPr>
    <a:lvl8pPr indent="16002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8pPr>
    <a:lvl9pPr indent="18288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2" name="Shape 12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hape 1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Shape 58"/>
          <p:cNvSpPr>
            <a:spLocks noGrp="1"/>
          </p:cNvSpPr>
          <p:nvPr>
            <p:ph type="body" sz="quarter" idx="1"/>
          </p:nvPr>
        </p:nvSpPr>
        <p:spPr>
          <a:xfrm>
            <a:off x="1270000" y="6362700"/>
            <a:ext cx="10464800" cy="469900"/>
          </a:xfrm>
          <a:prstGeom prst="rect">
            <a:avLst/>
          </a:prstGeom>
        </p:spPr>
        <p:txBody>
          <a:bodyPr/>
          <a:lstStyle>
            <a:lvl1pPr>
              <a:defRPr sz="2400">
                <a:latin typeface="+mn-lt"/>
                <a:ea typeface="+mn-ea"/>
                <a:cs typeface="+mn-cs"/>
                <a:sym typeface="Helvetica"/>
              </a:defRPr>
            </a:lvl1pPr>
            <a:lvl2pPr marL="740833" indent="-296333">
              <a:buSzPct val="75000"/>
              <a:buChar char="•"/>
              <a:defRPr sz="2400">
                <a:latin typeface="+mn-lt"/>
                <a:ea typeface="+mn-ea"/>
                <a:cs typeface="+mn-cs"/>
                <a:sym typeface="Helvetica"/>
              </a:defRPr>
            </a:lvl2pPr>
            <a:lvl3pPr marL="1185333" indent="-296333">
              <a:buSzPct val="75000"/>
              <a:buChar char="•"/>
              <a:defRPr sz="2400">
                <a:latin typeface="+mn-lt"/>
                <a:ea typeface="+mn-ea"/>
                <a:cs typeface="+mn-cs"/>
                <a:sym typeface="Helvetica"/>
              </a:defRPr>
            </a:lvl3pPr>
            <a:lvl4pPr marL="1629833" indent="-296333">
              <a:buSzPct val="75000"/>
              <a:buChar char="•"/>
              <a:defRPr sz="2400">
                <a:latin typeface="+mn-lt"/>
                <a:ea typeface="+mn-ea"/>
                <a:cs typeface="+mn-cs"/>
                <a:sym typeface="Helvetica"/>
              </a:defRPr>
            </a:lvl4pPr>
            <a:lvl5pPr marL="2074333" indent="-296333">
              <a:buSzPct val="75000"/>
              <a:buChar char="•"/>
              <a:defRPr sz="2400">
                <a:latin typeface="+mn-lt"/>
                <a:ea typeface="+mn-ea"/>
                <a:cs typeface="+mn-cs"/>
                <a:sym typeface="Helvetica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9" name="Shape 59"/>
          <p:cNvSpPr>
            <a:spLocks noGrp="1"/>
          </p:cNvSpPr>
          <p:nvPr>
            <p:ph type="body" sz="quarter" idx="13"/>
          </p:nvPr>
        </p:nvSpPr>
        <p:spPr>
          <a:xfrm>
            <a:off x="1270000" y="4267200"/>
            <a:ext cx="10464800" cy="685800"/>
          </a:xfrm>
          <a:prstGeom prst="rect">
            <a:avLst/>
          </a:prstGeom>
        </p:spPr>
        <p:txBody>
          <a:bodyPr anchor="ctr"/>
          <a:lstStyle/>
          <a:p>
            <a:pPr>
              <a:defRPr sz="3800"/>
            </a:pPr>
            <a:endParaRPr/>
          </a:p>
        </p:txBody>
      </p:sp>
      <p:sp>
        <p:nvSpPr>
          <p:cNvPr id="60" name="Shape 6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Shape 67"/>
          <p:cNvSpPr>
            <a:spLocks noGrp="1"/>
          </p:cNvSpPr>
          <p:nvPr>
            <p:ph type="pic" idx="13"/>
          </p:nvPr>
        </p:nvSpPr>
        <p:spPr>
          <a:xfrm>
            <a:off x="0" y="0"/>
            <a:ext cx="13004800" cy="97536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68" name="Shape 6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title"/>
          </p:nvPr>
        </p:nvSpPr>
        <p:spPr>
          <a:xfrm>
            <a:off x="1270000" y="1638300"/>
            <a:ext cx="10464800" cy="3302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b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Shape 3"/>
          <p:cNvSpPr>
            <a:spLocks noGrp="1"/>
          </p:cNvSpPr>
          <p:nvPr>
            <p:ph type="body" idx="1"/>
          </p:nvPr>
        </p:nvSpPr>
        <p:spPr>
          <a:xfrm>
            <a:off x="1270000" y="5029200"/>
            <a:ext cx="10464800" cy="11303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hape 4"/>
          <p:cNvSpPr>
            <a:spLocks noGrp="1"/>
          </p:cNvSpPr>
          <p:nvPr>
            <p:ph type="sldNum" sz="quarter" idx="2"/>
          </p:nvPr>
        </p:nvSpPr>
        <p:spPr>
          <a:xfrm>
            <a:off x="6311798" y="9251950"/>
            <a:ext cx="368504" cy="3810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18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4" r:id="rId2"/>
    <p:sldLayoutId id="2147483655" r:id="rId3"/>
  </p:sldLayoutIdLst>
  <p:transition spd="med"/>
  <p:hf sldNum="0" hdr="0" ftr="0" dt="0"/>
  <p:txStyles>
    <p:title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1pPr>
      <a:lvl2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2pPr>
      <a:lvl3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3pPr>
      <a:lvl4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4pPr>
      <a:lvl5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5pPr>
      <a:lvl6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6pPr>
      <a:lvl7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7pPr>
      <a:lvl8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8pPr>
      <a:lvl9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9pPr>
    </p:titleStyle>
    <p:body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1pPr>
      <a:lvl2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2pPr>
      <a:lvl3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3pPr>
      <a:lvl4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4pPr>
      <a:lvl5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5pPr>
      <a:lvl6pPr marL="2617611" marR="0" indent="-395111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Pct val="75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6pPr>
      <a:lvl7pPr marL="3062111" marR="0" indent="-395111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Pct val="75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7pPr>
      <a:lvl8pPr marL="3506611" marR="0" indent="-395111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Pct val="75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8pPr>
      <a:lvl9pPr marL="3951111" marR="0" indent="-395111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Pct val="75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tif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9620" y="3270603"/>
            <a:ext cx="10372958" cy="2624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8137815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38600" y="3797300"/>
            <a:ext cx="4927600" cy="215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209902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25900" y="3873500"/>
            <a:ext cx="4953000" cy="1993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528937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3100" y="3098800"/>
            <a:ext cx="9105900" cy="3543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079189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0" y="3492500"/>
            <a:ext cx="6896100" cy="2755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97007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21100" y="3149600"/>
            <a:ext cx="5562600" cy="3441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091587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06309" y="2693966"/>
            <a:ext cx="5014456" cy="3402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995206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Neue"/>
        <a:ea typeface="Helvetica Neue"/>
        <a:cs typeface="Helvetica Neue"/>
      </a:majorFont>
      <a:minorFont>
        <a:latin typeface="Helvetica"/>
        <a:ea typeface="Helvetica"/>
        <a:cs typeface="Helvetica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381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Light"/>
            <a:ea typeface="Helvetica Light"/>
            <a:cs typeface="Helvetica Light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Light"/>
            <a:ea typeface="Helvetica Light"/>
            <a:cs typeface="Helvetica Light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Neue"/>
        <a:ea typeface="Helvetica Neue"/>
        <a:cs typeface="Helvetica Neue"/>
      </a:majorFont>
      <a:minorFont>
        <a:latin typeface="Helvetica"/>
        <a:ea typeface="Helvetica"/>
        <a:cs typeface="Helvetica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381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Light"/>
            <a:ea typeface="Helvetica Light"/>
            <a:cs typeface="Helvetica Light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Light"/>
            <a:ea typeface="Helvetica Light"/>
            <a:cs typeface="Helvetica Light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41473</TotalTime>
  <Words>0</Words>
  <Application>Microsoft Macintosh PowerPoint</Application>
  <PresentationFormat>Custom</PresentationFormat>
  <Paragraphs>0</Paragraphs>
  <Slides>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1" baseType="lpstr">
      <vt:lpstr>Helvetica</vt:lpstr>
      <vt:lpstr>Helvetica Light</vt:lpstr>
      <vt:lpstr>Helvetica Neue</vt:lpstr>
      <vt:lpstr>White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15.0038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Aybike Kose</cp:lastModifiedBy>
  <cp:revision>349</cp:revision>
  <dcterms:modified xsi:type="dcterms:W3CDTF">2018-03-26T21:24:13Z</dcterms:modified>
</cp:coreProperties>
</file>