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54"/>
  </p:normalViewPr>
  <p:slideViewPr>
    <p:cSldViewPr snapToGrid="0" snapToObjects="1">
      <p:cViewPr varScale="1">
        <p:scale>
          <a:sx n="109" d="100"/>
          <a:sy n="109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522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2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82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60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85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93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324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210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572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28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928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51EA7-80CA-114B-A2E5-A25820AB0C1F}" type="datetimeFigureOut">
              <a:rPr lang="en-US" smtClean="0"/>
              <a:t>3/30/18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0DBE9-EEC9-8346-9D21-6632313C3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65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012" y="1056717"/>
            <a:ext cx="4800600" cy="450716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00475" y="400050"/>
            <a:ext cx="4371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This is an example of a logo we like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418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Hills Point</dc:creator>
  <cp:lastModifiedBy>Hills Point</cp:lastModifiedBy>
  <cp:revision>2</cp:revision>
  <dcterms:created xsi:type="dcterms:W3CDTF">2018-03-30T13:02:02Z</dcterms:created>
  <dcterms:modified xsi:type="dcterms:W3CDTF">2018-03-30T13:02:44Z</dcterms:modified>
</cp:coreProperties>
</file>