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021C2-8C7B-49CF-B37A-749ADAFF85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2FC971-D521-4E69-A066-9FE9EF556B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7AB52D-B752-431B-AD94-731A0B324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98E51-E8C7-4355-9D07-B193B01D2EFE}" type="datetimeFigureOut">
              <a:rPr lang="en-AU" smtClean="0"/>
              <a:t>23/03/2018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48AC3F-F1EC-4391-A823-C9D851896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E10DA0-0221-48F2-9AE8-14C8C6E86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81433-5A8B-4674-AF13-1E8764A1C2D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1094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9B9E0-7935-4A6D-AAD0-A7F5BCDF5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A950FE-1EDE-40F3-8C45-59774F306D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63C00C-351A-4E05-89CC-D9E814126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98E51-E8C7-4355-9D07-B193B01D2EFE}" type="datetimeFigureOut">
              <a:rPr lang="en-AU" smtClean="0"/>
              <a:t>23/03/2018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5F0CCB-00B5-46EB-9CA3-1AC8713A4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C79586-41E1-481A-92DB-991918051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81433-5A8B-4674-AF13-1E8764A1C2D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315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B223417-776F-4C1B-AA09-73F9354D3B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8EDBA9-A711-483D-96AB-0375606FDE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87D5F2-4526-455A-8093-9D988B8F6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98E51-E8C7-4355-9D07-B193B01D2EFE}" type="datetimeFigureOut">
              <a:rPr lang="en-AU" smtClean="0"/>
              <a:t>23/03/2018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976647-D013-4E24-9155-E879F79DA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488F3B-5FAB-4E16-BC6B-498A02447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81433-5A8B-4674-AF13-1E8764A1C2D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63990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3B545-375A-4657-B6C1-B96118809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B9B8C-06F0-486A-9D30-AA2585D896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889D98-F032-42A3-B85A-C510AC673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98E51-E8C7-4355-9D07-B193B01D2EFE}" type="datetimeFigureOut">
              <a:rPr lang="en-AU" smtClean="0"/>
              <a:t>23/03/2018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7439E1-BFD8-4DF9-A09A-9EF1F999F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A1E1C1-87B6-4695-9EE5-33B2C1BAB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81433-5A8B-4674-AF13-1E8764A1C2D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51644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68589-081A-472B-B8B5-91AEDDD90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D5CBF6-FB96-421B-9A12-789E5E0B29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7C46A4-B2F9-4317-AA8F-FFD9E0352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98E51-E8C7-4355-9D07-B193B01D2EFE}" type="datetimeFigureOut">
              <a:rPr lang="en-AU" smtClean="0"/>
              <a:t>23/03/2018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DAB09A-087B-42F0-9FE0-5F9004A29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17C9BC-8FF9-47F7-9CF8-1A68CA674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81433-5A8B-4674-AF13-1E8764A1C2D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24254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5B246-DEED-4070-8B07-FC2979517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78CFD3-625D-4B67-9865-C4199A97FE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BC9D5D-BA3A-47DA-8596-31D58FE085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0F8479-732A-46AB-A2BC-CC94BE422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98E51-E8C7-4355-9D07-B193B01D2EFE}" type="datetimeFigureOut">
              <a:rPr lang="en-AU" smtClean="0"/>
              <a:t>23/03/2018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8476B5-6BBC-4B85-93FA-37476341A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FF863-C85D-4BEB-B8A7-F40E58A38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81433-5A8B-4674-AF13-1E8764A1C2D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5543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28C45-2130-4B66-A9EE-129AF2F92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3176FB-F773-43BB-92A3-2106FF68CF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D1B3D1-BAEE-4E2B-B517-63E5FDA6D3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29BEF7-10E1-44A7-A324-DE1965D922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7FFA71-4F40-4E97-97E9-DBB96C1BB5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E46C7BB-FCB0-4ED2-AC4B-D7FD0BAEB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98E51-E8C7-4355-9D07-B193B01D2EFE}" type="datetimeFigureOut">
              <a:rPr lang="en-AU" smtClean="0"/>
              <a:t>23/03/2018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D8176F-07F6-432B-B7E7-B356CE3AD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936D00-5ECC-4CAC-89F4-8BC1F5091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81433-5A8B-4674-AF13-1E8764A1C2D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02514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4B3B4-CEA0-44B4-B909-B2682BF0B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C9E2A2-B8F7-443D-B310-7EE48AFE2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98E51-E8C7-4355-9D07-B193B01D2EFE}" type="datetimeFigureOut">
              <a:rPr lang="en-AU" smtClean="0"/>
              <a:t>23/03/2018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C015FE-456E-4C49-865A-04864483E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9D7F2F-AA31-4C94-8BD7-B16129B84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81433-5A8B-4674-AF13-1E8764A1C2D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20081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7AD3D34-81D5-4AD9-A216-8D219489D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98E51-E8C7-4355-9D07-B193B01D2EFE}" type="datetimeFigureOut">
              <a:rPr lang="en-AU" smtClean="0"/>
              <a:t>23/03/2018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CBAD50-C543-4826-9960-BA358FDC9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EE1621-E917-42CA-AAF1-AD0222888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81433-5A8B-4674-AF13-1E8764A1C2D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91259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A0D43-A4C3-436D-9980-05C44AD1B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E94FA4-BBAA-4570-8B08-DE2B17B5B9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C042A3-5493-4DA2-8F9F-663A2F58B0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9C40D0-88C1-4309-86CB-CD8CCD343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98E51-E8C7-4355-9D07-B193B01D2EFE}" type="datetimeFigureOut">
              <a:rPr lang="en-AU" smtClean="0"/>
              <a:t>23/03/2018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C5E66E-2EBC-4832-A4D1-DDDFFB3D5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B2AAA0-530F-4DEE-8A54-D4EDB739A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81433-5A8B-4674-AF13-1E8764A1C2D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74794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1B210-74DC-47BD-907F-5E82F28B9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D4C4E0-F07C-4AE2-8083-DFF48B1A37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2F781B-60EA-480F-BE3A-69E413723C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1D0ECA-ACBF-40F1-AFB5-21B0106A2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98E51-E8C7-4355-9D07-B193B01D2EFE}" type="datetimeFigureOut">
              <a:rPr lang="en-AU" smtClean="0"/>
              <a:t>23/03/2018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D3DF07-814E-4018-8DB7-017B3CE7E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8AC1C5-BDC2-409E-BD17-5A9361ABC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81433-5A8B-4674-AF13-1E8764A1C2D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84825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F74E5F-A8BB-4BEA-9643-DA28BA67E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E55B6C-21F0-4B8C-8114-322DEA23A2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5F7516-4CA1-458F-A2FF-A83E5C1D17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98E51-E8C7-4355-9D07-B193B01D2EFE}" type="datetimeFigureOut">
              <a:rPr lang="en-AU" smtClean="0"/>
              <a:t>23/03/2018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D7185-E88F-40ED-B256-02C2D258E9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D1C0AB-E843-41D6-9E13-629D776B74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E81433-5A8B-4674-AF13-1E8764A1C2D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99985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7096EC9-14C1-437D-A327-0B3111190F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1360" y="1814061"/>
            <a:ext cx="1884680" cy="126129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94C9CE8-55EC-476A-A03E-DA92493B410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0152" y="2713084"/>
            <a:ext cx="2277745" cy="423229"/>
          </a:xfrm>
          <a:prstGeom prst="rect">
            <a:avLst/>
          </a:prstGeom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4550DA2-AF31-478D-9489-68A071B3328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523" t="14112"/>
          <a:stretch/>
        </p:blipFill>
        <p:spPr>
          <a:xfrm>
            <a:off x="5071744" y="1971040"/>
            <a:ext cx="2277745" cy="742044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178777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4A9E10E-E642-476A-97FC-A9D8F38BC5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6481" y="1513825"/>
            <a:ext cx="3425220" cy="2836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627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Fotini Delgado</dc:creator>
  <cp:lastModifiedBy>Fotini Delgado</cp:lastModifiedBy>
  <cp:revision>11</cp:revision>
  <dcterms:created xsi:type="dcterms:W3CDTF">2018-03-22T08:08:21Z</dcterms:created>
  <dcterms:modified xsi:type="dcterms:W3CDTF">2018-03-23T06:48:19Z</dcterms:modified>
</cp:coreProperties>
</file>