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6" r:id="rId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0025"/>
    <a:srgbClr val="E6E6E6"/>
    <a:srgbClr val="887796"/>
    <a:srgbClr val="86754E"/>
    <a:srgbClr val="291737"/>
    <a:srgbClr val="131112"/>
    <a:srgbClr val="F1C761"/>
    <a:srgbClr val="00295B"/>
    <a:srgbClr val="C2CAD0"/>
    <a:srgbClr val="4B7C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1246" autoAdjust="0"/>
  </p:normalViewPr>
  <p:slideViewPr>
    <p:cSldViewPr>
      <p:cViewPr>
        <p:scale>
          <a:sx n="60" d="100"/>
          <a:sy n="60" d="100"/>
        </p:scale>
        <p:origin x="816" y="1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BDDD835-4D79-431F-893C-4DFD734207F2}" type="datetimeFigureOut">
              <a:rPr lang="en-US"/>
              <a:pPr>
                <a:defRPr/>
              </a:pPr>
              <a:t>3/27/2018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F27A549-244F-42CF-B282-BD65CF193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4F50A86-795A-493A-AD13-85F43A09437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493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B914A-9CA5-4651-AF62-166A67650108}" type="datetime1">
              <a:rPr lang="en-US"/>
              <a:pPr>
                <a:defRPr/>
              </a:pPr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0497D-553C-4FE6-86D4-65ECA110B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D1377-D518-407F-A0B2-BEFC85E17531}" type="datetime1">
              <a:rPr lang="en-US"/>
              <a:pPr>
                <a:defRPr/>
              </a:pPr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14B41-9686-4DDA-AF8B-0201EEA5F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E8823-AEA8-4162-A70B-D35E8799FA28}" type="datetime1">
              <a:rPr lang="en-US"/>
              <a:pPr>
                <a:defRPr/>
              </a:pPr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B8662-2BC4-4F3D-9EDE-10A0A0A22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9DB2E-EA65-45B7-AD98-69AB76B218EB}" type="datetime1">
              <a:rPr lang="en-US"/>
              <a:pPr>
                <a:defRPr/>
              </a:pPr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8E4FB-CAA3-422F-BEE8-01C2E58F1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173A-07BF-4D89-B4B7-994D96D78114}" type="datetime1">
              <a:rPr lang="en-US"/>
              <a:pPr>
                <a:defRPr/>
              </a:pPr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164B9-7180-4097-B2B0-B821487D9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514D2-1146-45A3-9817-4FFC302404EA}" type="datetime1">
              <a:rPr lang="en-US"/>
              <a:pPr>
                <a:defRPr/>
              </a:pPr>
              <a:t>3/27/2018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0DFAD-7B01-422C-8D0D-11102836B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3" indent="0">
              <a:buNone/>
              <a:defRPr sz="1800" b="1"/>
            </a:lvl3pPr>
            <a:lvl4pPr marL="1371440" indent="0">
              <a:buNone/>
              <a:defRPr sz="1600" b="1"/>
            </a:lvl4pPr>
            <a:lvl5pPr marL="1828586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3" indent="0">
              <a:buNone/>
              <a:defRPr sz="1800" b="1"/>
            </a:lvl3pPr>
            <a:lvl4pPr marL="1371440" indent="0">
              <a:buNone/>
              <a:defRPr sz="1600" b="1"/>
            </a:lvl4pPr>
            <a:lvl5pPr marL="1828586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DC867-743E-4B7C-A190-CE442DD5D381}" type="datetime1">
              <a:rPr lang="en-US"/>
              <a:pPr>
                <a:defRPr/>
              </a:pPr>
              <a:t>3/27/2018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7819E-E783-4595-8D71-9FB8DF67E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30F4B-962F-4826-BBF8-4BA63D235E59}" type="datetime1">
              <a:rPr lang="en-US"/>
              <a:pPr>
                <a:defRPr/>
              </a:pPr>
              <a:t>3/27/2018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E7F16-0DB8-48D7-B91D-14ECC03D8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68440-8C80-4365-9A3B-20E5374BB820}" type="datetime1">
              <a:rPr lang="en-US"/>
              <a:pPr>
                <a:defRPr/>
              </a:pPr>
              <a:t>3/27/2018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166F0-9709-4E50-85C0-6BC4B0D4D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3" indent="0">
              <a:buNone/>
              <a:defRPr sz="1000"/>
            </a:lvl3pPr>
            <a:lvl4pPr marL="1371440" indent="0">
              <a:buNone/>
              <a:defRPr sz="900"/>
            </a:lvl4pPr>
            <a:lvl5pPr marL="1828586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BE76E-34D2-42D4-AEAF-43385587869E}" type="datetime1">
              <a:rPr lang="en-US"/>
              <a:pPr>
                <a:defRPr/>
              </a:pPr>
              <a:t>3/27/2018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EDF82-3139-4AB0-9ADC-A52ACF875D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46" indent="0">
              <a:buNone/>
              <a:defRPr sz="2800"/>
            </a:lvl2pPr>
            <a:lvl3pPr marL="914293" indent="0">
              <a:buNone/>
              <a:defRPr sz="2400"/>
            </a:lvl3pPr>
            <a:lvl4pPr marL="1371440" indent="0">
              <a:buNone/>
              <a:defRPr sz="2000"/>
            </a:lvl4pPr>
            <a:lvl5pPr marL="1828586" indent="0">
              <a:buNone/>
              <a:defRPr sz="2000"/>
            </a:lvl5pPr>
            <a:lvl6pPr marL="2285733" indent="0">
              <a:buNone/>
              <a:defRPr sz="2000"/>
            </a:lvl6pPr>
            <a:lvl7pPr marL="2742879" indent="0">
              <a:buNone/>
              <a:defRPr sz="2000"/>
            </a:lvl7pPr>
            <a:lvl8pPr marL="3200026" indent="0">
              <a:buNone/>
              <a:defRPr sz="2000"/>
            </a:lvl8pPr>
            <a:lvl9pPr marL="365717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3" indent="0">
              <a:buNone/>
              <a:defRPr sz="1000"/>
            </a:lvl3pPr>
            <a:lvl4pPr marL="1371440" indent="0">
              <a:buNone/>
              <a:defRPr sz="900"/>
            </a:lvl4pPr>
            <a:lvl5pPr marL="1828586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6C60F-A01C-441E-A8A0-34FE1A73A8FF}" type="datetime1">
              <a:rPr lang="en-US"/>
              <a:pPr>
                <a:defRPr/>
              </a:pPr>
              <a:t>3/27/2018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44F63-EE81-49F2-BA05-C27A283A0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4" rIns="91429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E3DD4C-9891-4DF7-852B-034AE22CAF87}" type="datetime1">
              <a:rPr lang="en-US"/>
              <a:pPr>
                <a:defRPr/>
              </a:pPr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72A9232-7143-452E-A64F-AEA96FD6FF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4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293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4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58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06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3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9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6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2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Box 29"/>
          <p:cNvSpPr txBox="1">
            <a:spLocks noChangeArrowheads="1"/>
          </p:cNvSpPr>
          <p:nvPr/>
        </p:nvSpPr>
        <p:spPr bwMode="auto">
          <a:xfrm>
            <a:off x="8915400" y="6447278"/>
            <a:ext cx="17526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>
            <a:spAutoFit/>
          </a:bodyPr>
          <a:lstStyle/>
          <a:p>
            <a:pPr algn="ctr"/>
            <a:r>
              <a:rPr lang="en-US" sz="1000" dirty="0"/>
              <a:t>Copyright © 2018 </a:t>
            </a:r>
          </a:p>
        </p:txBody>
      </p:sp>
      <p:pic>
        <p:nvPicPr>
          <p:cNvPr id="19" name="Picture 18" descr="Griffin_Logo_Maro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6400" y="6358818"/>
            <a:ext cx="1371600" cy="422983"/>
          </a:xfrm>
          <a:prstGeom prst="rect">
            <a:avLst/>
          </a:prstGeom>
        </p:spPr>
      </p:pic>
      <p:cxnSp>
        <p:nvCxnSpPr>
          <p:cNvPr id="20" name="Straight Connector 19"/>
          <p:cNvCxnSpPr/>
          <p:nvPr/>
        </p:nvCxnSpPr>
        <p:spPr>
          <a:xfrm rot="10800000">
            <a:off x="1524000" y="6248400"/>
            <a:ext cx="9144000" cy="0"/>
          </a:xfrm>
          <a:prstGeom prst="line">
            <a:avLst/>
          </a:prstGeom>
          <a:ln w="19050">
            <a:solidFill>
              <a:srgbClr val="7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CA90A1F5-5AAD-473D-8236-72A5043A5319}"/>
              </a:ext>
            </a:extLst>
          </p:cNvPr>
          <p:cNvSpPr txBox="1"/>
          <p:nvPr/>
        </p:nvSpPr>
        <p:spPr>
          <a:xfrm>
            <a:off x="1295400" y="113830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New Colors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4B93CA1-D11F-4020-A494-730990768D92}"/>
              </a:ext>
            </a:extLst>
          </p:cNvPr>
          <p:cNvGrpSpPr/>
          <p:nvPr/>
        </p:nvGrpSpPr>
        <p:grpSpPr>
          <a:xfrm>
            <a:off x="668893" y="1893272"/>
            <a:ext cx="1143000" cy="1663129"/>
            <a:chOff x="668893" y="1915257"/>
            <a:chExt cx="1143000" cy="1663129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19A04CB-60C7-4EE9-BB74-E026B4A9DF26}"/>
                </a:ext>
              </a:extLst>
            </p:cNvPr>
            <p:cNvSpPr txBox="1"/>
            <p:nvPr/>
          </p:nvSpPr>
          <p:spPr>
            <a:xfrm>
              <a:off x="804387" y="1915257"/>
              <a:ext cx="872013" cy="859755"/>
            </a:xfrm>
            <a:prstGeom prst="rect">
              <a:avLst/>
            </a:prstGeom>
            <a:solidFill>
              <a:srgbClr val="131112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256EECA-C10E-4A99-A94B-063115F57F4F}"/>
                </a:ext>
              </a:extLst>
            </p:cNvPr>
            <p:cNvSpPr txBox="1"/>
            <p:nvPr/>
          </p:nvSpPr>
          <p:spPr>
            <a:xfrm>
              <a:off x="668893" y="2932055"/>
              <a:ext cx="1143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+mn-lt"/>
                </a:rPr>
                <a:t>RGB</a:t>
              </a:r>
            </a:p>
            <a:p>
              <a:pPr algn="ctr"/>
              <a:r>
                <a:rPr lang="en-US" dirty="0">
                  <a:latin typeface="+mn-lt"/>
                </a:rPr>
                <a:t>19,17,18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CA91C876-E809-4C4E-9899-87CDCD0FCF82}"/>
              </a:ext>
            </a:extLst>
          </p:cNvPr>
          <p:cNvGrpSpPr/>
          <p:nvPr/>
        </p:nvGrpSpPr>
        <p:grpSpPr>
          <a:xfrm>
            <a:off x="1953407" y="1893272"/>
            <a:ext cx="1323193" cy="1663130"/>
            <a:chOff x="1953407" y="1915256"/>
            <a:chExt cx="1323193" cy="166313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9FA08D5-E68D-4F1D-A6B2-2C982F56D222}"/>
                </a:ext>
              </a:extLst>
            </p:cNvPr>
            <p:cNvSpPr txBox="1"/>
            <p:nvPr/>
          </p:nvSpPr>
          <p:spPr>
            <a:xfrm>
              <a:off x="2165101" y="1915256"/>
              <a:ext cx="872013" cy="859755"/>
            </a:xfrm>
            <a:prstGeom prst="rect">
              <a:avLst/>
            </a:prstGeom>
            <a:solidFill>
              <a:srgbClr val="F1C76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617C8A7-D925-47A7-B899-D9CA76B319C5}"/>
                </a:ext>
              </a:extLst>
            </p:cNvPr>
            <p:cNvSpPr txBox="1"/>
            <p:nvPr/>
          </p:nvSpPr>
          <p:spPr>
            <a:xfrm>
              <a:off x="1953407" y="2932055"/>
              <a:ext cx="13231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+mn-lt"/>
                </a:rPr>
                <a:t>RGB</a:t>
              </a:r>
            </a:p>
            <a:p>
              <a:pPr algn="ctr"/>
              <a:r>
                <a:rPr lang="en-US" dirty="0">
                  <a:latin typeface="+mn-lt"/>
                </a:rPr>
                <a:t>241,199,97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F780961-B5B1-4096-9AA2-04DB30160590}"/>
              </a:ext>
            </a:extLst>
          </p:cNvPr>
          <p:cNvSpPr txBox="1"/>
          <p:nvPr/>
        </p:nvSpPr>
        <p:spPr>
          <a:xfrm>
            <a:off x="8398328" y="1138308"/>
            <a:ext cx="1736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Existing Logo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D13FD0-8ED8-4698-A503-E416399D611E}"/>
              </a:ext>
            </a:extLst>
          </p:cNvPr>
          <p:cNvSpPr txBox="1"/>
          <p:nvPr/>
        </p:nvSpPr>
        <p:spPr>
          <a:xfrm>
            <a:off x="4664528" y="1138308"/>
            <a:ext cx="1736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Existing Color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3F29520-7C8E-41DF-8A5A-2CFA62DFBE4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0833" t="10784" r="64167" b="73346"/>
          <a:stretch/>
        </p:blipFill>
        <p:spPr>
          <a:xfrm>
            <a:off x="7946630" y="1828800"/>
            <a:ext cx="2639665" cy="890200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965E1366-BB90-4D92-839D-318A92055302}"/>
              </a:ext>
            </a:extLst>
          </p:cNvPr>
          <p:cNvGrpSpPr/>
          <p:nvPr/>
        </p:nvGrpSpPr>
        <p:grpSpPr>
          <a:xfrm>
            <a:off x="4953000" y="1893272"/>
            <a:ext cx="1323193" cy="1639600"/>
            <a:chOff x="5235737" y="1915255"/>
            <a:chExt cx="1323193" cy="1639600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AE06166-C58A-4E14-9211-06FAD34133D7}"/>
                </a:ext>
              </a:extLst>
            </p:cNvPr>
            <p:cNvSpPr txBox="1"/>
            <p:nvPr/>
          </p:nvSpPr>
          <p:spPr>
            <a:xfrm>
              <a:off x="5461328" y="1915255"/>
              <a:ext cx="872013" cy="859755"/>
            </a:xfrm>
            <a:prstGeom prst="rect">
              <a:avLst/>
            </a:prstGeom>
            <a:solidFill>
              <a:srgbClr val="860025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F03E105-501C-44AB-9055-EC588A276394}"/>
                </a:ext>
              </a:extLst>
            </p:cNvPr>
            <p:cNvSpPr txBox="1"/>
            <p:nvPr/>
          </p:nvSpPr>
          <p:spPr>
            <a:xfrm>
              <a:off x="5235737" y="2908524"/>
              <a:ext cx="13231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+mn-lt"/>
                </a:rPr>
                <a:t>RGB</a:t>
              </a:r>
            </a:p>
            <a:p>
              <a:pPr algn="ctr"/>
              <a:r>
                <a:rPr lang="en-US" dirty="0">
                  <a:latin typeface="+mn-lt"/>
                </a:rPr>
                <a:t>134,0,37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7807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6114</TotalTime>
  <Words>16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Vibes 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Lka;jdkfd</dc:title>
  <dc:creator>brian.famigletti</dc:creator>
  <cp:lastModifiedBy>Brian Famigletti</cp:lastModifiedBy>
  <cp:revision>193</cp:revision>
  <dcterms:created xsi:type="dcterms:W3CDTF">2009-09-21T16:24:08Z</dcterms:created>
  <dcterms:modified xsi:type="dcterms:W3CDTF">2018-03-27T22:42:41Z</dcterms:modified>
</cp:coreProperties>
</file>