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256" r:id="rId2"/>
    <p:sldId id="259" r:id="rId3"/>
    <p:sldId id="260" r:id="rId4"/>
    <p:sldId id="258" r:id="rId5"/>
    <p:sldId id="261" r:id="rId6"/>
    <p:sldId id="257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9C4DE9F-4684-4992-8DF3-2769BADE31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852862-2CCE-4E8F-AF17-7470E639A92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CBAFD0-1D2D-4F0C-A286-C204C8466833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ABBF8C-C715-4CEC-813C-4EE8B844D9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E19D-E137-48D2-A1F9-1BEA6B64178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51D77-9277-48E6-8EB1-4552154A9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013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19189-D2FB-41DE-BF88-B47E8C71D833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71A67-F4ED-467B-B11B-7D901760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05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1036" y="3429000"/>
            <a:ext cx="7781925" cy="2365131"/>
          </a:xfrm>
          <a:noFill/>
        </p:spPr>
        <p:txBody>
          <a:bodyPr/>
          <a:lstStyle>
            <a:lvl1pPr marL="0" indent="0" algn="l">
              <a:buNone/>
              <a:defRPr sz="20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&amp; Title of Presenter</a:t>
            </a:r>
          </a:p>
          <a:p>
            <a:r>
              <a:rPr lang="en-US" dirty="0"/>
              <a:t>Date</a:t>
            </a:r>
          </a:p>
          <a:p>
            <a:r>
              <a:rPr lang="en-US" dirty="0"/>
              <a:t>Name of presentation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8D46D-B81F-4A23-99AF-75A2ECF1E52D}" type="datetime1">
              <a:rPr lang="en-US" smtClean="0"/>
              <a:t>1/22/2018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44537-39BB-46ED-840C-80B7B1498C0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0D8664-9955-4C7E-99A5-FDA3F497B6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7" y="1447800"/>
            <a:ext cx="7781925" cy="1981200"/>
          </a:xfrm>
          <a:prstGeom prst="rect">
            <a:avLst/>
          </a:prstGeom>
        </p:spPr>
      </p:pic>
      <p:pic>
        <p:nvPicPr>
          <p:cNvPr id="5" name="Picture 4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88501CA4-F9ED-4905-B976-0C17FFC302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404" y="6383338"/>
            <a:ext cx="861646" cy="31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78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72662"/>
            <a:ext cx="7886700" cy="51043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37CC889-E493-493D-84CA-5374C4350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28405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B075C71-DB52-4381-A4D5-DAD7C8810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E2E4-3865-434A-8E02-13E81231FC6D}" type="datetime1">
              <a:rPr lang="en-US" smtClean="0"/>
              <a:t>1/22/2018</a:t>
            </a:fld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163B487-0B3B-4E4D-9262-5072AF2D7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86050" y="6356351"/>
            <a:ext cx="2057400" cy="365125"/>
          </a:xfrm>
        </p:spPr>
        <p:txBody>
          <a:bodyPr/>
          <a:lstStyle/>
          <a:p>
            <a:fld id="{AD544537-39BB-46ED-840C-80B7B1498C0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5B94C9A0-0C6F-4CB9-A0D4-23237A873A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404" y="6383338"/>
            <a:ext cx="861646" cy="31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5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7947-6577-411C-9EB9-747096F4F0AE}" type="datetime1">
              <a:rPr lang="en-US" smtClean="0"/>
              <a:t>1/22/2018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44537-39BB-46ED-840C-80B7B1498C0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3D22C14E-C3D3-4E14-8313-B5C064C419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88" y="6356351"/>
            <a:ext cx="861646" cy="31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75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8772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032243"/>
            <a:ext cx="3886200" cy="51447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032243"/>
            <a:ext cx="3886200" cy="51447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CB9D2-A6B6-49A7-8BFD-CD46F41825F9}" type="datetime1">
              <a:rPr lang="en-US" smtClean="0"/>
              <a:t>1/22/2018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44537-39BB-46ED-840C-80B7B1498C0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E16C2BCF-E41E-4E41-A03C-5C56A1EE2C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404" y="6383338"/>
            <a:ext cx="861646" cy="31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531689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958363"/>
            <a:ext cx="3868340" cy="53169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551601"/>
            <a:ext cx="3868340" cy="4638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958363"/>
            <a:ext cx="3887391" cy="53169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551601"/>
            <a:ext cx="3887391" cy="4638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83D58-6425-4416-87F5-8DFC8869FE5F}" type="datetime1">
              <a:rPr lang="en-US" smtClean="0"/>
              <a:t>1/22/2018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44537-39BB-46ED-840C-80B7B1498C03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C7258209-8DC7-40CF-8E47-E43F4BFE1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404" y="6383338"/>
            <a:ext cx="861646" cy="31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72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8A083-DB8B-45DD-A0CB-987CD6E7E638}" type="datetime1">
              <a:rPr lang="en-US" smtClean="0"/>
              <a:t>1/22/2018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44537-39BB-46ED-840C-80B7B1498C0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E79E2F73-99EF-4445-95B7-4C8150D619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404" y="6383338"/>
            <a:ext cx="861646" cy="31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77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DD67-296A-4C29-B86E-3F0314F85BE1}" type="datetime1">
              <a:rPr lang="en-US" smtClean="0"/>
              <a:t>1/22/2018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44537-39BB-46ED-840C-80B7B1498C03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58C9519F-419B-4045-80A7-885E39E21B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404" y="6383338"/>
            <a:ext cx="861646" cy="31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24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5E94-D637-4315-B447-59F0469A1ADE}" type="datetime1">
              <a:rPr lang="en-US" smtClean="0"/>
              <a:t>1/22/2018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44537-39BB-46ED-840C-80B7B1498C0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57B0BF15-E3C2-4D1F-870C-AF5D9A8503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404" y="6383338"/>
            <a:ext cx="861646" cy="31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59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457200"/>
            <a:ext cx="4629150" cy="540385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5008"/>
            <a:ext cx="2057400" cy="365125"/>
          </a:xfrm>
        </p:spPr>
        <p:txBody>
          <a:bodyPr/>
          <a:lstStyle/>
          <a:p>
            <a:fld id="{E5ACFB06-2B37-429E-80A6-4F88212E6FFE}" type="datetime1">
              <a:rPr lang="en-US" smtClean="0"/>
              <a:t>1/22/2018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44537-39BB-46ED-840C-80B7B1498C0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234FE369-5BC1-4012-8C3D-754C6FA771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404" y="6381995"/>
            <a:ext cx="861646" cy="31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11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E63D5-20A5-4F22-97FF-A4E51D54E2E8}" type="datetime1">
              <a:rPr lang="en-US" smtClean="0"/>
              <a:t>1/22/2018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860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44537-39BB-46ED-840C-80B7B1498C0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4CBF86-FE3F-4C65-B67C-48DFCC3D41B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043" y="6427661"/>
            <a:ext cx="1289307" cy="2225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137419-F480-48AA-88A6-7F98BCE29EC9}"/>
              </a:ext>
            </a:extLst>
          </p:cNvPr>
          <p:cNvSpPr/>
          <p:nvPr userDrawn="1"/>
        </p:nvSpPr>
        <p:spPr>
          <a:xfrm>
            <a:off x="281354" y="298938"/>
            <a:ext cx="8519746" cy="59084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486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Overheating_(electricity)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918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1FB766-FF50-418E-9C77-5EBE4C07DB62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2400" dirty="0"/>
              <a:t>Pro Electric Motor Service, Inc. was founded in 2017 to acquire the assets of Hayes and Lunsford Electric Motor Service</a:t>
            </a:r>
          </a:p>
          <a:p>
            <a:r>
              <a:rPr lang="en-US" sz="2400" dirty="0"/>
              <a:t>Hayes and Lunsford had been in business since 1926 and has been serving the Carolina’s out of the current location in Greenville for the past 20 years</a:t>
            </a:r>
          </a:p>
          <a:p>
            <a:r>
              <a:rPr lang="en-US" sz="2400" dirty="0"/>
              <a:t>The entire team at Hayes and Lunsford has transitioned to Pro Electric Motor Service to ensure no disruption in taking care of our customers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AFCC80-DC81-4CCC-86B5-4C33660981AC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b="1" i="1" dirty="0"/>
              <a:t>Who We Are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70E89-6938-4CA9-A902-FA06F0642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4417A-26ED-4230-BBA7-5D56200FC6A2}" type="datetime1">
              <a:rPr lang="en-US" smtClean="0"/>
              <a:t>1/24/2018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6DB409-10B9-483D-A853-5413A1EE1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44537-39BB-46ED-840C-80B7B1498C03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C7CB88-5D98-4C92-8ED7-8E6E42F959AD}"/>
              </a:ext>
            </a:extLst>
          </p:cNvPr>
          <p:cNvSpPr txBox="1"/>
          <p:nvPr/>
        </p:nvSpPr>
        <p:spPr>
          <a:xfrm>
            <a:off x="1487010" y="5095783"/>
            <a:ext cx="6169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Our mission is to consistently provide quality and performance to our clients, safely and honestly, while maintaining a rewarding work environment</a:t>
            </a:r>
          </a:p>
        </p:txBody>
      </p:sp>
    </p:spTree>
    <p:extLst>
      <p:ext uri="{BB962C8B-B14F-4D97-AF65-F5344CB8AC3E}">
        <p14:creationId xmlns:p14="http://schemas.microsoft.com/office/powerpoint/2010/main" val="4128837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594D3-770A-4D8A-A9E1-529FED6BAAF3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b="1" i="1" dirty="0"/>
              <a:t>What We Do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1662B3-36EB-4BC5-A3D5-3D735B40F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A2D6-EAFE-4D78-A555-B2F011C2E6C2}" type="datetime1">
              <a:rPr lang="en-US" smtClean="0"/>
              <a:t>1/22/2018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14861A-533A-41C0-B66D-6C81528A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44537-39BB-46ED-840C-80B7B1498C03}" type="slidenum">
              <a:rPr lang="en-US" smtClean="0"/>
              <a:t>3</a:t>
            </a:fld>
            <a:endParaRPr lang="en-US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A3666114-543F-494C-858B-0D3B5F1B7C8F}"/>
              </a:ext>
            </a:extLst>
          </p:cNvPr>
          <p:cNvSpPr txBox="1">
            <a:spLocks/>
          </p:cNvSpPr>
          <p:nvPr/>
        </p:nvSpPr>
        <p:spPr>
          <a:xfrm>
            <a:off x="628650" y="1072662"/>
            <a:ext cx="7886700" cy="5104301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/>
              <a:t>Repair Services</a:t>
            </a:r>
          </a:p>
          <a:p>
            <a:pPr lvl="1"/>
            <a:r>
              <a:rPr lang="en-US" sz="2000" dirty="0"/>
              <a:t>Providing quality electric motor repairs &amp; services, specializing in Servo Motor Repair, Rewind Services, Mechanical Repair, Pump Repair, and more...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000" i="1" dirty="0"/>
              <a:t>Field Services</a:t>
            </a:r>
          </a:p>
          <a:p>
            <a:pPr lvl="1"/>
            <a:r>
              <a:rPr lang="en-US" sz="2000" dirty="0"/>
              <a:t>Specializing in, Infrared Scanning, Surge Testing, Motor &amp; Brush Surveys, Vibration Trending &amp; Analysis, Motor installation or Removal, Laser Alignment, and more.....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000" i="1" dirty="0"/>
              <a:t>New Products</a:t>
            </a:r>
          </a:p>
          <a:p>
            <a:pPr lvl="1"/>
            <a:r>
              <a:rPr lang="en-US" sz="2000" dirty="0"/>
              <a:t>Robust product offering of Electric Motors, Motor Accessories, Drives &amp; Controls, Gearmotors &amp; Reducers, and more....</a:t>
            </a:r>
          </a:p>
        </p:txBody>
      </p:sp>
    </p:spTree>
    <p:extLst>
      <p:ext uri="{BB962C8B-B14F-4D97-AF65-F5344CB8AC3E}">
        <p14:creationId xmlns:p14="http://schemas.microsoft.com/office/powerpoint/2010/main" val="2246114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building, ground, object, outdoor&#10;&#10;Description generated with very high confidence">
            <a:extLst>
              <a:ext uri="{FF2B5EF4-FFF2-40B4-BE49-F238E27FC236}">
                <a16:creationId xmlns:a16="http://schemas.microsoft.com/office/drawing/2014/main" id="{35E36C42-3830-4A5B-A5DE-84019AB13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5940" y="1982295"/>
            <a:ext cx="2663304" cy="19974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F10C7C-6C76-4D6D-8DA2-0CAB744C3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531812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800" i="1" dirty="0"/>
              <a:t>Repair Services</a:t>
            </a:r>
          </a:p>
        </p:txBody>
      </p:sp>
      <p:pic>
        <p:nvPicPr>
          <p:cNvPr id="6" name="Picture Placeholder 5" descr="A close up of a glass building&#10;&#10;Description generated with high confidence">
            <a:extLst>
              <a:ext uri="{FF2B5EF4-FFF2-40B4-BE49-F238E27FC236}">
                <a16:creationId xmlns:a16="http://schemas.microsoft.com/office/drawing/2014/main" id="{7E6C157B-AFDA-4840-B49D-CCE297EA496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6" r="7296"/>
          <a:stretch>
            <a:fillRect/>
          </a:stretch>
        </p:blipFill>
        <p:spPr>
          <a:xfrm>
            <a:off x="3965543" y="457200"/>
            <a:ext cx="2279078" cy="266048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F9FEA9-2ADD-419D-B12C-B643B4BC0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216241"/>
            <a:ext cx="2949178" cy="4652747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Rewind Services</a:t>
            </a:r>
          </a:p>
          <a:p>
            <a:pPr lvl="1"/>
            <a:r>
              <a:rPr lang="en-US" dirty="0"/>
              <a:t>AC up to 4160 volts</a:t>
            </a:r>
          </a:p>
          <a:p>
            <a:pPr lvl="1"/>
            <a:r>
              <a:rPr lang="en-US" dirty="0"/>
              <a:t>DC up to 500 volts</a:t>
            </a:r>
          </a:p>
          <a:p>
            <a:pPr lvl="1"/>
            <a:r>
              <a:rPr lang="en-US" dirty="0"/>
              <a:t>Winding redesign</a:t>
            </a:r>
          </a:p>
          <a:p>
            <a:r>
              <a:rPr lang="en-US" dirty="0"/>
              <a:t>Servo Motors</a:t>
            </a:r>
          </a:p>
          <a:p>
            <a:pPr lvl="1"/>
            <a:r>
              <a:rPr lang="en-US" dirty="0"/>
              <a:t>AC and DC Servo Motors </a:t>
            </a:r>
          </a:p>
          <a:p>
            <a:pPr lvl="1"/>
            <a:r>
              <a:rPr lang="en-US" dirty="0"/>
              <a:t>Magnetic integrity testing</a:t>
            </a:r>
          </a:p>
          <a:p>
            <a:pPr lvl="1"/>
            <a:r>
              <a:rPr lang="en-US" dirty="0"/>
              <a:t>Encoders, Resolvers &amp; Tach Generators</a:t>
            </a:r>
          </a:p>
          <a:p>
            <a:r>
              <a:rPr lang="en-US" dirty="0"/>
              <a:t>Pumps</a:t>
            </a:r>
          </a:p>
          <a:p>
            <a:pPr lvl="1"/>
            <a:r>
              <a:rPr lang="en-US" dirty="0"/>
              <a:t>Centrifugal / Submersible</a:t>
            </a:r>
          </a:p>
          <a:p>
            <a:pPr lvl="1"/>
            <a:r>
              <a:rPr lang="en-US" dirty="0"/>
              <a:t>Sump / Circulating </a:t>
            </a:r>
          </a:p>
          <a:p>
            <a:pPr lvl="1"/>
            <a:r>
              <a:rPr lang="en-US" dirty="0"/>
              <a:t>Rotary Gear</a:t>
            </a:r>
          </a:p>
          <a:p>
            <a:r>
              <a:rPr lang="en-US" dirty="0"/>
              <a:t>Mechanical Repair</a:t>
            </a:r>
          </a:p>
          <a:p>
            <a:pPr lvl="1"/>
            <a:r>
              <a:rPr lang="en-US" dirty="0"/>
              <a:t>Armatures turned &amp;  undercut</a:t>
            </a:r>
          </a:p>
          <a:p>
            <a:pPr lvl="1"/>
            <a:r>
              <a:rPr lang="en-US" dirty="0"/>
              <a:t>Custom machine 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EC7D62-EE28-4A7E-B268-E0ADACCBE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27F2D-BFCE-4E2E-9870-13291EE1498A}" type="datetime1">
              <a:rPr lang="en-US" smtClean="0"/>
              <a:t>1/22/2018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67AC62-F2F1-443A-9425-604E20ED8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44537-39BB-46ED-840C-80B7B1498C03}" type="slidenum">
              <a:rPr lang="en-US" smtClean="0"/>
              <a:t>4</a:t>
            </a:fld>
            <a:endParaRPr lang="en-US"/>
          </a:p>
        </p:txBody>
      </p:sp>
      <p:pic>
        <p:nvPicPr>
          <p:cNvPr id="14" name="Picture 13" descr="A person standing on a grill&#10;&#10;Description generated with very high confidence">
            <a:extLst>
              <a:ext uri="{FF2B5EF4-FFF2-40B4-BE49-F238E27FC236}">
                <a16:creationId xmlns:a16="http://schemas.microsoft.com/office/drawing/2014/main" id="{FB6F4800-BDC6-4D2A-90EB-D2C0B382F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303" y="3777807"/>
            <a:ext cx="1913791" cy="1757779"/>
          </a:xfrm>
          <a:prstGeom prst="rect">
            <a:avLst/>
          </a:prstGeom>
        </p:spPr>
      </p:pic>
      <p:pic>
        <p:nvPicPr>
          <p:cNvPr id="16" name="Picture 15" descr="A person sitting at a desk&#10;&#10;Description generated with very high confidence">
            <a:extLst>
              <a:ext uri="{FF2B5EF4-FFF2-40B4-BE49-F238E27FC236}">
                <a16:creationId xmlns:a16="http://schemas.microsoft.com/office/drawing/2014/main" id="{C471187A-74F5-4436-8F1D-A7ADFDC127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99" y="457200"/>
            <a:ext cx="2025655" cy="1519241"/>
          </a:xfrm>
          <a:prstGeom prst="rect">
            <a:avLst/>
          </a:prstGeom>
        </p:spPr>
      </p:pic>
      <p:pic>
        <p:nvPicPr>
          <p:cNvPr id="18" name="Picture 17" descr="A picture containing person, ground, outdoor, man&#10;&#10;Description generated with very high confidence">
            <a:extLst>
              <a:ext uri="{FF2B5EF4-FFF2-40B4-BE49-F238E27FC236}">
                <a16:creationId xmlns:a16="http://schemas.microsoft.com/office/drawing/2014/main" id="{A04B2F74-543B-4629-8F25-A3C8F77BCB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573" y="3709425"/>
            <a:ext cx="2434881" cy="182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36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2A717E3D-A875-4A9E-AB4A-7F19DED0537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287" r="13287"/>
          <a:stretch>
            <a:fillRect/>
          </a:stretch>
        </p:blipFill>
        <p:spPr>
          <a:xfrm>
            <a:off x="6450030" y="775054"/>
            <a:ext cx="2060093" cy="240485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74AABA-41E6-4EF5-87AA-920ADCFE2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110" y="3807729"/>
            <a:ext cx="2056057" cy="1902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A3B3E-8CC1-49AB-9CC7-A1C7A0E8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531812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800" i="1" dirty="0"/>
              <a:t>Field Service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35D13-8406-4FBD-81C2-0A783194F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056443"/>
            <a:ext cx="2949178" cy="4812545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sz="1500" dirty="0"/>
              <a:t>Infrared Scanning</a:t>
            </a:r>
          </a:p>
          <a:p>
            <a:pPr lvl="1"/>
            <a:r>
              <a:rPr lang="en-US" sz="1500" dirty="0"/>
              <a:t>Our trained technicians evaluate all equipment at your location</a:t>
            </a:r>
          </a:p>
          <a:p>
            <a:pPr lvl="1"/>
            <a:r>
              <a:rPr lang="en-US" sz="1500" dirty="0"/>
              <a:t>Detailed report with corrective actions are provided and reviewed to determine next steps</a:t>
            </a:r>
          </a:p>
          <a:p>
            <a:r>
              <a:rPr lang="en-US" sz="1500" dirty="0"/>
              <a:t>Surge Testing</a:t>
            </a:r>
          </a:p>
          <a:p>
            <a:pPr lvl="1"/>
            <a:r>
              <a:rPr lang="en-US" sz="1500" dirty="0"/>
              <a:t>Our trained technicians perform the necessary tests and provide a condition report on the status of your motors insulation system</a:t>
            </a:r>
          </a:p>
          <a:p>
            <a:r>
              <a:rPr lang="en-US" sz="1500" dirty="0"/>
              <a:t>Motor &amp; Brush Surveys</a:t>
            </a:r>
          </a:p>
          <a:p>
            <a:pPr lvl="1"/>
            <a:r>
              <a:rPr lang="en-US" sz="1500" dirty="0"/>
              <a:t>With our brush survey, we provide the means to evaluate the condition and operating efficiency of your motor brush</a:t>
            </a:r>
          </a:p>
          <a:p>
            <a:r>
              <a:rPr lang="en-US" sz="1500" dirty="0"/>
              <a:t>Vibration Analysis</a:t>
            </a:r>
          </a:p>
          <a:p>
            <a:r>
              <a:rPr lang="en-US" sz="1500" dirty="0"/>
              <a:t>Motor Installation or Removal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FA39D32-866A-4626-9BA0-FA9A55140807}"/>
              </a:ext>
            </a:extLst>
          </p:cNvPr>
          <p:cNvGrpSpPr/>
          <p:nvPr/>
        </p:nvGrpSpPr>
        <p:grpSpPr>
          <a:xfrm>
            <a:off x="3779904" y="1179125"/>
            <a:ext cx="2473276" cy="1799133"/>
            <a:chOff x="3879542" y="2980246"/>
            <a:chExt cx="2473276" cy="1799133"/>
          </a:xfrm>
        </p:grpSpPr>
        <p:pic>
          <p:nvPicPr>
            <p:cNvPr id="12" name="Picture 2" descr="C:\Users\czlukre2\Desktop\PPT Overview\pics\VICE_030_L2.jpg">
              <a:extLst>
                <a:ext uri="{FF2B5EF4-FFF2-40B4-BE49-F238E27FC236}">
                  <a16:creationId xmlns:a16="http://schemas.microsoft.com/office/drawing/2014/main" id="{6B8A672E-6374-4A70-99F1-E59B2A1D24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"/>
            <a:stretch/>
          </p:blipFill>
          <p:spPr bwMode="auto">
            <a:xfrm>
              <a:off x="3879542" y="2980246"/>
              <a:ext cx="2473276" cy="1799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08C5B8E-67E5-415D-B494-006E9D15C995}"/>
                </a:ext>
              </a:extLst>
            </p:cNvPr>
            <p:cNvSpPr txBox="1"/>
            <p:nvPr/>
          </p:nvSpPr>
          <p:spPr>
            <a:xfrm>
              <a:off x="4967902" y="3195961"/>
              <a:ext cx="204186" cy="1708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78E5A0-76F2-4EA2-8341-1F92C1A3B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8F232-1C6A-492F-B2EC-C9923F844D4D}" type="datetime1">
              <a:rPr lang="en-US" smtClean="0"/>
              <a:t>1/22/2018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21619B-DCBC-4839-BADB-410EDF4F3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44537-39BB-46ED-840C-80B7B1498C03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1FAE3E-80B9-4748-A5CD-CD7307945B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1941" y="2882605"/>
            <a:ext cx="2473276" cy="190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02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7A398-7DFB-46AF-9EED-559DFDC12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531812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800" i="1" dirty="0"/>
              <a:t>New Products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A7D132-B701-4F41-B259-C7BDB0803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989012"/>
            <a:ext cx="2949178" cy="4879976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dirty="0"/>
              <a:t>Electric Motors</a:t>
            </a:r>
          </a:p>
          <a:p>
            <a:pPr lvl="1"/>
            <a:r>
              <a:rPr lang="en-US" dirty="0"/>
              <a:t>ABB, Baldor, GE, Leeson</a:t>
            </a:r>
          </a:p>
          <a:p>
            <a:pPr lvl="1"/>
            <a:r>
              <a:rPr lang="en-US" dirty="0"/>
              <a:t>Marathon, Magnatec, TECO</a:t>
            </a:r>
          </a:p>
          <a:p>
            <a:pPr lvl="1"/>
            <a:r>
              <a:rPr lang="en-US" dirty="0"/>
              <a:t>Siemens, Toshiba, </a:t>
            </a:r>
            <a:r>
              <a:rPr lang="en-US" dirty="0" err="1"/>
              <a:t>etc</a:t>
            </a:r>
            <a:r>
              <a:rPr lang="en-US" dirty="0"/>
              <a:t>…..</a:t>
            </a:r>
          </a:p>
          <a:p>
            <a:r>
              <a:rPr lang="en-US" dirty="0"/>
              <a:t>Motor Accessories</a:t>
            </a:r>
          </a:p>
          <a:p>
            <a:pPr lvl="1"/>
            <a:r>
              <a:rPr lang="en-US" dirty="0"/>
              <a:t>Adjustable motor bases</a:t>
            </a:r>
          </a:p>
          <a:p>
            <a:pPr lvl="1"/>
            <a:r>
              <a:rPr lang="en-US" dirty="0"/>
              <a:t>Worm gear speed reducers</a:t>
            </a:r>
          </a:p>
          <a:p>
            <a:pPr lvl="1"/>
            <a:r>
              <a:rPr lang="en-US" dirty="0"/>
              <a:t>Bearings / Carbon brushes</a:t>
            </a:r>
          </a:p>
          <a:p>
            <a:pPr lvl="1"/>
            <a:r>
              <a:rPr lang="en-US" dirty="0"/>
              <a:t>	</a:t>
            </a:r>
          </a:p>
          <a:p>
            <a:r>
              <a:rPr lang="en-US" dirty="0"/>
              <a:t>Drives &amp; Controls</a:t>
            </a:r>
          </a:p>
          <a:p>
            <a:pPr lvl="1"/>
            <a:r>
              <a:rPr lang="en-US" dirty="0"/>
              <a:t>Baldor, Benshaw </a:t>
            </a:r>
          </a:p>
          <a:p>
            <a:pPr lvl="1"/>
            <a:r>
              <a:rPr lang="en-US" dirty="0"/>
              <a:t>Control Techniques, KB</a:t>
            </a:r>
          </a:p>
          <a:p>
            <a:pPr lvl="1"/>
            <a:r>
              <a:rPr lang="en-US" dirty="0"/>
              <a:t>Leeson, TECO </a:t>
            </a:r>
            <a:r>
              <a:rPr lang="en-US" dirty="0" err="1"/>
              <a:t>etc</a:t>
            </a:r>
            <a:r>
              <a:rPr lang="en-US" dirty="0"/>
              <a:t>…..</a:t>
            </a:r>
          </a:p>
          <a:p>
            <a:pPr lvl="1"/>
            <a:endParaRPr lang="en-US" dirty="0"/>
          </a:p>
          <a:p>
            <a:r>
              <a:rPr lang="en-US" dirty="0"/>
              <a:t>Gearmotors &amp; Reducers</a:t>
            </a:r>
          </a:p>
          <a:p>
            <a:pPr lvl="1"/>
            <a:r>
              <a:rPr lang="en-US" dirty="0"/>
              <a:t>Baldor, Boston Gear</a:t>
            </a:r>
          </a:p>
          <a:p>
            <a:pPr lvl="1"/>
            <a:r>
              <a:rPr lang="en-US" dirty="0"/>
              <a:t>Browning, Dodge, Grove</a:t>
            </a:r>
          </a:p>
          <a:p>
            <a:pPr lvl="1"/>
            <a:r>
              <a:rPr lang="en-US" dirty="0"/>
              <a:t>Lesson, Perfection Gear</a:t>
            </a:r>
          </a:p>
          <a:p>
            <a:pPr lvl="1"/>
            <a:r>
              <a:rPr lang="en-US" dirty="0"/>
              <a:t>Siemens &amp; SEW Eurodrive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5ABFBE-BC62-4EED-88A9-A478BF8D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B739-4AAE-4FD7-BF7A-ACA721C242DB}" type="datetime1">
              <a:rPr lang="en-US" smtClean="0"/>
              <a:t>1/22/2018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BDA1DB-89A1-4EF7-9250-A18C28DF1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44537-39BB-46ED-840C-80B7B1498C03}" type="slidenum">
              <a:rPr lang="en-US" smtClean="0"/>
              <a:t>6</a:t>
            </a:fld>
            <a:endParaRPr lang="en-US"/>
          </a:p>
        </p:txBody>
      </p:sp>
      <p:pic>
        <p:nvPicPr>
          <p:cNvPr id="17" name="Picture Placeholder 16" descr="A picture containing building, indoor&#10;&#10;Description generated with high confidence">
            <a:extLst>
              <a:ext uri="{FF2B5EF4-FFF2-40B4-BE49-F238E27FC236}">
                <a16:creationId xmlns:a16="http://schemas.microsoft.com/office/drawing/2014/main" id="{253C8DDC-ADA9-44C3-98E1-9190F3B0B2F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" r="6224"/>
          <a:stretch>
            <a:fillRect/>
          </a:stretch>
        </p:blipFill>
        <p:spPr>
          <a:xfrm rot="5400000">
            <a:off x="3590129" y="684466"/>
            <a:ext cx="3170546" cy="2716014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C7CA038-DA18-4B71-8697-679534918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8888" y="853518"/>
            <a:ext cx="3170545" cy="23779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15A96B2-42A3-4E55-90D8-CF3993C61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7395" y="3818343"/>
            <a:ext cx="4849452" cy="166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50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0F7095-2CC2-42C9-BE5F-7B7D9CCA94C4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i="1" dirty="0"/>
              <a:t>Taking care of you electric motor service needs!!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90E9D-35C5-457D-BBDB-BF8D540F3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E2E4-3865-434A-8E02-13E81231FC6D}" type="datetime1">
              <a:rPr lang="en-US" smtClean="0"/>
              <a:t>1/22/2018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2E669B-0A87-4880-ADE9-38BF6347B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44537-39BB-46ED-840C-80B7B1498C03}" type="slidenum">
              <a:rPr lang="en-US" smtClean="0"/>
              <a:t>7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D383D1E-DA8F-4CE1-BB92-4B3ACAF00E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9053" y="1074198"/>
            <a:ext cx="4056297" cy="35070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5F492D-75B4-4017-B34C-C08050B2247B}"/>
              </a:ext>
            </a:extLst>
          </p:cNvPr>
          <p:cNvSpPr txBox="1"/>
          <p:nvPr/>
        </p:nvSpPr>
        <p:spPr>
          <a:xfrm>
            <a:off x="628649" y="1074197"/>
            <a:ext cx="3659266" cy="3416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Serving the South East </a:t>
            </a:r>
          </a:p>
          <a:p>
            <a:r>
              <a:rPr lang="en-US" dirty="0"/>
              <a:t>	(SC, NC &amp; TN)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10,000 sq. ft. facility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Servo and Rewind capabilities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Machine shop on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crane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Pick up and delivery within our territory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inventory in stock and ready for delivery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24 / 7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Member of EASA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A8F4C7-348D-47C8-93A5-F248A0C70CC4}"/>
              </a:ext>
            </a:extLst>
          </p:cNvPr>
          <p:cNvSpPr txBox="1"/>
          <p:nvPr/>
        </p:nvSpPr>
        <p:spPr>
          <a:xfrm>
            <a:off x="2686050" y="4661946"/>
            <a:ext cx="37682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Contact us at </a:t>
            </a:r>
          </a:p>
          <a:p>
            <a:pPr algn="ctr"/>
            <a:r>
              <a:rPr lang="en-US" sz="2400" i="1" dirty="0"/>
              <a:t>864-299-0250</a:t>
            </a:r>
            <a:r>
              <a:rPr lang="en-US" sz="2400" dirty="0"/>
              <a:t> </a:t>
            </a:r>
          </a:p>
          <a:p>
            <a:pPr algn="ctr"/>
            <a:r>
              <a:rPr lang="en-US" sz="2400" dirty="0"/>
              <a:t>or visit us at </a:t>
            </a:r>
          </a:p>
          <a:p>
            <a:pPr algn="ctr"/>
            <a:r>
              <a:rPr lang="en-US" sz="2400" i="1" dirty="0"/>
              <a:t>www.proelectricmotor.com</a:t>
            </a:r>
          </a:p>
        </p:txBody>
      </p:sp>
    </p:spTree>
    <p:extLst>
      <p:ext uri="{BB962C8B-B14F-4D97-AF65-F5344CB8AC3E}">
        <p14:creationId xmlns:p14="http://schemas.microsoft.com/office/powerpoint/2010/main" val="4102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C0850CC-4E0E-467D-A1FD-8170F5B64FBA}" vid="{DBADD944-1343-4E5C-8919-10F90CA5B2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 Electric PPT Template</Template>
  <TotalTime>3170</TotalTime>
  <Words>386</Words>
  <Application>Microsoft Office PowerPoint</Application>
  <PresentationFormat>On-screen Show (4:3)</PresentationFormat>
  <Paragraphs>87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PowerPoint Presentation</vt:lpstr>
      <vt:lpstr>Who We Are</vt:lpstr>
      <vt:lpstr>What We Do</vt:lpstr>
      <vt:lpstr>Repair Services</vt:lpstr>
      <vt:lpstr>Field Service</vt:lpstr>
      <vt:lpstr>New Products</vt:lpstr>
      <vt:lpstr>Taking care of you electric motor service needs!!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 Electric</dc:creator>
  <cp:lastModifiedBy>Pro Electric</cp:lastModifiedBy>
  <cp:revision>28</cp:revision>
  <cp:lastPrinted>2018-01-24T17:02:31Z</cp:lastPrinted>
  <dcterms:created xsi:type="dcterms:W3CDTF">2018-01-10T14:48:08Z</dcterms:created>
  <dcterms:modified xsi:type="dcterms:W3CDTF">2018-01-24T17:17:56Z</dcterms:modified>
</cp:coreProperties>
</file>