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2AAA2-38AA-430E-861D-E832A109B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E4F87-5EDC-4F03-9CDF-047773A70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23106-A23A-43AB-B2F4-38F891C95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39B3E-241C-4ED4-B316-4D0CA91DF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230FA-21C1-4560-927F-774101645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6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28E75-B76F-421E-9C1A-D505EBA5D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6A5451-0BFA-41CA-ABBA-7413D4D8A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85F3C-2BB2-4637-BDD9-FDA51CC71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29D11-1BA3-4AC9-BA33-5C4EC9D7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3121B-A2A2-44B1-9079-AEE7ABE5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0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76366F-62FD-4DCA-8C4F-F3206A43E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A5ED6-D507-4268-A13D-B3B051E09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750DD-C96E-4794-9906-E3BA0D482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F22B-B6D7-4714-971F-B14DFD41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CB3E8-1382-4530-996F-DAE2B07F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1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5BAB3-A3BC-4C9C-A7B8-423DA0969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DA2D9-BD16-4BB9-BA34-7DA8CF89E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2274C-E72B-4DFD-BA47-481A2DE9A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65E52-80F9-4EF5-AAEB-8A69E1851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BDABC-2FF1-49AD-940A-D0AE545E2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2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CD019-8844-4F47-87FD-F054307A7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EFBB5-7086-4044-907F-BBBA7D6BF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C4550-47B5-49E4-AE4E-AB3D50DA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F44D4-9634-4688-A2B7-3B072D1B2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F6D68-B042-4234-894C-B4888AC4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2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A115-B309-4E0B-B215-BAB27AA4C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67E60-00A4-4D18-9AD8-4EC41EE05F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7F8EE-518A-4888-A626-180D528A7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1232B-AD4F-465E-AAA8-19424C4C6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409C6-A965-4B8B-BAD5-0CC2096F4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C8E23-60C1-4B5F-ADCA-169E4E447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5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323E3-AFF1-4F8E-93C8-5B30ACD7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A078F-549E-48B8-8048-A4B615CBE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D7327-E325-48C0-A06F-C840D7860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469678-478A-4F5B-9AFF-EE8B54B5E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B5FA25-46BE-4684-A8C7-44CC7BA5B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303D4-A807-4B64-B3E4-E9CA00E5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484BE-4550-402A-A3F2-A626C0E5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516176-45A4-4BC0-A377-52541FA44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7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93674-837E-4E08-B726-548D69E9E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4D7962-E08B-4D67-A48B-821A87A6D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A7C660-991C-4FF7-A245-FCDF8AB62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43A7A-FDCC-4FD5-9AEE-132221856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6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DF053-1ACB-469A-AA22-D0BBBBB9C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353F7B-6948-42C5-9CD1-C3E8D93C2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F7A7E-C7F0-482F-872D-CCF4F2EF2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9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E568-6350-49A3-A657-ADE956F9A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3DA35-D350-4DD3-9FFB-090C6C9BD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1BDF4-F379-45BC-B390-32E836D19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8BCE1-0AFD-44CC-A32F-D375E587F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75CC0-D14C-493E-BF72-D053111C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D8D2C-869C-41B2-A1B7-DA261229A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0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56006-AB25-42F8-B7B4-9AB024A0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0459DB-7B0B-4213-88BF-1D4E59ED4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28823-0FFC-48C4-8339-5135B3F72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FC0D7-FD22-46A0-882F-78823AF5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34D7B-39BE-4A56-9275-F732225C3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89664-5FBF-4CE2-8E04-5B34E55E3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0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633F32-E2D8-41FD-AA1F-BB52AE0C0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71B5D-EF97-45BB-B875-BF7747424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BC522-064D-4884-87EF-C97B8A54D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4427B-719E-436B-BBEF-8200954067F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AEC5B-7A87-4BD0-943A-4DB4F6D7E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CBF3D-73B7-4089-99A7-F4A96798E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27F34-C0D0-40E1-95B7-795C1BF83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4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A570CF-C2B9-4795-81E6-1DF8521001F1}"/>
              </a:ext>
            </a:extLst>
          </p:cNvPr>
          <p:cNvSpPr/>
          <p:nvPr/>
        </p:nvSpPr>
        <p:spPr>
          <a:xfrm>
            <a:off x="3691156" y="1451295"/>
            <a:ext cx="4114800" cy="41148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BF1FE0-E30E-4159-9C18-337EC96D5181}"/>
              </a:ext>
            </a:extLst>
          </p:cNvPr>
          <p:cNvSpPr/>
          <p:nvPr/>
        </p:nvSpPr>
        <p:spPr>
          <a:xfrm>
            <a:off x="4261606" y="1999935"/>
            <a:ext cx="2995709" cy="2999906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612E3C-CCB5-48A3-96A1-6376368A03C4}"/>
              </a:ext>
            </a:extLst>
          </p:cNvPr>
          <p:cNvSpPr/>
          <p:nvPr/>
        </p:nvSpPr>
        <p:spPr>
          <a:xfrm>
            <a:off x="4009938" y="1803633"/>
            <a:ext cx="3439486" cy="297809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9451591"/>
              </a:avLst>
            </a:prstTxWarp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rPr>
              <a:t>Ethane Cracker Unit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9262E-389D-41A8-869A-338B9A11E905}"/>
              </a:ext>
            </a:extLst>
          </p:cNvPr>
          <p:cNvSpPr/>
          <p:nvPr/>
        </p:nvSpPr>
        <p:spPr>
          <a:xfrm>
            <a:off x="4916604" y="5079533"/>
            <a:ext cx="1700868" cy="26844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1078617"/>
              </a:avLst>
            </a:prstTxWarp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rPr>
              <a:t>2017</a:t>
            </a:r>
          </a:p>
        </p:txBody>
      </p:sp>
      <p:pic>
        <p:nvPicPr>
          <p:cNvPr id="1028" name="Picture 4" descr="Image result for keystone image">
            <a:extLst>
              <a:ext uri="{FF2B5EF4-FFF2-40B4-BE49-F238E27FC236}">
                <a16:creationId xmlns:a16="http://schemas.microsoft.com/office/drawing/2014/main" id="{4DED2406-6161-4B69-BB6C-12CA1260A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541" y="2441196"/>
            <a:ext cx="2196280" cy="213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7A2B6CA-6185-4ACE-B75D-1FE62FEFF4FE}"/>
              </a:ext>
            </a:extLst>
          </p:cNvPr>
          <p:cNvSpPr/>
          <p:nvPr/>
        </p:nvSpPr>
        <p:spPr>
          <a:xfrm>
            <a:off x="4878686" y="2907958"/>
            <a:ext cx="170199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rPr>
              <a:t>ECU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85F9E4A-86F0-4120-A999-B76F6AD5BD3B}"/>
              </a:ext>
            </a:extLst>
          </p:cNvPr>
          <p:cNvGrpSpPr/>
          <p:nvPr/>
        </p:nvGrpSpPr>
        <p:grpSpPr>
          <a:xfrm>
            <a:off x="4683562" y="3531006"/>
            <a:ext cx="2144259" cy="1328315"/>
            <a:chOff x="4683561" y="3533103"/>
            <a:chExt cx="2129987" cy="1328315"/>
          </a:xfrm>
        </p:grpSpPr>
        <p:sp>
          <p:nvSpPr>
            <p:cNvPr id="10" name="Block Arc 9">
              <a:extLst>
                <a:ext uri="{FF2B5EF4-FFF2-40B4-BE49-F238E27FC236}">
                  <a16:creationId xmlns:a16="http://schemas.microsoft.com/office/drawing/2014/main" id="{CDACCB18-7920-4258-8BBB-D8DADF25E036}"/>
                </a:ext>
              </a:extLst>
            </p:cNvPr>
            <p:cNvSpPr/>
            <p:nvPr/>
          </p:nvSpPr>
          <p:spPr>
            <a:xfrm rot="10800000">
              <a:off x="4683561" y="3533103"/>
              <a:ext cx="2129987" cy="1328315"/>
            </a:xfrm>
            <a:prstGeom prst="blockArc">
              <a:avLst>
                <a:gd name="adj1" fmla="val 10709189"/>
                <a:gd name="adj2" fmla="val 300056"/>
                <a:gd name="adj3" fmla="val 2406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7480D2F-1506-420A-A691-00A2A4DE5537}"/>
                </a:ext>
              </a:extLst>
            </p:cNvPr>
            <p:cNvSpPr/>
            <p:nvPr/>
          </p:nvSpPr>
          <p:spPr>
            <a:xfrm>
              <a:off x="4991450" y="4143359"/>
              <a:ext cx="1476462" cy="58815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>
                  <a:gd name="adj" fmla="val 21296846"/>
                </a:avLst>
              </a:prstTxWarp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</a:rPr>
                <a:t>Monaca, PA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5717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Copperplate Gothic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Glowacki, Patrick SIEP-PTP/F</dc:creator>
  <cp:lastModifiedBy>Glowacki, Patrick SIEP-PTP/F</cp:lastModifiedBy>
  <cp:revision>4</cp:revision>
  <dcterms:created xsi:type="dcterms:W3CDTF">2018-03-26T12:26:30Z</dcterms:created>
  <dcterms:modified xsi:type="dcterms:W3CDTF">2018-03-26T12:45:40Z</dcterms:modified>
</cp:coreProperties>
</file>