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13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33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5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4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10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5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4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0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24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90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1D793-C36A-42FB-A336-C085E1244BD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FCCF3-7954-4533-88F8-34F6A05B3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7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FEAF7EE-A9B8-455B-BB45-4373D77C2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843" y="2027422"/>
            <a:ext cx="7384314" cy="2803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107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zachary cooper</dc:creator>
  <cp:lastModifiedBy>zachary cooper</cp:lastModifiedBy>
  <cp:revision>1</cp:revision>
  <dcterms:created xsi:type="dcterms:W3CDTF">2018-03-26T12:29:54Z</dcterms:created>
  <dcterms:modified xsi:type="dcterms:W3CDTF">2018-03-26T12:30:24Z</dcterms:modified>
</cp:coreProperties>
</file>