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tiff" ContentType="image/tiff"/>
  <Default Extension="rels" ContentType="application/vnd.openxmlformats-package.relationships+xml"/>
  <Default Extension="gif" ContentType="image/gif"/>
  <Default Extension="png" ContentType="image/p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59" r:id="rId5"/>
    <p:sldId id="291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2824"/>
    <a:srgbClr val="717174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23" autoAdjust="0"/>
    <p:restoredTop sz="93782" autoAdjust="0"/>
  </p:normalViewPr>
  <p:slideViewPr>
    <p:cSldViewPr snapToGrid="0">
      <p:cViewPr>
        <p:scale>
          <a:sx n="103" d="100"/>
          <a:sy n="103" d="100"/>
        </p:scale>
        <p:origin x="304" y="-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720229-ED5E-41F3-AEC3-A8F89A7E15B1}" type="datetimeFigureOut">
              <a:rPr lang="en-US" smtClean="0"/>
              <a:t>2/12/18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4215AB-4DDA-4EAE-B80E-620799B9F0C9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745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CEDF65F0-0C0F-4DF2-A7BB-B6833BBEC60A}" type="slidenum">
              <a:rPr lang="en-US" sz="1800" kern="0">
                <a:solidFill>
                  <a:sysClr val="windowText" lastClr="000000"/>
                </a:solidFill>
              </a:rPr>
              <a:pPr defTabSz="931774">
                <a:defRPr/>
              </a:pPr>
              <a:t>1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799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CEDF65F0-0C0F-4DF2-A7BB-B6833BBEC60A}" type="slidenum">
              <a:rPr lang="en-US" sz="1800" kern="0">
                <a:solidFill>
                  <a:sysClr val="windowText" lastClr="000000"/>
                </a:solidFill>
              </a:rPr>
              <a:pPr defTabSz="931774">
                <a:defRPr/>
              </a:pPr>
              <a:t>2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489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tif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tif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5853-B2B8-42A5-940F-760D95073458}" type="datetime1">
              <a:rPr lang="en-US" smtClean="0"/>
              <a:t>2/12/18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Acclaim Energy, Ltd. -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E0013-3AF1-44CB-BE38-B3C0F7BFC0BB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530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9A98-F49E-4F58-9900-C8F962295E6D}" type="datetime1">
              <a:rPr lang="en-US" smtClean="0"/>
              <a:t>2/12/18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Acclaim Energy, Ltd. -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E0013-3AF1-44CB-BE38-B3C0F7BFC0BB}" type="slidenum">
              <a:rPr lang="en-US" smtClean="0"/>
              <a:t>‹Nr.›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96522"/>
            <a:ext cx="1355686" cy="324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3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9C206-15E6-487C-ADB7-94C69FE2132E}" type="datetime1">
              <a:rPr lang="en-US" smtClean="0"/>
              <a:t>2/12/18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Acclaim Energy, Ltd. -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E0013-3AF1-44CB-BE38-B3C0F7BFC0BB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232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FA283-716F-4C5E-BB41-25D1BAC8378C}" type="datetime1">
              <a:rPr lang="en-US" smtClean="0"/>
              <a:t>2/12/18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Acclaim Energy, Ltd. -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E0013-3AF1-44CB-BE38-B3C0F7BFC0BB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7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73B2E-D985-4EE5-8AC0-D3F430E4DA5B}" type="datetime1">
              <a:rPr lang="en-US" smtClean="0"/>
              <a:t>2/12/18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Acclaim Energy, Ltd. - Confidential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E0013-3AF1-44CB-BE38-B3C0F7BFC0BB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50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A0FE-13B7-40E0-9AE0-926E7B143A8F}" type="datetime1">
              <a:rPr lang="en-US" smtClean="0"/>
              <a:t>2/12/18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Acclaim Energy, Ltd. - 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E0013-3AF1-44CB-BE38-B3C0F7BFC0BB}" type="slidenum">
              <a:rPr lang="en-US" smtClean="0"/>
              <a:t>‹Nr.›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84756"/>
            <a:ext cx="1430594" cy="342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10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B5E32-EC19-447B-AAE5-59DEA5EC1D0F}" type="datetime1">
              <a:rPr lang="en-US" smtClean="0"/>
              <a:t>2/12/18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Acclaim Energy, Ltd. -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E0013-3AF1-44CB-BE38-B3C0F7BFC0BB}" type="slidenum">
              <a:rPr lang="en-US" smtClean="0"/>
              <a:t>‹Nr.›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439100"/>
            <a:ext cx="1178052" cy="282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46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jpg"/><Relationship Id="rId12" Type="http://schemas.openxmlformats.org/officeDocument/2006/relationships/image" Target="../media/image13.jpg"/><Relationship Id="rId13" Type="http://schemas.openxmlformats.org/officeDocument/2006/relationships/image" Target="../media/image14.png"/><Relationship Id="rId14" Type="http://schemas.openxmlformats.org/officeDocument/2006/relationships/hyperlink" Target="mailto:rzdunkewicz@acclaimenergy.com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tiff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gif"/><Relationship Id="rId10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jpg"/><Relationship Id="rId12" Type="http://schemas.openxmlformats.org/officeDocument/2006/relationships/image" Target="../media/image13.jpg"/><Relationship Id="rId13" Type="http://schemas.openxmlformats.org/officeDocument/2006/relationships/image" Target="../media/image15.png"/><Relationship Id="rId14" Type="http://schemas.openxmlformats.org/officeDocument/2006/relationships/hyperlink" Target="mailto:rzdunkewicz@acclaimenergy.com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tiff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gif"/><Relationship Id="rId10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9960" y="146304"/>
            <a:ext cx="5564758" cy="93152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/>
              <a:t>Strategic Energy Supply Advisors 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68" y="146304"/>
            <a:ext cx="3768293" cy="903253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Acclaim Energy, Ltd. - Confidential</a:t>
            </a:r>
          </a:p>
        </p:txBody>
      </p:sp>
      <p:sp>
        <p:nvSpPr>
          <p:cNvPr id="13" name="TextBox 10"/>
          <p:cNvSpPr txBox="1"/>
          <p:nvPr/>
        </p:nvSpPr>
        <p:spPr>
          <a:xfrm>
            <a:off x="74381" y="1124881"/>
            <a:ext cx="10396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B62824"/>
                </a:solidFill>
              </a:rPr>
              <a:t># OF </a:t>
            </a:r>
          </a:p>
          <a:p>
            <a:pPr algn="ctr"/>
            <a:r>
              <a:rPr lang="en-US" sz="2000" b="1" dirty="0">
                <a:solidFill>
                  <a:srgbClr val="B62824"/>
                </a:solidFill>
              </a:rPr>
              <a:t>CLIENTS</a:t>
            </a:r>
          </a:p>
        </p:txBody>
      </p:sp>
      <p:sp>
        <p:nvSpPr>
          <p:cNvPr id="20" name="AutoShape 10"/>
          <p:cNvSpPr>
            <a:spLocks/>
          </p:cNvSpPr>
          <p:nvPr/>
        </p:nvSpPr>
        <p:spPr bwMode="auto">
          <a:xfrm>
            <a:off x="192186" y="1908091"/>
            <a:ext cx="686401" cy="487637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10774" y="0"/>
                </a:moveTo>
                <a:cubicBezTo>
                  <a:pt x="9274" y="0"/>
                  <a:pt x="8048" y="2044"/>
                  <a:pt x="8042" y="4561"/>
                </a:cubicBezTo>
                <a:cubicBezTo>
                  <a:pt x="8041" y="7119"/>
                  <a:pt x="9252" y="9181"/>
                  <a:pt x="10765" y="9184"/>
                </a:cubicBezTo>
                <a:cubicBezTo>
                  <a:pt x="12302" y="9185"/>
                  <a:pt x="13529" y="7133"/>
                  <a:pt x="13525" y="4576"/>
                </a:cubicBezTo>
                <a:cubicBezTo>
                  <a:pt x="13520" y="2041"/>
                  <a:pt x="12293" y="0"/>
                  <a:pt x="10774" y="0"/>
                </a:cubicBezTo>
                <a:close/>
                <a:moveTo>
                  <a:pt x="5231" y="750"/>
                </a:moveTo>
                <a:cubicBezTo>
                  <a:pt x="4076" y="750"/>
                  <a:pt x="3132" y="2326"/>
                  <a:pt x="3128" y="4264"/>
                </a:cubicBezTo>
                <a:cubicBezTo>
                  <a:pt x="3126" y="6233"/>
                  <a:pt x="4057" y="7815"/>
                  <a:pt x="5222" y="7817"/>
                </a:cubicBezTo>
                <a:cubicBezTo>
                  <a:pt x="6405" y="7818"/>
                  <a:pt x="7352" y="6248"/>
                  <a:pt x="7349" y="4279"/>
                </a:cubicBezTo>
                <a:cubicBezTo>
                  <a:pt x="7345" y="2327"/>
                  <a:pt x="6400" y="750"/>
                  <a:pt x="5231" y="750"/>
                </a:cubicBezTo>
                <a:close/>
                <a:moveTo>
                  <a:pt x="16266" y="750"/>
                </a:moveTo>
                <a:cubicBezTo>
                  <a:pt x="15097" y="750"/>
                  <a:pt x="14153" y="2327"/>
                  <a:pt x="14149" y="4279"/>
                </a:cubicBezTo>
                <a:cubicBezTo>
                  <a:pt x="14146" y="6248"/>
                  <a:pt x="15092" y="7818"/>
                  <a:pt x="16276" y="7817"/>
                </a:cubicBezTo>
                <a:cubicBezTo>
                  <a:pt x="17440" y="7815"/>
                  <a:pt x="18371" y="6233"/>
                  <a:pt x="18370" y="4264"/>
                </a:cubicBezTo>
                <a:cubicBezTo>
                  <a:pt x="18366" y="2326"/>
                  <a:pt x="17421" y="750"/>
                  <a:pt x="16266" y="750"/>
                </a:cubicBezTo>
                <a:close/>
                <a:moveTo>
                  <a:pt x="4203" y="8246"/>
                </a:moveTo>
                <a:cubicBezTo>
                  <a:pt x="4136" y="8246"/>
                  <a:pt x="4065" y="8259"/>
                  <a:pt x="3998" y="8278"/>
                </a:cubicBezTo>
                <a:cubicBezTo>
                  <a:pt x="3552" y="8401"/>
                  <a:pt x="3201" y="8931"/>
                  <a:pt x="2872" y="9410"/>
                </a:cubicBezTo>
                <a:cubicBezTo>
                  <a:pt x="1320" y="11660"/>
                  <a:pt x="411" y="14353"/>
                  <a:pt x="0" y="17852"/>
                </a:cubicBezTo>
                <a:lnTo>
                  <a:pt x="1592" y="17852"/>
                </a:lnTo>
                <a:cubicBezTo>
                  <a:pt x="1709" y="16852"/>
                  <a:pt x="1871" y="16162"/>
                  <a:pt x="2090" y="15415"/>
                </a:cubicBezTo>
                <a:cubicBezTo>
                  <a:pt x="2305" y="14681"/>
                  <a:pt x="2562" y="13927"/>
                  <a:pt x="2802" y="13213"/>
                </a:cubicBezTo>
                <a:cubicBezTo>
                  <a:pt x="2823" y="13228"/>
                  <a:pt x="2845" y="13213"/>
                  <a:pt x="2867" y="13229"/>
                </a:cubicBezTo>
                <a:cubicBezTo>
                  <a:pt x="2869" y="13270"/>
                  <a:pt x="2872" y="13407"/>
                  <a:pt x="2872" y="13447"/>
                </a:cubicBezTo>
                <a:cubicBezTo>
                  <a:pt x="2872" y="14651"/>
                  <a:pt x="2774" y="17852"/>
                  <a:pt x="2774" y="17852"/>
                </a:cubicBezTo>
                <a:lnTo>
                  <a:pt x="4631" y="17852"/>
                </a:lnTo>
                <a:cubicBezTo>
                  <a:pt x="4301" y="19101"/>
                  <a:pt x="4051" y="20600"/>
                  <a:pt x="3872" y="21600"/>
                </a:cubicBezTo>
                <a:lnTo>
                  <a:pt x="5939" y="21600"/>
                </a:lnTo>
                <a:cubicBezTo>
                  <a:pt x="6091" y="20850"/>
                  <a:pt x="6302" y="19619"/>
                  <a:pt x="6586" y="18648"/>
                </a:cubicBezTo>
                <a:cubicBezTo>
                  <a:pt x="6865" y="17695"/>
                  <a:pt x="7196" y="16827"/>
                  <a:pt x="7507" y="15899"/>
                </a:cubicBezTo>
                <a:cubicBezTo>
                  <a:pt x="7534" y="15918"/>
                  <a:pt x="7562" y="15957"/>
                  <a:pt x="7591" y="15977"/>
                </a:cubicBezTo>
                <a:cubicBezTo>
                  <a:pt x="7594" y="16032"/>
                  <a:pt x="7600" y="16018"/>
                  <a:pt x="7600" y="16071"/>
                </a:cubicBezTo>
                <a:cubicBezTo>
                  <a:pt x="7600" y="17635"/>
                  <a:pt x="7475" y="21600"/>
                  <a:pt x="7475" y="21600"/>
                </a:cubicBezTo>
                <a:lnTo>
                  <a:pt x="14060" y="21600"/>
                </a:lnTo>
                <a:cubicBezTo>
                  <a:pt x="14060" y="21600"/>
                  <a:pt x="13748" y="18214"/>
                  <a:pt x="13748" y="16961"/>
                </a:cubicBezTo>
                <a:cubicBezTo>
                  <a:pt x="13748" y="16774"/>
                  <a:pt x="13748" y="16589"/>
                  <a:pt x="13748" y="16290"/>
                </a:cubicBezTo>
                <a:cubicBezTo>
                  <a:pt x="13748" y="16425"/>
                  <a:pt x="14011" y="16613"/>
                  <a:pt x="14051" y="16711"/>
                </a:cubicBezTo>
                <a:cubicBezTo>
                  <a:pt x="14642" y="18261"/>
                  <a:pt x="15155" y="19851"/>
                  <a:pt x="15419" y="21600"/>
                </a:cubicBezTo>
                <a:lnTo>
                  <a:pt x="17495" y="21600"/>
                </a:lnTo>
                <a:cubicBezTo>
                  <a:pt x="17323" y="20600"/>
                  <a:pt x="17075" y="19101"/>
                  <a:pt x="16750" y="17852"/>
                </a:cubicBezTo>
                <a:lnTo>
                  <a:pt x="18831" y="17852"/>
                </a:lnTo>
                <a:cubicBezTo>
                  <a:pt x="18831" y="17852"/>
                  <a:pt x="18733" y="14644"/>
                  <a:pt x="18733" y="13439"/>
                </a:cubicBezTo>
                <a:cubicBezTo>
                  <a:pt x="18733" y="13399"/>
                  <a:pt x="18735" y="13286"/>
                  <a:pt x="18738" y="13244"/>
                </a:cubicBezTo>
                <a:cubicBezTo>
                  <a:pt x="18760" y="13229"/>
                  <a:pt x="18782" y="13212"/>
                  <a:pt x="18803" y="13197"/>
                </a:cubicBezTo>
                <a:cubicBezTo>
                  <a:pt x="19042" y="13911"/>
                  <a:pt x="19300" y="14689"/>
                  <a:pt x="19515" y="15423"/>
                </a:cubicBezTo>
                <a:cubicBezTo>
                  <a:pt x="19734" y="16170"/>
                  <a:pt x="19896" y="16852"/>
                  <a:pt x="20013" y="17852"/>
                </a:cubicBezTo>
                <a:lnTo>
                  <a:pt x="21600" y="17852"/>
                </a:lnTo>
                <a:cubicBezTo>
                  <a:pt x="21189" y="14353"/>
                  <a:pt x="20285" y="11660"/>
                  <a:pt x="18733" y="9410"/>
                </a:cubicBezTo>
                <a:cubicBezTo>
                  <a:pt x="18403" y="8931"/>
                  <a:pt x="18048" y="8433"/>
                  <a:pt x="17602" y="8309"/>
                </a:cubicBezTo>
                <a:cubicBezTo>
                  <a:pt x="17535" y="8291"/>
                  <a:pt x="17469" y="8262"/>
                  <a:pt x="17402" y="8262"/>
                </a:cubicBezTo>
                <a:cubicBezTo>
                  <a:pt x="17163" y="8261"/>
                  <a:pt x="16920" y="8255"/>
                  <a:pt x="16681" y="8254"/>
                </a:cubicBezTo>
                <a:lnTo>
                  <a:pt x="16783" y="8848"/>
                </a:lnTo>
                <a:cubicBezTo>
                  <a:pt x="16796" y="8925"/>
                  <a:pt x="16779" y="9010"/>
                  <a:pt x="16741" y="9059"/>
                </a:cubicBezTo>
                <a:lnTo>
                  <a:pt x="16606" y="9230"/>
                </a:lnTo>
                <a:lnTo>
                  <a:pt x="16755" y="11721"/>
                </a:lnTo>
                <a:cubicBezTo>
                  <a:pt x="16756" y="11733"/>
                  <a:pt x="16756" y="11749"/>
                  <a:pt x="16755" y="11761"/>
                </a:cubicBezTo>
                <a:lnTo>
                  <a:pt x="16420" y="14392"/>
                </a:lnTo>
                <a:cubicBezTo>
                  <a:pt x="16405" y="14513"/>
                  <a:pt x="16301" y="14513"/>
                  <a:pt x="16285" y="14392"/>
                </a:cubicBezTo>
                <a:lnTo>
                  <a:pt x="15945" y="11761"/>
                </a:lnTo>
                <a:cubicBezTo>
                  <a:pt x="15944" y="11749"/>
                  <a:pt x="15944" y="11733"/>
                  <a:pt x="15945" y="11721"/>
                </a:cubicBezTo>
                <a:lnTo>
                  <a:pt x="16089" y="9238"/>
                </a:lnTo>
                <a:lnTo>
                  <a:pt x="15959" y="9074"/>
                </a:lnTo>
                <a:cubicBezTo>
                  <a:pt x="15920" y="9023"/>
                  <a:pt x="15901" y="8942"/>
                  <a:pt x="15917" y="8863"/>
                </a:cubicBezTo>
                <a:lnTo>
                  <a:pt x="16043" y="8254"/>
                </a:lnTo>
                <a:cubicBezTo>
                  <a:pt x="15764" y="8254"/>
                  <a:pt x="15485" y="8261"/>
                  <a:pt x="15205" y="8262"/>
                </a:cubicBezTo>
                <a:cubicBezTo>
                  <a:pt x="14897" y="8264"/>
                  <a:pt x="14614" y="8431"/>
                  <a:pt x="14377" y="8762"/>
                </a:cubicBezTo>
                <a:cubicBezTo>
                  <a:pt x="14027" y="9248"/>
                  <a:pt x="13693" y="9771"/>
                  <a:pt x="13381" y="10324"/>
                </a:cubicBezTo>
                <a:cubicBezTo>
                  <a:pt x="13340" y="10266"/>
                  <a:pt x="13301" y="10201"/>
                  <a:pt x="13260" y="10144"/>
                </a:cubicBezTo>
                <a:cubicBezTo>
                  <a:pt x="12951" y="9714"/>
                  <a:pt x="12585" y="9537"/>
                  <a:pt x="12185" y="9535"/>
                </a:cubicBezTo>
                <a:cubicBezTo>
                  <a:pt x="11822" y="9534"/>
                  <a:pt x="11458" y="9543"/>
                  <a:pt x="11096" y="9543"/>
                </a:cubicBezTo>
                <a:lnTo>
                  <a:pt x="11254" y="10339"/>
                </a:lnTo>
                <a:cubicBezTo>
                  <a:pt x="11274" y="10441"/>
                  <a:pt x="11253" y="10555"/>
                  <a:pt x="11203" y="10620"/>
                </a:cubicBezTo>
                <a:lnTo>
                  <a:pt x="11035" y="10839"/>
                </a:lnTo>
                <a:lnTo>
                  <a:pt x="11221" y="14064"/>
                </a:lnTo>
                <a:cubicBezTo>
                  <a:pt x="11222" y="14080"/>
                  <a:pt x="11223" y="14096"/>
                  <a:pt x="11221" y="14111"/>
                </a:cubicBezTo>
                <a:lnTo>
                  <a:pt x="10774" y="17531"/>
                </a:lnTo>
                <a:cubicBezTo>
                  <a:pt x="10754" y="17688"/>
                  <a:pt x="10622" y="17688"/>
                  <a:pt x="10602" y="17531"/>
                </a:cubicBezTo>
                <a:lnTo>
                  <a:pt x="10165" y="14111"/>
                </a:lnTo>
                <a:cubicBezTo>
                  <a:pt x="10163" y="14096"/>
                  <a:pt x="10164" y="14080"/>
                  <a:pt x="10165" y="14064"/>
                </a:cubicBezTo>
                <a:lnTo>
                  <a:pt x="10360" y="10823"/>
                </a:lnTo>
                <a:lnTo>
                  <a:pt x="10183" y="10605"/>
                </a:lnTo>
                <a:cubicBezTo>
                  <a:pt x="10134" y="10542"/>
                  <a:pt x="10115" y="10432"/>
                  <a:pt x="10132" y="10331"/>
                </a:cubicBezTo>
                <a:lnTo>
                  <a:pt x="10262" y="9551"/>
                </a:lnTo>
                <a:cubicBezTo>
                  <a:pt x="9952" y="9551"/>
                  <a:pt x="9642" y="9549"/>
                  <a:pt x="9332" y="9551"/>
                </a:cubicBezTo>
                <a:cubicBezTo>
                  <a:pt x="9244" y="9551"/>
                  <a:pt x="9154" y="9574"/>
                  <a:pt x="9066" y="9597"/>
                </a:cubicBezTo>
                <a:cubicBezTo>
                  <a:pt x="8722" y="9693"/>
                  <a:pt x="8418" y="9900"/>
                  <a:pt x="8140" y="10183"/>
                </a:cubicBezTo>
                <a:cubicBezTo>
                  <a:pt x="7851" y="9682"/>
                  <a:pt x="7548" y="9207"/>
                  <a:pt x="7228" y="8762"/>
                </a:cubicBezTo>
                <a:cubicBezTo>
                  <a:pt x="6991" y="8431"/>
                  <a:pt x="6708" y="8264"/>
                  <a:pt x="6399" y="8262"/>
                </a:cubicBezTo>
                <a:cubicBezTo>
                  <a:pt x="6120" y="8261"/>
                  <a:pt x="5841" y="8254"/>
                  <a:pt x="5562" y="8254"/>
                </a:cubicBezTo>
                <a:lnTo>
                  <a:pt x="5683" y="8863"/>
                </a:lnTo>
                <a:cubicBezTo>
                  <a:pt x="5699" y="8942"/>
                  <a:pt x="5685" y="9023"/>
                  <a:pt x="5646" y="9074"/>
                </a:cubicBezTo>
                <a:lnTo>
                  <a:pt x="5515" y="9238"/>
                </a:lnTo>
                <a:lnTo>
                  <a:pt x="5659" y="11721"/>
                </a:lnTo>
                <a:cubicBezTo>
                  <a:pt x="5660" y="11733"/>
                  <a:pt x="5661" y="11749"/>
                  <a:pt x="5659" y="11761"/>
                </a:cubicBezTo>
                <a:lnTo>
                  <a:pt x="5315" y="14392"/>
                </a:lnTo>
                <a:cubicBezTo>
                  <a:pt x="5299" y="14513"/>
                  <a:pt x="5195" y="14505"/>
                  <a:pt x="5180" y="14384"/>
                </a:cubicBezTo>
                <a:lnTo>
                  <a:pt x="4845" y="11761"/>
                </a:lnTo>
                <a:cubicBezTo>
                  <a:pt x="4844" y="11749"/>
                  <a:pt x="4844" y="11733"/>
                  <a:pt x="4845" y="11721"/>
                </a:cubicBezTo>
                <a:lnTo>
                  <a:pt x="4999" y="9230"/>
                </a:lnTo>
                <a:lnTo>
                  <a:pt x="4859" y="9059"/>
                </a:lnTo>
                <a:cubicBezTo>
                  <a:pt x="4821" y="9010"/>
                  <a:pt x="4804" y="8925"/>
                  <a:pt x="4817" y="8848"/>
                </a:cubicBezTo>
                <a:lnTo>
                  <a:pt x="4919" y="8246"/>
                </a:lnTo>
                <a:cubicBezTo>
                  <a:pt x="4680" y="8247"/>
                  <a:pt x="4442" y="8245"/>
                  <a:pt x="4203" y="8246"/>
                </a:cubicBezTo>
                <a:close/>
                <a:moveTo>
                  <a:pt x="6302" y="11354"/>
                </a:moveTo>
                <a:lnTo>
                  <a:pt x="7242" y="11354"/>
                </a:lnTo>
                <a:cubicBezTo>
                  <a:pt x="7185" y="11604"/>
                  <a:pt x="7134" y="11604"/>
                  <a:pt x="7079" y="11604"/>
                </a:cubicBezTo>
                <a:lnTo>
                  <a:pt x="6302" y="11604"/>
                </a:lnTo>
                <a:cubicBezTo>
                  <a:pt x="6302" y="11604"/>
                  <a:pt x="6302" y="11354"/>
                  <a:pt x="6302" y="11354"/>
                </a:cubicBezTo>
                <a:close/>
                <a:moveTo>
                  <a:pt x="17174" y="11354"/>
                </a:moveTo>
                <a:lnTo>
                  <a:pt x="18365" y="11354"/>
                </a:lnTo>
                <a:cubicBezTo>
                  <a:pt x="18365" y="11354"/>
                  <a:pt x="18365" y="11604"/>
                  <a:pt x="18365" y="11604"/>
                </a:cubicBezTo>
                <a:lnTo>
                  <a:pt x="17174" y="11604"/>
                </a:lnTo>
                <a:lnTo>
                  <a:pt x="17174" y="11354"/>
                </a:lnTo>
                <a:close/>
                <a:moveTo>
                  <a:pt x="11663" y="13853"/>
                </a:moveTo>
                <a:lnTo>
                  <a:pt x="12855" y="13853"/>
                </a:lnTo>
                <a:cubicBezTo>
                  <a:pt x="12855" y="13853"/>
                  <a:pt x="12855" y="14103"/>
                  <a:pt x="12855" y="14103"/>
                </a:cubicBezTo>
                <a:lnTo>
                  <a:pt x="11663" y="14103"/>
                </a:lnTo>
                <a:lnTo>
                  <a:pt x="11663" y="13853"/>
                </a:lnTo>
                <a:close/>
                <a:moveTo>
                  <a:pt x="11663" y="13853"/>
                </a:move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lIns="0" tIns="0" rIns="0" bIns="0"/>
          <a:lstStyle>
            <a:defPPr>
              <a:defRPr lang="pl-PL"/>
            </a:defPPr>
            <a:lvl1pPr marL="0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77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54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131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509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886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263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640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017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AutoShape 17"/>
          <p:cNvSpPr>
            <a:spLocks/>
          </p:cNvSpPr>
          <p:nvPr/>
        </p:nvSpPr>
        <p:spPr bwMode="auto">
          <a:xfrm>
            <a:off x="368937" y="5770591"/>
            <a:ext cx="599936" cy="644506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9533" y="0"/>
                </a:moveTo>
                <a:cubicBezTo>
                  <a:pt x="7383" y="0"/>
                  <a:pt x="5632" y="1582"/>
                  <a:pt x="5632" y="3526"/>
                </a:cubicBezTo>
                <a:cubicBezTo>
                  <a:pt x="5632" y="5469"/>
                  <a:pt x="7383" y="7051"/>
                  <a:pt x="9533" y="7052"/>
                </a:cubicBezTo>
                <a:cubicBezTo>
                  <a:pt x="11683" y="7052"/>
                  <a:pt x="13433" y="5469"/>
                  <a:pt x="13433" y="3526"/>
                </a:cubicBezTo>
                <a:cubicBezTo>
                  <a:pt x="13433" y="1582"/>
                  <a:pt x="11683" y="0"/>
                  <a:pt x="9533" y="0"/>
                </a:cubicBezTo>
                <a:close/>
                <a:moveTo>
                  <a:pt x="9533" y="605"/>
                </a:moveTo>
                <a:cubicBezTo>
                  <a:pt x="11314" y="605"/>
                  <a:pt x="12764" y="1916"/>
                  <a:pt x="12764" y="3526"/>
                </a:cubicBezTo>
                <a:cubicBezTo>
                  <a:pt x="12764" y="5136"/>
                  <a:pt x="11314" y="6447"/>
                  <a:pt x="9533" y="6447"/>
                </a:cubicBezTo>
                <a:cubicBezTo>
                  <a:pt x="7752" y="6447"/>
                  <a:pt x="6301" y="5136"/>
                  <a:pt x="6301" y="3526"/>
                </a:cubicBezTo>
                <a:cubicBezTo>
                  <a:pt x="6301" y="1916"/>
                  <a:pt x="7752" y="605"/>
                  <a:pt x="9533" y="605"/>
                </a:cubicBezTo>
                <a:close/>
                <a:moveTo>
                  <a:pt x="9575" y="1222"/>
                </a:moveTo>
                <a:lnTo>
                  <a:pt x="9575" y="1807"/>
                </a:lnTo>
                <a:cubicBezTo>
                  <a:pt x="8899" y="1849"/>
                  <a:pt x="8512" y="2206"/>
                  <a:pt x="8512" y="2686"/>
                </a:cubicBezTo>
                <a:cubicBezTo>
                  <a:pt x="8512" y="3275"/>
                  <a:pt x="8899" y="3440"/>
                  <a:pt x="9575" y="3564"/>
                </a:cubicBezTo>
                <a:lnTo>
                  <a:pt x="9575" y="4799"/>
                </a:lnTo>
                <a:cubicBezTo>
                  <a:pt x="8899" y="4753"/>
                  <a:pt x="8788" y="4510"/>
                  <a:pt x="8653" y="4366"/>
                </a:cubicBezTo>
                <a:lnTo>
                  <a:pt x="8603" y="4328"/>
                </a:lnTo>
                <a:lnTo>
                  <a:pt x="8336" y="4595"/>
                </a:lnTo>
                <a:lnTo>
                  <a:pt x="8385" y="4627"/>
                </a:lnTo>
                <a:cubicBezTo>
                  <a:pt x="8653" y="4924"/>
                  <a:pt x="8899" y="5104"/>
                  <a:pt x="9575" y="5136"/>
                </a:cubicBezTo>
                <a:lnTo>
                  <a:pt x="9575" y="5499"/>
                </a:lnTo>
                <a:lnTo>
                  <a:pt x="9800" y="5499"/>
                </a:lnTo>
                <a:lnTo>
                  <a:pt x="9800" y="5136"/>
                </a:lnTo>
                <a:cubicBezTo>
                  <a:pt x="10701" y="5074"/>
                  <a:pt x="10892" y="4617"/>
                  <a:pt x="10892" y="4207"/>
                </a:cubicBezTo>
                <a:cubicBezTo>
                  <a:pt x="10892" y="3598"/>
                  <a:pt x="10476" y="3397"/>
                  <a:pt x="9800" y="3252"/>
                </a:cubicBezTo>
                <a:lnTo>
                  <a:pt x="9800" y="2151"/>
                </a:lnTo>
                <a:cubicBezTo>
                  <a:pt x="10251" y="2193"/>
                  <a:pt x="10369" y="2321"/>
                  <a:pt x="10554" y="2520"/>
                </a:cubicBezTo>
                <a:lnTo>
                  <a:pt x="10624" y="2558"/>
                </a:lnTo>
                <a:lnTo>
                  <a:pt x="10927" y="2291"/>
                </a:lnTo>
                <a:lnTo>
                  <a:pt x="10927" y="2259"/>
                </a:lnTo>
                <a:cubicBezTo>
                  <a:pt x="10701" y="2001"/>
                  <a:pt x="10251" y="1853"/>
                  <a:pt x="9800" y="1814"/>
                </a:cubicBezTo>
                <a:lnTo>
                  <a:pt x="9800" y="1222"/>
                </a:lnTo>
                <a:lnTo>
                  <a:pt x="9575" y="1222"/>
                </a:lnTo>
                <a:close/>
                <a:moveTo>
                  <a:pt x="9575" y="2145"/>
                </a:moveTo>
                <a:cubicBezTo>
                  <a:pt x="9575" y="2145"/>
                  <a:pt x="9575" y="3169"/>
                  <a:pt x="9575" y="3169"/>
                </a:cubicBezTo>
                <a:cubicBezTo>
                  <a:pt x="8899" y="3059"/>
                  <a:pt x="8920" y="2936"/>
                  <a:pt x="8920" y="2673"/>
                </a:cubicBezTo>
                <a:cubicBezTo>
                  <a:pt x="8920" y="2392"/>
                  <a:pt x="9350" y="2178"/>
                  <a:pt x="9575" y="2145"/>
                </a:cubicBezTo>
                <a:close/>
                <a:moveTo>
                  <a:pt x="9800" y="3653"/>
                </a:moveTo>
                <a:cubicBezTo>
                  <a:pt x="10251" y="3773"/>
                  <a:pt x="10476" y="3914"/>
                  <a:pt x="10476" y="4226"/>
                </a:cubicBezTo>
                <a:cubicBezTo>
                  <a:pt x="10476" y="4593"/>
                  <a:pt x="10251" y="4761"/>
                  <a:pt x="9800" y="4799"/>
                </a:cubicBezTo>
                <a:lnTo>
                  <a:pt x="9800" y="3653"/>
                </a:lnTo>
                <a:close/>
                <a:moveTo>
                  <a:pt x="18326" y="6536"/>
                </a:moveTo>
                <a:cubicBezTo>
                  <a:pt x="16899" y="6668"/>
                  <a:pt x="15956" y="7546"/>
                  <a:pt x="15602" y="8235"/>
                </a:cubicBezTo>
                <a:cubicBezTo>
                  <a:pt x="14317" y="7633"/>
                  <a:pt x="12810" y="7230"/>
                  <a:pt x="11180" y="7090"/>
                </a:cubicBezTo>
                <a:cubicBezTo>
                  <a:pt x="10704" y="7277"/>
                  <a:pt x="10176" y="7382"/>
                  <a:pt x="9624" y="7382"/>
                </a:cubicBezTo>
                <a:cubicBezTo>
                  <a:pt x="9119" y="7382"/>
                  <a:pt x="8639" y="7293"/>
                  <a:pt x="8195" y="7134"/>
                </a:cubicBezTo>
                <a:cubicBezTo>
                  <a:pt x="3512" y="7677"/>
                  <a:pt x="0" y="10409"/>
                  <a:pt x="0" y="13702"/>
                </a:cubicBezTo>
                <a:cubicBezTo>
                  <a:pt x="0" y="15599"/>
                  <a:pt x="1098" y="17312"/>
                  <a:pt x="3126" y="18526"/>
                </a:cubicBezTo>
                <a:lnTo>
                  <a:pt x="3126" y="21396"/>
                </a:lnTo>
                <a:lnTo>
                  <a:pt x="6505" y="21396"/>
                </a:lnTo>
                <a:lnTo>
                  <a:pt x="6505" y="19996"/>
                </a:lnTo>
                <a:cubicBezTo>
                  <a:pt x="7632" y="20240"/>
                  <a:pt x="8748" y="20372"/>
                  <a:pt x="9906" y="20372"/>
                </a:cubicBezTo>
                <a:cubicBezTo>
                  <a:pt x="10965" y="20372"/>
                  <a:pt x="11912" y="20265"/>
                  <a:pt x="13039" y="20060"/>
                </a:cubicBezTo>
                <a:lnTo>
                  <a:pt x="13039" y="21600"/>
                </a:lnTo>
                <a:lnTo>
                  <a:pt x="16418" y="21600"/>
                </a:lnTo>
                <a:lnTo>
                  <a:pt x="16418" y="18692"/>
                </a:lnTo>
                <a:cubicBezTo>
                  <a:pt x="17319" y="18226"/>
                  <a:pt x="17956" y="17527"/>
                  <a:pt x="18488" y="17120"/>
                </a:cubicBezTo>
                <a:cubicBezTo>
                  <a:pt x="18488" y="17120"/>
                  <a:pt x="20997" y="17120"/>
                  <a:pt x="21220" y="17120"/>
                </a:cubicBezTo>
                <a:cubicBezTo>
                  <a:pt x="21442" y="17120"/>
                  <a:pt x="21600" y="17001"/>
                  <a:pt x="21600" y="16642"/>
                </a:cubicBezTo>
                <a:cubicBezTo>
                  <a:pt x="21600" y="15590"/>
                  <a:pt x="21600" y="12948"/>
                  <a:pt x="21600" y="12767"/>
                </a:cubicBezTo>
                <a:cubicBezTo>
                  <a:pt x="21600" y="12539"/>
                  <a:pt x="21588" y="12436"/>
                  <a:pt x="21297" y="12436"/>
                </a:cubicBezTo>
                <a:cubicBezTo>
                  <a:pt x="21007" y="12436"/>
                  <a:pt x="19671" y="12436"/>
                  <a:pt x="19671" y="12436"/>
                </a:cubicBezTo>
                <a:cubicBezTo>
                  <a:pt x="19452" y="11621"/>
                  <a:pt x="19038" y="10949"/>
                  <a:pt x="18460" y="10297"/>
                </a:cubicBezTo>
                <a:lnTo>
                  <a:pt x="19910" y="6689"/>
                </a:lnTo>
                <a:cubicBezTo>
                  <a:pt x="19331" y="6531"/>
                  <a:pt x="18802" y="6492"/>
                  <a:pt x="18326" y="6536"/>
                </a:cubicBezTo>
                <a:close/>
                <a:moveTo>
                  <a:pt x="9793" y="7904"/>
                </a:moveTo>
                <a:cubicBezTo>
                  <a:pt x="10745" y="7910"/>
                  <a:pt x="11739" y="8047"/>
                  <a:pt x="12961" y="8363"/>
                </a:cubicBezTo>
                <a:cubicBezTo>
                  <a:pt x="12961" y="8363"/>
                  <a:pt x="12722" y="9406"/>
                  <a:pt x="12722" y="9406"/>
                </a:cubicBezTo>
                <a:cubicBezTo>
                  <a:pt x="10451" y="8819"/>
                  <a:pt x="9096" y="8906"/>
                  <a:pt x="7083" y="9292"/>
                </a:cubicBezTo>
                <a:lnTo>
                  <a:pt x="6871" y="8229"/>
                </a:lnTo>
                <a:cubicBezTo>
                  <a:pt x="7932" y="8026"/>
                  <a:pt x="8841" y="7899"/>
                  <a:pt x="9793" y="7904"/>
                </a:cubicBezTo>
                <a:close/>
                <a:moveTo>
                  <a:pt x="9793" y="7904"/>
                </a:move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22" name="AutoShape 29"/>
          <p:cNvSpPr>
            <a:spLocks/>
          </p:cNvSpPr>
          <p:nvPr/>
        </p:nvSpPr>
        <p:spPr bwMode="auto">
          <a:xfrm>
            <a:off x="324408" y="4448054"/>
            <a:ext cx="554179" cy="673513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lnTo>
                  <a:pt x="16713" y="795"/>
                </a:lnTo>
                <a:lnTo>
                  <a:pt x="17788" y="1816"/>
                </a:lnTo>
                <a:lnTo>
                  <a:pt x="10438" y="8457"/>
                </a:lnTo>
                <a:lnTo>
                  <a:pt x="7769" y="6084"/>
                </a:lnTo>
                <a:lnTo>
                  <a:pt x="295" y="13084"/>
                </a:lnTo>
                <a:lnTo>
                  <a:pt x="2134" y="14784"/>
                </a:lnTo>
                <a:lnTo>
                  <a:pt x="7691" y="9560"/>
                </a:lnTo>
                <a:lnTo>
                  <a:pt x="10444" y="12008"/>
                </a:lnTo>
                <a:lnTo>
                  <a:pt x="19620" y="3588"/>
                </a:lnTo>
                <a:lnTo>
                  <a:pt x="20665" y="4579"/>
                </a:lnTo>
                <a:cubicBezTo>
                  <a:pt x="20665" y="4579"/>
                  <a:pt x="21600" y="0"/>
                  <a:pt x="21600" y="0"/>
                </a:cubicBezTo>
                <a:close/>
                <a:moveTo>
                  <a:pt x="21487" y="10042"/>
                </a:moveTo>
                <a:lnTo>
                  <a:pt x="15457" y="10042"/>
                </a:lnTo>
                <a:lnTo>
                  <a:pt x="15457" y="21600"/>
                </a:lnTo>
                <a:lnTo>
                  <a:pt x="21487" y="21600"/>
                </a:lnTo>
                <a:cubicBezTo>
                  <a:pt x="21487" y="21600"/>
                  <a:pt x="21487" y="10042"/>
                  <a:pt x="21487" y="10042"/>
                </a:cubicBezTo>
                <a:close/>
                <a:moveTo>
                  <a:pt x="13759" y="13564"/>
                </a:moveTo>
                <a:lnTo>
                  <a:pt x="7728" y="13564"/>
                </a:lnTo>
                <a:lnTo>
                  <a:pt x="7728" y="21600"/>
                </a:lnTo>
                <a:lnTo>
                  <a:pt x="13759" y="21600"/>
                </a:lnTo>
                <a:cubicBezTo>
                  <a:pt x="13759" y="21600"/>
                  <a:pt x="13759" y="13564"/>
                  <a:pt x="13759" y="13564"/>
                </a:cubicBezTo>
                <a:close/>
                <a:moveTo>
                  <a:pt x="5972" y="21600"/>
                </a:moveTo>
                <a:lnTo>
                  <a:pt x="0" y="21600"/>
                </a:lnTo>
                <a:lnTo>
                  <a:pt x="0" y="16151"/>
                </a:lnTo>
                <a:lnTo>
                  <a:pt x="5972" y="16151"/>
                </a:lnTo>
                <a:lnTo>
                  <a:pt x="5972" y="21600"/>
                </a:lnTo>
                <a:cubicBezTo>
                  <a:pt x="5972" y="21600"/>
                  <a:pt x="5972" y="21600"/>
                  <a:pt x="5972" y="21600"/>
                </a:cubicBezTo>
                <a:close/>
                <a:moveTo>
                  <a:pt x="5972" y="21600"/>
                </a:move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23" name="AutoShape 23"/>
          <p:cNvSpPr>
            <a:spLocks/>
          </p:cNvSpPr>
          <p:nvPr/>
        </p:nvSpPr>
        <p:spPr bwMode="auto">
          <a:xfrm>
            <a:off x="255567" y="3175654"/>
            <a:ext cx="685789" cy="570651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13935" y="0"/>
                </a:moveTo>
                <a:cubicBezTo>
                  <a:pt x="13758" y="0"/>
                  <a:pt x="13594" y="56"/>
                  <a:pt x="13443" y="147"/>
                </a:cubicBezTo>
                <a:lnTo>
                  <a:pt x="13437" y="139"/>
                </a:lnTo>
                <a:lnTo>
                  <a:pt x="13412" y="163"/>
                </a:lnTo>
                <a:cubicBezTo>
                  <a:pt x="13360" y="197"/>
                  <a:pt x="13312" y="234"/>
                  <a:pt x="13265" y="277"/>
                </a:cubicBezTo>
                <a:lnTo>
                  <a:pt x="7727" y="4460"/>
                </a:lnTo>
                <a:cubicBezTo>
                  <a:pt x="7342" y="4724"/>
                  <a:pt x="7081" y="5258"/>
                  <a:pt x="7081" y="5871"/>
                </a:cubicBezTo>
                <a:cubicBezTo>
                  <a:pt x="7081" y="6746"/>
                  <a:pt x="7614" y="7453"/>
                  <a:pt x="8274" y="7453"/>
                </a:cubicBezTo>
                <a:cubicBezTo>
                  <a:pt x="8420" y="7453"/>
                  <a:pt x="8562" y="7419"/>
                  <a:pt x="8692" y="7355"/>
                </a:cubicBezTo>
                <a:cubicBezTo>
                  <a:pt x="8774" y="7314"/>
                  <a:pt x="8853" y="7262"/>
                  <a:pt x="8925" y="7200"/>
                </a:cubicBezTo>
                <a:cubicBezTo>
                  <a:pt x="9502" y="6817"/>
                  <a:pt x="11015" y="5806"/>
                  <a:pt x="11808" y="5251"/>
                </a:cubicBezTo>
                <a:cubicBezTo>
                  <a:pt x="12801" y="4557"/>
                  <a:pt x="13443" y="5325"/>
                  <a:pt x="13443" y="5325"/>
                </a:cubicBezTo>
                <a:lnTo>
                  <a:pt x="18096" y="11375"/>
                </a:lnTo>
                <a:lnTo>
                  <a:pt x="18102" y="11383"/>
                </a:lnTo>
                <a:cubicBezTo>
                  <a:pt x="18321" y="11706"/>
                  <a:pt x="18635" y="11905"/>
                  <a:pt x="18988" y="11905"/>
                </a:cubicBezTo>
                <a:cubicBezTo>
                  <a:pt x="19012" y="11905"/>
                  <a:pt x="19038" y="11907"/>
                  <a:pt x="19061" y="11905"/>
                </a:cubicBezTo>
                <a:lnTo>
                  <a:pt x="19068" y="11905"/>
                </a:lnTo>
                <a:lnTo>
                  <a:pt x="19104" y="11897"/>
                </a:lnTo>
                <a:cubicBezTo>
                  <a:pt x="19149" y="11891"/>
                  <a:pt x="19196" y="11885"/>
                  <a:pt x="19240" y="11872"/>
                </a:cubicBezTo>
                <a:lnTo>
                  <a:pt x="21600" y="11375"/>
                </a:lnTo>
                <a:lnTo>
                  <a:pt x="21600" y="2675"/>
                </a:lnTo>
                <a:cubicBezTo>
                  <a:pt x="21600" y="2675"/>
                  <a:pt x="20595" y="2978"/>
                  <a:pt x="19172" y="3441"/>
                </a:cubicBezTo>
                <a:cubicBezTo>
                  <a:pt x="17749" y="3904"/>
                  <a:pt x="17445" y="3612"/>
                  <a:pt x="17445" y="3612"/>
                </a:cubicBezTo>
                <a:lnTo>
                  <a:pt x="14802" y="489"/>
                </a:lnTo>
                <a:cubicBezTo>
                  <a:pt x="14582" y="187"/>
                  <a:pt x="14275" y="0"/>
                  <a:pt x="13935" y="0"/>
                </a:cubicBezTo>
                <a:close/>
                <a:moveTo>
                  <a:pt x="8261" y="261"/>
                </a:moveTo>
                <a:cubicBezTo>
                  <a:pt x="7715" y="254"/>
                  <a:pt x="7315" y="440"/>
                  <a:pt x="7315" y="440"/>
                </a:cubicBezTo>
                <a:cubicBezTo>
                  <a:pt x="7315" y="440"/>
                  <a:pt x="5041" y="1964"/>
                  <a:pt x="4155" y="2658"/>
                </a:cubicBezTo>
                <a:cubicBezTo>
                  <a:pt x="3270" y="3353"/>
                  <a:pt x="2360" y="2846"/>
                  <a:pt x="2360" y="2846"/>
                </a:cubicBezTo>
                <a:lnTo>
                  <a:pt x="0" y="1647"/>
                </a:lnTo>
                <a:lnTo>
                  <a:pt x="0" y="11628"/>
                </a:lnTo>
                <a:lnTo>
                  <a:pt x="1156" y="12190"/>
                </a:lnTo>
                <a:lnTo>
                  <a:pt x="1260" y="12280"/>
                </a:lnTo>
                <a:cubicBezTo>
                  <a:pt x="1271" y="12239"/>
                  <a:pt x="1284" y="12197"/>
                  <a:pt x="1297" y="12158"/>
                </a:cubicBezTo>
                <a:cubicBezTo>
                  <a:pt x="1403" y="11214"/>
                  <a:pt x="2013" y="10486"/>
                  <a:pt x="2754" y="10486"/>
                </a:cubicBezTo>
                <a:cubicBezTo>
                  <a:pt x="3570" y="10486"/>
                  <a:pt x="4235" y="11369"/>
                  <a:pt x="4235" y="12451"/>
                </a:cubicBezTo>
                <a:cubicBezTo>
                  <a:pt x="4235" y="12511"/>
                  <a:pt x="4227" y="12572"/>
                  <a:pt x="4223" y="12631"/>
                </a:cubicBezTo>
                <a:cubicBezTo>
                  <a:pt x="4248" y="12629"/>
                  <a:pt x="4277" y="12622"/>
                  <a:pt x="4303" y="12622"/>
                </a:cubicBezTo>
                <a:cubicBezTo>
                  <a:pt x="5119" y="12622"/>
                  <a:pt x="5778" y="13497"/>
                  <a:pt x="5778" y="14579"/>
                </a:cubicBezTo>
                <a:cubicBezTo>
                  <a:pt x="5778" y="14612"/>
                  <a:pt x="5779" y="14645"/>
                  <a:pt x="5778" y="14677"/>
                </a:cubicBezTo>
                <a:cubicBezTo>
                  <a:pt x="5841" y="14667"/>
                  <a:pt x="5904" y="14661"/>
                  <a:pt x="5969" y="14661"/>
                </a:cubicBezTo>
                <a:cubicBezTo>
                  <a:pt x="6813" y="14661"/>
                  <a:pt x="7499" y="15544"/>
                  <a:pt x="7542" y="16650"/>
                </a:cubicBezTo>
                <a:cubicBezTo>
                  <a:pt x="7666" y="16614"/>
                  <a:pt x="7792" y="16593"/>
                  <a:pt x="7923" y="16593"/>
                </a:cubicBezTo>
                <a:cubicBezTo>
                  <a:pt x="8889" y="16593"/>
                  <a:pt x="9675" y="17628"/>
                  <a:pt x="9675" y="18909"/>
                </a:cubicBezTo>
                <a:cubicBezTo>
                  <a:pt x="9675" y="18957"/>
                  <a:pt x="9671" y="19009"/>
                  <a:pt x="9669" y="19056"/>
                </a:cubicBezTo>
                <a:cubicBezTo>
                  <a:pt x="9675" y="19096"/>
                  <a:pt x="9683" y="19137"/>
                  <a:pt x="9687" y="19178"/>
                </a:cubicBezTo>
                <a:lnTo>
                  <a:pt x="9933" y="19374"/>
                </a:lnTo>
                <a:lnTo>
                  <a:pt x="10339" y="19953"/>
                </a:lnTo>
                <a:cubicBezTo>
                  <a:pt x="10510" y="20264"/>
                  <a:pt x="10789" y="20467"/>
                  <a:pt x="11101" y="20467"/>
                </a:cubicBezTo>
                <a:cubicBezTo>
                  <a:pt x="11620" y="20467"/>
                  <a:pt x="12042" y="19915"/>
                  <a:pt x="12042" y="19227"/>
                </a:cubicBezTo>
                <a:cubicBezTo>
                  <a:pt x="12042" y="18969"/>
                  <a:pt x="11977" y="18725"/>
                  <a:pt x="11876" y="18526"/>
                </a:cubicBezTo>
                <a:lnTo>
                  <a:pt x="11882" y="18518"/>
                </a:lnTo>
                <a:lnTo>
                  <a:pt x="11845" y="18469"/>
                </a:lnTo>
                <a:cubicBezTo>
                  <a:pt x="11797" y="18386"/>
                  <a:pt x="11741" y="18313"/>
                  <a:pt x="11679" y="18249"/>
                </a:cubicBezTo>
                <a:lnTo>
                  <a:pt x="10419" y="16553"/>
                </a:lnTo>
                <a:cubicBezTo>
                  <a:pt x="10386" y="16514"/>
                  <a:pt x="10364" y="16460"/>
                  <a:pt x="10364" y="16398"/>
                </a:cubicBezTo>
                <a:cubicBezTo>
                  <a:pt x="10364" y="16282"/>
                  <a:pt x="10436" y="16186"/>
                  <a:pt x="10523" y="16186"/>
                </a:cubicBezTo>
                <a:cubicBezTo>
                  <a:pt x="10568" y="16186"/>
                  <a:pt x="10605" y="16211"/>
                  <a:pt x="10634" y="16251"/>
                </a:cubicBezTo>
                <a:lnTo>
                  <a:pt x="12447" y="18656"/>
                </a:lnTo>
                <a:lnTo>
                  <a:pt x="12454" y="18648"/>
                </a:lnTo>
                <a:cubicBezTo>
                  <a:pt x="12616" y="18828"/>
                  <a:pt x="12821" y="18942"/>
                  <a:pt x="13050" y="18942"/>
                </a:cubicBezTo>
                <a:cubicBezTo>
                  <a:pt x="13569" y="18942"/>
                  <a:pt x="13990" y="18383"/>
                  <a:pt x="13990" y="17694"/>
                </a:cubicBezTo>
                <a:cubicBezTo>
                  <a:pt x="13990" y="17452"/>
                  <a:pt x="13939" y="17225"/>
                  <a:pt x="13849" y="17034"/>
                </a:cubicBezTo>
                <a:lnTo>
                  <a:pt x="13855" y="17026"/>
                </a:lnTo>
                <a:lnTo>
                  <a:pt x="13806" y="16952"/>
                </a:lnTo>
                <a:cubicBezTo>
                  <a:pt x="13761" y="16871"/>
                  <a:pt x="13711" y="16797"/>
                  <a:pt x="13652" y="16732"/>
                </a:cubicBezTo>
                <a:lnTo>
                  <a:pt x="12152" y="14604"/>
                </a:lnTo>
                <a:cubicBezTo>
                  <a:pt x="12111" y="14570"/>
                  <a:pt x="12079" y="14509"/>
                  <a:pt x="12079" y="14441"/>
                </a:cubicBezTo>
                <a:cubicBezTo>
                  <a:pt x="12079" y="14336"/>
                  <a:pt x="12147" y="14253"/>
                  <a:pt x="12226" y="14253"/>
                </a:cubicBezTo>
                <a:cubicBezTo>
                  <a:pt x="12282" y="14253"/>
                  <a:pt x="12325" y="14297"/>
                  <a:pt x="12349" y="14359"/>
                </a:cubicBezTo>
                <a:lnTo>
                  <a:pt x="14242" y="16814"/>
                </a:lnTo>
                <a:lnTo>
                  <a:pt x="14248" y="16805"/>
                </a:lnTo>
                <a:cubicBezTo>
                  <a:pt x="14414" y="16998"/>
                  <a:pt x="14626" y="17115"/>
                  <a:pt x="14863" y="17115"/>
                </a:cubicBezTo>
                <a:cubicBezTo>
                  <a:pt x="15382" y="17115"/>
                  <a:pt x="15804" y="16556"/>
                  <a:pt x="15804" y="15868"/>
                </a:cubicBezTo>
                <a:cubicBezTo>
                  <a:pt x="15804" y="15594"/>
                  <a:pt x="15738" y="15339"/>
                  <a:pt x="15625" y="15134"/>
                </a:cubicBezTo>
                <a:lnTo>
                  <a:pt x="15631" y="15126"/>
                </a:lnTo>
                <a:lnTo>
                  <a:pt x="15576" y="15052"/>
                </a:lnTo>
                <a:cubicBezTo>
                  <a:pt x="15555" y="15020"/>
                  <a:pt x="15532" y="14992"/>
                  <a:pt x="15508" y="14963"/>
                </a:cubicBezTo>
                <a:lnTo>
                  <a:pt x="14039" y="12940"/>
                </a:lnTo>
                <a:lnTo>
                  <a:pt x="14039" y="12932"/>
                </a:lnTo>
                <a:cubicBezTo>
                  <a:pt x="14010" y="12894"/>
                  <a:pt x="13990" y="12845"/>
                  <a:pt x="13990" y="12785"/>
                </a:cubicBezTo>
                <a:cubicBezTo>
                  <a:pt x="13990" y="12668"/>
                  <a:pt x="14068" y="12573"/>
                  <a:pt x="14156" y="12573"/>
                </a:cubicBezTo>
                <a:cubicBezTo>
                  <a:pt x="14221" y="12573"/>
                  <a:pt x="14272" y="12623"/>
                  <a:pt x="14298" y="12696"/>
                </a:cubicBezTo>
                <a:lnTo>
                  <a:pt x="15828" y="14620"/>
                </a:lnTo>
                <a:lnTo>
                  <a:pt x="15834" y="14620"/>
                </a:lnTo>
                <a:cubicBezTo>
                  <a:pt x="16004" y="14869"/>
                  <a:pt x="16250" y="15020"/>
                  <a:pt x="16523" y="15020"/>
                </a:cubicBezTo>
                <a:cubicBezTo>
                  <a:pt x="17034" y="15020"/>
                  <a:pt x="17445" y="14475"/>
                  <a:pt x="17445" y="13797"/>
                </a:cubicBezTo>
                <a:cubicBezTo>
                  <a:pt x="17445" y="13412"/>
                  <a:pt x="17315" y="13068"/>
                  <a:pt x="17107" y="12843"/>
                </a:cubicBezTo>
                <a:cubicBezTo>
                  <a:pt x="16574" y="12133"/>
                  <a:pt x="13897" y="8561"/>
                  <a:pt x="13173" y="7648"/>
                </a:cubicBezTo>
                <a:cubicBezTo>
                  <a:pt x="12367" y="6634"/>
                  <a:pt x="11384" y="7200"/>
                  <a:pt x="11384" y="7200"/>
                </a:cubicBezTo>
                <a:lnTo>
                  <a:pt x="9054" y="8594"/>
                </a:lnTo>
                <a:cubicBezTo>
                  <a:pt x="8739" y="8846"/>
                  <a:pt x="8374" y="8994"/>
                  <a:pt x="7979" y="8994"/>
                </a:cubicBezTo>
                <a:cubicBezTo>
                  <a:pt x="6820" y="8994"/>
                  <a:pt x="5883" y="7750"/>
                  <a:pt x="5883" y="6213"/>
                </a:cubicBezTo>
                <a:cubicBezTo>
                  <a:pt x="5883" y="5220"/>
                  <a:pt x="6276" y="4349"/>
                  <a:pt x="6866" y="3857"/>
                </a:cubicBezTo>
                <a:lnTo>
                  <a:pt x="6854" y="3832"/>
                </a:lnTo>
                <a:lnTo>
                  <a:pt x="10075" y="1239"/>
                </a:lnTo>
                <a:cubicBezTo>
                  <a:pt x="9501" y="465"/>
                  <a:pt x="8807" y="268"/>
                  <a:pt x="8261" y="261"/>
                </a:cubicBezTo>
                <a:close/>
                <a:moveTo>
                  <a:pt x="2920" y="11742"/>
                </a:moveTo>
                <a:cubicBezTo>
                  <a:pt x="2178" y="11742"/>
                  <a:pt x="1574" y="12551"/>
                  <a:pt x="1574" y="13544"/>
                </a:cubicBezTo>
                <a:cubicBezTo>
                  <a:pt x="1574" y="14537"/>
                  <a:pt x="2178" y="15338"/>
                  <a:pt x="2920" y="15338"/>
                </a:cubicBezTo>
                <a:cubicBezTo>
                  <a:pt x="2943" y="15338"/>
                  <a:pt x="2964" y="15339"/>
                  <a:pt x="2987" y="15338"/>
                </a:cubicBezTo>
                <a:cubicBezTo>
                  <a:pt x="2984" y="15391"/>
                  <a:pt x="2981" y="15446"/>
                  <a:pt x="2981" y="15501"/>
                </a:cubicBezTo>
                <a:cubicBezTo>
                  <a:pt x="2981" y="16494"/>
                  <a:pt x="3579" y="17295"/>
                  <a:pt x="4321" y="17295"/>
                </a:cubicBezTo>
                <a:cubicBezTo>
                  <a:pt x="4350" y="17295"/>
                  <a:pt x="4379" y="17289"/>
                  <a:pt x="4407" y="17287"/>
                </a:cubicBezTo>
                <a:cubicBezTo>
                  <a:pt x="4402" y="17354"/>
                  <a:pt x="4401" y="17429"/>
                  <a:pt x="4401" y="17499"/>
                </a:cubicBezTo>
                <a:cubicBezTo>
                  <a:pt x="4401" y="18561"/>
                  <a:pt x="5046" y="19423"/>
                  <a:pt x="5839" y="19423"/>
                </a:cubicBezTo>
                <a:cubicBezTo>
                  <a:pt x="5905" y="19423"/>
                  <a:pt x="5966" y="19410"/>
                  <a:pt x="6030" y="19398"/>
                </a:cubicBezTo>
                <a:cubicBezTo>
                  <a:pt x="6029" y="19422"/>
                  <a:pt x="6030" y="19448"/>
                  <a:pt x="6030" y="19472"/>
                </a:cubicBezTo>
                <a:cubicBezTo>
                  <a:pt x="6030" y="20648"/>
                  <a:pt x="6744" y="21600"/>
                  <a:pt x="7622" y="21600"/>
                </a:cubicBezTo>
                <a:cubicBezTo>
                  <a:pt x="8501" y="21600"/>
                  <a:pt x="9208" y="20648"/>
                  <a:pt x="9208" y="19472"/>
                </a:cubicBezTo>
                <a:cubicBezTo>
                  <a:pt x="9208" y="18296"/>
                  <a:pt x="8501" y="17344"/>
                  <a:pt x="7622" y="17344"/>
                </a:cubicBezTo>
                <a:cubicBezTo>
                  <a:pt x="7502" y="17344"/>
                  <a:pt x="7384" y="17359"/>
                  <a:pt x="7272" y="17393"/>
                </a:cubicBezTo>
                <a:cubicBezTo>
                  <a:pt x="7232" y="16377"/>
                  <a:pt x="6608" y="15574"/>
                  <a:pt x="5839" y="15574"/>
                </a:cubicBezTo>
                <a:cubicBezTo>
                  <a:pt x="5781" y="15574"/>
                  <a:pt x="5718" y="15581"/>
                  <a:pt x="5661" y="15590"/>
                </a:cubicBezTo>
                <a:cubicBezTo>
                  <a:pt x="5662" y="15560"/>
                  <a:pt x="5667" y="15531"/>
                  <a:pt x="5667" y="15501"/>
                </a:cubicBezTo>
                <a:cubicBezTo>
                  <a:pt x="5667" y="14508"/>
                  <a:pt x="5063" y="13699"/>
                  <a:pt x="4321" y="13699"/>
                </a:cubicBezTo>
                <a:cubicBezTo>
                  <a:pt x="4298" y="13699"/>
                  <a:pt x="4277" y="13705"/>
                  <a:pt x="4254" y="13707"/>
                </a:cubicBezTo>
                <a:cubicBezTo>
                  <a:pt x="4257" y="13653"/>
                  <a:pt x="4260" y="13599"/>
                  <a:pt x="4260" y="13544"/>
                </a:cubicBezTo>
                <a:cubicBezTo>
                  <a:pt x="4260" y="12551"/>
                  <a:pt x="3662" y="11742"/>
                  <a:pt x="2920" y="11742"/>
                </a:cubicBezTo>
                <a:close/>
                <a:moveTo>
                  <a:pt x="2920" y="11742"/>
                </a:move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24" name="TextBox 10"/>
          <p:cNvSpPr txBox="1"/>
          <p:nvPr/>
        </p:nvSpPr>
        <p:spPr>
          <a:xfrm>
            <a:off x="-36576" y="2473286"/>
            <a:ext cx="14109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B62824"/>
                </a:solidFill>
              </a:rPr>
              <a:t>CLIENT </a:t>
            </a:r>
          </a:p>
          <a:p>
            <a:pPr algn="ctr"/>
            <a:r>
              <a:rPr lang="en-US" sz="2000" b="1" dirty="0" smtClean="0">
                <a:solidFill>
                  <a:srgbClr val="B62824"/>
                </a:solidFill>
              </a:rPr>
              <a:t>RETENTION</a:t>
            </a:r>
            <a:endParaRPr lang="en-US" sz="2000" b="1" dirty="0">
              <a:solidFill>
                <a:srgbClr val="B62824"/>
              </a:solidFill>
            </a:endParaRPr>
          </a:p>
        </p:txBody>
      </p:sp>
      <p:sp>
        <p:nvSpPr>
          <p:cNvPr id="26" name="TextBox 10"/>
          <p:cNvSpPr txBox="1"/>
          <p:nvPr/>
        </p:nvSpPr>
        <p:spPr>
          <a:xfrm>
            <a:off x="120806" y="3794105"/>
            <a:ext cx="10961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B62824"/>
                </a:solidFill>
              </a:rPr>
              <a:t>ENERGY </a:t>
            </a:r>
          </a:p>
          <a:p>
            <a:pPr algn="ctr"/>
            <a:r>
              <a:rPr lang="en-US" sz="2000" b="1" dirty="0" smtClean="0">
                <a:solidFill>
                  <a:srgbClr val="B62824"/>
                </a:solidFill>
              </a:rPr>
              <a:t>SPEND</a:t>
            </a:r>
            <a:endParaRPr lang="en-US" sz="2000" b="1" dirty="0">
              <a:solidFill>
                <a:srgbClr val="B62824"/>
              </a:solidFill>
            </a:endParaRPr>
          </a:p>
        </p:txBody>
      </p:sp>
      <p:sp>
        <p:nvSpPr>
          <p:cNvPr id="27" name="Oval 3"/>
          <p:cNvSpPr/>
          <p:nvPr/>
        </p:nvSpPr>
        <p:spPr>
          <a:xfrm>
            <a:off x="1286210" y="3833127"/>
            <a:ext cx="1050214" cy="1001548"/>
          </a:xfrm>
          <a:prstGeom prst="ellipse">
            <a:avLst/>
          </a:prstGeom>
          <a:solidFill>
            <a:srgbClr val="717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$1.4  </a:t>
            </a:r>
            <a:r>
              <a:rPr lang="en-US" sz="1600" b="1" dirty="0" smtClean="0"/>
              <a:t>Billion </a:t>
            </a:r>
            <a:r>
              <a:rPr lang="en-US" b="1" dirty="0" smtClean="0"/>
              <a:t>USD</a:t>
            </a:r>
            <a:endParaRPr lang="en-US" b="1" dirty="0"/>
          </a:p>
        </p:txBody>
      </p:sp>
      <p:sp>
        <p:nvSpPr>
          <p:cNvPr id="29" name="Oval 3"/>
          <p:cNvSpPr/>
          <p:nvPr/>
        </p:nvSpPr>
        <p:spPr>
          <a:xfrm>
            <a:off x="1304498" y="2546103"/>
            <a:ext cx="1050214" cy="1001548"/>
          </a:xfrm>
          <a:prstGeom prst="ellipse">
            <a:avLst/>
          </a:prstGeom>
          <a:solidFill>
            <a:srgbClr val="717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/>
              <a:t>97%</a:t>
            </a:r>
            <a:endParaRPr lang="en-US" sz="2400" b="1" dirty="0"/>
          </a:p>
        </p:txBody>
      </p:sp>
      <p:sp>
        <p:nvSpPr>
          <p:cNvPr id="30" name="Oval 3"/>
          <p:cNvSpPr/>
          <p:nvPr/>
        </p:nvSpPr>
        <p:spPr>
          <a:xfrm>
            <a:off x="1293427" y="1270738"/>
            <a:ext cx="1050214" cy="1001548"/>
          </a:xfrm>
          <a:prstGeom prst="ellipse">
            <a:avLst/>
          </a:prstGeom>
          <a:solidFill>
            <a:srgbClr val="717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 smtClean="0"/>
              <a:t>+400</a:t>
            </a:r>
            <a:endParaRPr lang="en-US" sz="2100" b="1" dirty="0"/>
          </a:p>
        </p:txBody>
      </p:sp>
      <p:sp>
        <p:nvSpPr>
          <p:cNvPr id="31" name="TextBox 10"/>
          <p:cNvSpPr txBox="1"/>
          <p:nvPr/>
        </p:nvSpPr>
        <p:spPr>
          <a:xfrm>
            <a:off x="108565" y="5132727"/>
            <a:ext cx="11206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B62824"/>
                </a:solidFill>
              </a:rPr>
              <a:t>CLIENT </a:t>
            </a:r>
          </a:p>
          <a:p>
            <a:pPr algn="ctr"/>
            <a:r>
              <a:rPr lang="en-US" sz="2000" b="1" dirty="0" smtClean="0">
                <a:solidFill>
                  <a:srgbClr val="B62824"/>
                </a:solidFill>
              </a:rPr>
              <a:t>SAVINGS</a:t>
            </a:r>
            <a:endParaRPr lang="en-US" sz="2000" b="1" dirty="0">
              <a:solidFill>
                <a:srgbClr val="B62824"/>
              </a:solidFill>
            </a:endParaRPr>
          </a:p>
        </p:txBody>
      </p:sp>
      <p:sp>
        <p:nvSpPr>
          <p:cNvPr id="32" name="Oval 3"/>
          <p:cNvSpPr/>
          <p:nvPr/>
        </p:nvSpPr>
        <p:spPr>
          <a:xfrm>
            <a:off x="1286210" y="4985856"/>
            <a:ext cx="1050214" cy="1001548"/>
          </a:xfrm>
          <a:prstGeom prst="ellipse">
            <a:avLst/>
          </a:prstGeom>
          <a:solidFill>
            <a:srgbClr val="717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$700 </a:t>
            </a:r>
            <a:r>
              <a:rPr lang="en-US" sz="1500" b="1" dirty="0" smtClean="0"/>
              <a:t>Million </a:t>
            </a:r>
            <a:r>
              <a:rPr lang="en-US" b="1" dirty="0" smtClean="0"/>
              <a:t>USD</a:t>
            </a:r>
            <a:endParaRPr lang="en-US" b="1" dirty="0"/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2393378" y="5611219"/>
            <a:ext cx="6661340" cy="229394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Mexico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Clients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5" name="Picture 21">
            <a:extLst>
              <a:ext uri="{FF2B5EF4-FFF2-40B4-BE49-F238E27FC236}">
                <a16:creationId xmlns:a16="http://schemas.microsoft.com/office/drawing/2014/main" xmlns="" id="{6FA2B188-166D-40F5-9B44-A62E64801F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5984" y="5973041"/>
            <a:ext cx="921969" cy="345739"/>
          </a:xfrm>
          <a:prstGeom prst="rect">
            <a:avLst/>
          </a:prstGeom>
        </p:spPr>
      </p:pic>
      <p:pic>
        <p:nvPicPr>
          <p:cNvPr id="36" name="Picture 24">
            <a:extLst>
              <a:ext uri="{FF2B5EF4-FFF2-40B4-BE49-F238E27FC236}">
                <a16:creationId xmlns:a16="http://schemas.microsoft.com/office/drawing/2014/main" xmlns="" id="{3EA7AE7D-9F60-4B89-9231-9E746469D7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2378" y="5974037"/>
            <a:ext cx="645340" cy="441060"/>
          </a:xfrm>
          <a:prstGeom prst="rect">
            <a:avLst/>
          </a:prstGeom>
        </p:spPr>
      </p:pic>
      <p:pic>
        <p:nvPicPr>
          <p:cNvPr id="37" name="Picture 26">
            <a:extLst>
              <a:ext uri="{FF2B5EF4-FFF2-40B4-BE49-F238E27FC236}">
                <a16:creationId xmlns:a16="http://schemas.microsoft.com/office/drawing/2014/main" xmlns="" id="{DCAB02AC-E3BF-454E-BE3A-1740393607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1975" y="5900122"/>
            <a:ext cx="418905" cy="563849"/>
          </a:xfrm>
          <a:prstGeom prst="rect">
            <a:avLst/>
          </a:prstGeom>
        </p:spPr>
      </p:pic>
      <p:pic>
        <p:nvPicPr>
          <p:cNvPr id="38" name="Picture 31">
            <a:extLst>
              <a:ext uri="{FF2B5EF4-FFF2-40B4-BE49-F238E27FC236}">
                <a16:creationId xmlns:a16="http://schemas.microsoft.com/office/drawing/2014/main" xmlns="" id="{3307D23A-3F91-4863-9806-C1BF8666A75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690" y="5890031"/>
            <a:ext cx="902394" cy="511760"/>
          </a:xfrm>
          <a:prstGeom prst="rect">
            <a:avLst/>
          </a:prstGeom>
        </p:spPr>
      </p:pic>
      <p:pic>
        <p:nvPicPr>
          <p:cNvPr id="39" name="Picture 2">
            <a:extLst>
              <a:ext uri="{FF2B5EF4-FFF2-40B4-BE49-F238E27FC236}">
                <a16:creationId xmlns:a16="http://schemas.microsoft.com/office/drawing/2014/main" xmlns="" id="{9331B1FD-E343-433B-99E3-A3240102D00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80950" y="5974037"/>
            <a:ext cx="1343250" cy="523868"/>
          </a:xfrm>
          <a:prstGeom prst="rect">
            <a:avLst/>
          </a:prstGeom>
        </p:spPr>
      </p:pic>
      <p:pic>
        <p:nvPicPr>
          <p:cNvPr id="40" name="Picture 4">
            <a:extLst>
              <a:ext uri="{FF2B5EF4-FFF2-40B4-BE49-F238E27FC236}">
                <a16:creationId xmlns:a16="http://schemas.microsoft.com/office/drawing/2014/main" xmlns="" id="{F02782AA-BC45-46F3-AAF5-6438FFAB2F0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953" y="5909310"/>
            <a:ext cx="660586" cy="384946"/>
          </a:xfrm>
          <a:prstGeom prst="rect">
            <a:avLst/>
          </a:prstGeom>
        </p:spPr>
      </p:pic>
      <p:pic>
        <p:nvPicPr>
          <p:cNvPr id="41" name="Picture 7">
            <a:extLst>
              <a:ext uri="{FF2B5EF4-FFF2-40B4-BE49-F238E27FC236}">
                <a16:creationId xmlns:a16="http://schemas.microsoft.com/office/drawing/2014/main" xmlns="" id="{53598243-7C87-4A36-901F-541656013E1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668" y="5974037"/>
            <a:ext cx="660288" cy="489934"/>
          </a:xfrm>
          <a:prstGeom prst="rect">
            <a:avLst/>
          </a:prstGeom>
        </p:spPr>
      </p:pic>
      <p:pic>
        <p:nvPicPr>
          <p:cNvPr id="42" name="Picture 12">
            <a:extLst>
              <a:ext uri="{FF2B5EF4-FFF2-40B4-BE49-F238E27FC236}">
                <a16:creationId xmlns:a16="http://schemas.microsoft.com/office/drawing/2014/main" xmlns="" id="{147684BC-0129-441E-BCCC-CE161A14208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747" y="5922113"/>
            <a:ext cx="701514" cy="479678"/>
          </a:xfrm>
          <a:prstGeom prst="rect">
            <a:avLst/>
          </a:prstGeom>
        </p:spPr>
      </p:pic>
      <p:pic>
        <p:nvPicPr>
          <p:cNvPr id="43" name="Picture 34">
            <a:extLst>
              <a:ext uri="{FF2B5EF4-FFF2-40B4-BE49-F238E27FC236}">
                <a16:creationId xmlns:a16="http://schemas.microsoft.com/office/drawing/2014/main" xmlns="" id="{8219526A-7ADA-4F5A-B1C0-491B74BCCEB0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0" t="28321" r="-3258" b="27252"/>
          <a:stretch/>
        </p:blipFill>
        <p:spPr>
          <a:xfrm>
            <a:off x="1881378" y="6333755"/>
            <a:ext cx="1357366" cy="433523"/>
          </a:xfrm>
          <a:prstGeom prst="rect">
            <a:avLst/>
          </a:prstGeom>
        </p:spPr>
      </p:pic>
      <p:pic>
        <p:nvPicPr>
          <p:cNvPr id="45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243731" y="3821467"/>
            <a:ext cx="6900269" cy="1751989"/>
          </a:xfrm>
          <a:prstGeom prst="rect">
            <a:avLst/>
          </a:prstGeom>
        </p:spPr>
      </p:pic>
      <p:sp>
        <p:nvSpPr>
          <p:cNvPr id="46" name="Rectángulo 45"/>
          <p:cNvSpPr/>
          <p:nvPr/>
        </p:nvSpPr>
        <p:spPr>
          <a:xfrm>
            <a:off x="7083980" y="6391074"/>
            <a:ext cx="3345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Maria Jose Treviño</a:t>
            </a:r>
            <a:endParaRPr lang="en-US" sz="1200" dirty="0">
              <a:hlinkClick r:id="rId14"/>
            </a:endParaRPr>
          </a:p>
          <a:p>
            <a:r>
              <a:rPr lang="en-US" sz="1200" u="sng" dirty="0" smtClean="0">
                <a:hlinkClick r:id="rId14"/>
              </a:rPr>
              <a:t>mjtrevino@acclaimenergy.com</a:t>
            </a:r>
            <a:endParaRPr lang="en-US" sz="1200" dirty="0"/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2243731" y="1253457"/>
            <a:ext cx="6689560" cy="43857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Over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15 Years experience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in North American deregulated markets</a:t>
            </a:r>
          </a:p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Comprehensive understanding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of every aspect that affects energy prices and how to help clients manage and reduce energy spend.</a:t>
            </a:r>
          </a:p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Strategic sourcing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of power and natural gas to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manage risk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and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reduce cost</a:t>
            </a:r>
          </a:p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Recommend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ideal product structure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and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supplier</a:t>
            </a:r>
          </a:p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Review and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negotiate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 electricity sales and purchase agreements with Supplier(s) to ensure a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fair an balanced cont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ract</a:t>
            </a:r>
          </a:p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Complete understanding of the Mexican Market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regulatory landscape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and the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legal process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 for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market participation.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endParaRPr lang="en-US" sz="1700" baseline="30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895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9960" y="146304"/>
            <a:ext cx="5564758" cy="93152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/>
              <a:t>Strategic Energy Supply Advisors 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68" y="146304"/>
            <a:ext cx="3768293" cy="903253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Acclaim Energy, Ltd. - Confidential</a:t>
            </a:r>
          </a:p>
        </p:txBody>
      </p:sp>
      <p:sp>
        <p:nvSpPr>
          <p:cNvPr id="13" name="TextBox 10"/>
          <p:cNvSpPr txBox="1"/>
          <p:nvPr/>
        </p:nvSpPr>
        <p:spPr>
          <a:xfrm>
            <a:off x="74381" y="1124881"/>
            <a:ext cx="10396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B62824"/>
                </a:solidFill>
              </a:rPr>
              <a:t># OF </a:t>
            </a:r>
          </a:p>
          <a:p>
            <a:pPr algn="ctr"/>
            <a:r>
              <a:rPr lang="en-US" sz="2000" b="1" dirty="0">
                <a:solidFill>
                  <a:srgbClr val="B62824"/>
                </a:solidFill>
              </a:rPr>
              <a:t>CLIENTS</a:t>
            </a:r>
          </a:p>
        </p:txBody>
      </p:sp>
      <p:sp>
        <p:nvSpPr>
          <p:cNvPr id="20" name="AutoShape 10"/>
          <p:cNvSpPr>
            <a:spLocks/>
          </p:cNvSpPr>
          <p:nvPr/>
        </p:nvSpPr>
        <p:spPr bwMode="auto">
          <a:xfrm>
            <a:off x="192186" y="1908091"/>
            <a:ext cx="686401" cy="487637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10774" y="0"/>
                </a:moveTo>
                <a:cubicBezTo>
                  <a:pt x="9274" y="0"/>
                  <a:pt x="8048" y="2044"/>
                  <a:pt x="8042" y="4561"/>
                </a:cubicBezTo>
                <a:cubicBezTo>
                  <a:pt x="8041" y="7119"/>
                  <a:pt x="9252" y="9181"/>
                  <a:pt x="10765" y="9184"/>
                </a:cubicBezTo>
                <a:cubicBezTo>
                  <a:pt x="12302" y="9185"/>
                  <a:pt x="13529" y="7133"/>
                  <a:pt x="13525" y="4576"/>
                </a:cubicBezTo>
                <a:cubicBezTo>
                  <a:pt x="13520" y="2041"/>
                  <a:pt x="12293" y="0"/>
                  <a:pt x="10774" y="0"/>
                </a:cubicBezTo>
                <a:close/>
                <a:moveTo>
                  <a:pt x="5231" y="750"/>
                </a:moveTo>
                <a:cubicBezTo>
                  <a:pt x="4076" y="750"/>
                  <a:pt x="3132" y="2326"/>
                  <a:pt x="3128" y="4264"/>
                </a:cubicBezTo>
                <a:cubicBezTo>
                  <a:pt x="3126" y="6233"/>
                  <a:pt x="4057" y="7815"/>
                  <a:pt x="5222" y="7817"/>
                </a:cubicBezTo>
                <a:cubicBezTo>
                  <a:pt x="6405" y="7818"/>
                  <a:pt x="7352" y="6248"/>
                  <a:pt x="7349" y="4279"/>
                </a:cubicBezTo>
                <a:cubicBezTo>
                  <a:pt x="7345" y="2327"/>
                  <a:pt x="6400" y="750"/>
                  <a:pt x="5231" y="750"/>
                </a:cubicBezTo>
                <a:close/>
                <a:moveTo>
                  <a:pt x="16266" y="750"/>
                </a:moveTo>
                <a:cubicBezTo>
                  <a:pt x="15097" y="750"/>
                  <a:pt x="14153" y="2327"/>
                  <a:pt x="14149" y="4279"/>
                </a:cubicBezTo>
                <a:cubicBezTo>
                  <a:pt x="14146" y="6248"/>
                  <a:pt x="15092" y="7818"/>
                  <a:pt x="16276" y="7817"/>
                </a:cubicBezTo>
                <a:cubicBezTo>
                  <a:pt x="17440" y="7815"/>
                  <a:pt x="18371" y="6233"/>
                  <a:pt x="18370" y="4264"/>
                </a:cubicBezTo>
                <a:cubicBezTo>
                  <a:pt x="18366" y="2326"/>
                  <a:pt x="17421" y="750"/>
                  <a:pt x="16266" y="750"/>
                </a:cubicBezTo>
                <a:close/>
                <a:moveTo>
                  <a:pt x="4203" y="8246"/>
                </a:moveTo>
                <a:cubicBezTo>
                  <a:pt x="4136" y="8246"/>
                  <a:pt x="4065" y="8259"/>
                  <a:pt x="3998" y="8278"/>
                </a:cubicBezTo>
                <a:cubicBezTo>
                  <a:pt x="3552" y="8401"/>
                  <a:pt x="3201" y="8931"/>
                  <a:pt x="2872" y="9410"/>
                </a:cubicBezTo>
                <a:cubicBezTo>
                  <a:pt x="1320" y="11660"/>
                  <a:pt x="411" y="14353"/>
                  <a:pt x="0" y="17852"/>
                </a:cubicBezTo>
                <a:lnTo>
                  <a:pt x="1592" y="17852"/>
                </a:lnTo>
                <a:cubicBezTo>
                  <a:pt x="1709" y="16852"/>
                  <a:pt x="1871" y="16162"/>
                  <a:pt x="2090" y="15415"/>
                </a:cubicBezTo>
                <a:cubicBezTo>
                  <a:pt x="2305" y="14681"/>
                  <a:pt x="2562" y="13927"/>
                  <a:pt x="2802" y="13213"/>
                </a:cubicBezTo>
                <a:cubicBezTo>
                  <a:pt x="2823" y="13228"/>
                  <a:pt x="2845" y="13213"/>
                  <a:pt x="2867" y="13229"/>
                </a:cubicBezTo>
                <a:cubicBezTo>
                  <a:pt x="2869" y="13270"/>
                  <a:pt x="2872" y="13407"/>
                  <a:pt x="2872" y="13447"/>
                </a:cubicBezTo>
                <a:cubicBezTo>
                  <a:pt x="2872" y="14651"/>
                  <a:pt x="2774" y="17852"/>
                  <a:pt x="2774" y="17852"/>
                </a:cubicBezTo>
                <a:lnTo>
                  <a:pt x="4631" y="17852"/>
                </a:lnTo>
                <a:cubicBezTo>
                  <a:pt x="4301" y="19101"/>
                  <a:pt x="4051" y="20600"/>
                  <a:pt x="3872" y="21600"/>
                </a:cubicBezTo>
                <a:lnTo>
                  <a:pt x="5939" y="21600"/>
                </a:lnTo>
                <a:cubicBezTo>
                  <a:pt x="6091" y="20850"/>
                  <a:pt x="6302" y="19619"/>
                  <a:pt x="6586" y="18648"/>
                </a:cubicBezTo>
                <a:cubicBezTo>
                  <a:pt x="6865" y="17695"/>
                  <a:pt x="7196" y="16827"/>
                  <a:pt x="7507" y="15899"/>
                </a:cubicBezTo>
                <a:cubicBezTo>
                  <a:pt x="7534" y="15918"/>
                  <a:pt x="7562" y="15957"/>
                  <a:pt x="7591" y="15977"/>
                </a:cubicBezTo>
                <a:cubicBezTo>
                  <a:pt x="7594" y="16032"/>
                  <a:pt x="7600" y="16018"/>
                  <a:pt x="7600" y="16071"/>
                </a:cubicBezTo>
                <a:cubicBezTo>
                  <a:pt x="7600" y="17635"/>
                  <a:pt x="7475" y="21600"/>
                  <a:pt x="7475" y="21600"/>
                </a:cubicBezTo>
                <a:lnTo>
                  <a:pt x="14060" y="21600"/>
                </a:lnTo>
                <a:cubicBezTo>
                  <a:pt x="14060" y="21600"/>
                  <a:pt x="13748" y="18214"/>
                  <a:pt x="13748" y="16961"/>
                </a:cubicBezTo>
                <a:cubicBezTo>
                  <a:pt x="13748" y="16774"/>
                  <a:pt x="13748" y="16589"/>
                  <a:pt x="13748" y="16290"/>
                </a:cubicBezTo>
                <a:cubicBezTo>
                  <a:pt x="13748" y="16425"/>
                  <a:pt x="14011" y="16613"/>
                  <a:pt x="14051" y="16711"/>
                </a:cubicBezTo>
                <a:cubicBezTo>
                  <a:pt x="14642" y="18261"/>
                  <a:pt x="15155" y="19851"/>
                  <a:pt x="15419" y="21600"/>
                </a:cubicBezTo>
                <a:lnTo>
                  <a:pt x="17495" y="21600"/>
                </a:lnTo>
                <a:cubicBezTo>
                  <a:pt x="17323" y="20600"/>
                  <a:pt x="17075" y="19101"/>
                  <a:pt x="16750" y="17852"/>
                </a:cubicBezTo>
                <a:lnTo>
                  <a:pt x="18831" y="17852"/>
                </a:lnTo>
                <a:cubicBezTo>
                  <a:pt x="18831" y="17852"/>
                  <a:pt x="18733" y="14644"/>
                  <a:pt x="18733" y="13439"/>
                </a:cubicBezTo>
                <a:cubicBezTo>
                  <a:pt x="18733" y="13399"/>
                  <a:pt x="18735" y="13286"/>
                  <a:pt x="18738" y="13244"/>
                </a:cubicBezTo>
                <a:cubicBezTo>
                  <a:pt x="18760" y="13229"/>
                  <a:pt x="18782" y="13212"/>
                  <a:pt x="18803" y="13197"/>
                </a:cubicBezTo>
                <a:cubicBezTo>
                  <a:pt x="19042" y="13911"/>
                  <a:pt x="19300" y="14689"/>
                  <a:pt x="19515" y="15423"/>
                </a:cubicBezTo>
                <a:cubicBezTo>
                  <a:pt x="19734" y="16170"/>
                  <a:pt x="19896" y="16852"/>
                  <a:pt x="20013" y="17852"/>
                </a:cubicBezTo>
                <a:lnTo>
                  <a:pt x="21600" y="17852"/>
                </a:lnTo>
                <a:cubicBezTo>
                  <a:pt x="21189" y="14353"/>
                  <a:pt x="20285" y="11660"/>
                  <a:pt x="18733" y="9410"/>
                </a:cubicBezTo>
                <a:cubicBezTo>
                  <a:pt x="18403" y="8931"/>
                  <a:pt x="18048" y="8433"/>
                  <a:pt x="17602" y="8309"/>
                </a:cubicBezTo>
                <a:cubicBezTo>
                  <a:pt x="17535" y="8291"/>
                  <a:pt x="17469" y="8262"/>
                  <a:pt x="17402" y="8262"/>
                </a:cubicBezTo>
                <a:cubicBezTo>
                  <a:pt x="17163" y="8261"/>
                  <a:pt x="16920" y="8255"/>
                  <a:pt x="16681" y="8254"/>
                </a:cubicBezTo>
                <a:lnTo>
                  <a:pt x="16783" y="8848"/>
                </a:lnTo>
                <a:cubicBezTo>
                  <a:pt x="16796" y="8925"/>
                  <a:pt x="16779" y="9010"/>
                  <a:pt x="16741" y="9059"/>
                </a:cubicBezTo>
                <a:lnTo>
                  <a:pt x="16606" y="9230"/>
                </a:lnTo>
                <a:lnTo>
                  <a:pt x="16755" y="11721"/>
                </a:lnTo>
                <a:cubicBezTo>
                  <a:pt x="16756" y="11733"/>
                  <a:pt x="16756" y="11749"/>
                  <a:pt x="16755" y="11761"/>
                </a:cubicBezTo>
                <a:lnTo>
                  <a:pt x="16420" y="14392"/>
                </a:lnTo>
                <a:cubicBezTo>
                  <a:pt x="16405" y="14513"/>
                  <a:pt x="16301" y="14513"/>
                  <a:pt x="16285" y="14392"/>
                </a:cubicBezTo>
                <a:lnTo>
                  <a:pt x="15945" y="11761"/>
                </a:lnTo>
                <a:cubicBezTo>
                  <a:pt x="15944" y="11749"/>
                  <a:pt x="15944" y="11733"/>
                  <a:pt x="15945" y="11721"/>
                </a:cubicBezTo>
                <a:lnTo>
                  <a:pt x="16089" y="9238"/>
                </a:lnTo>
                <a:lnTo>
                  <a:pt x="15959" y="9074"/>
                </a:lnTo>
                <a:cubicBezTo>
                  <a:pt x="15920" y="9023"/>
                  <a:pt x="15901" y="8942"/>
                  <a:pt x="15917" y="8863"/>
                </a:cubicBezTo>
                <a:lnTo>
                  <a:pt x="16043" y="8254"/>
                </a:lnTo>
                <a:cubicBezTo>
                  <a:pt x="15764" y="8254"/>
                  <a:pt x="15485" y="8261"/>
                  <a:pt x="15205" y="8262"/>
                </a:cubicBezTo>
                <a:cubicBezTo>
                  <a:pt x="14897" y="8264"/>
                  <a:pt x="14614" y="8431"/>
                  <a:pt x="14377" y="8762"/>
                </a:cubicBezTo>
                <a:cubicBezTo>
                  <a:pt x="14027" y="9248"/>
                  <a:pt x="13693" y="9771"/>
                  <a:pt x="13381" y="10324"/>
                </a:cubicBezTo>
                <a:cubicBezTo>
                  <a:pt x="13340" y="10266"/>
                  <a:pt x="13301" y="10201"/>
                  <a:pt x="13260" y="10144"/>
                </a:cubicBezTo>
                <a:cubicBezTo>
                  <a:pt x="12951" y="9714"/>
                  <a:pt x="12585" y="9537"/>
                  <a:pt x="12185" y="9535"/>
                </a:cubicBezTo>
                <a:cubicBezTo>
                  <a:pt x="11822" y="9534"/>
                  <a:pt x="11458" y="9543"/>
                  <a:pt x="11096" y="9543"/>
                </a:cubicBezTo>
                <a:lnTo>
                  <a:pt x="11254" y="10339"/>
                </a:lnTo>
                <a:cubicBezTo>
                  <a:pt x="11274" y="10441"/>
                  <a:pt x="11253" y="10555"/>
                  <a:pt x="11203" y="10620"/>
                </a:cubicBezTo>
                <a:lnTo>
                  <a:pt x="11035" y="10839"/>
                </a:lnTo>
                <a:lnTo>
                  <a:pt x="11221" y="14064"/>
                </a:lnTo>
                <a:cubicBezTo>
                  <a:pt x="11222" y="14080"/>
                  <a:pt x="11223" y="14096"/>
                  <a:pt x="11221" y="14111"/>
                </a:cubicBezTo>
                <a:lnTo>
                  <a:pt x="10774" y="17531"/>
                </a:lnTo>
                <a:cubicBezTo>
                  <a:pt x="10754" y="17688"/>
                  <a:pt x="10622" y="17688"/>
                  <a:pt x="10602" y="17531"/>
                </a:cubicBezTo>
                <a:lnTo>
                  <a:pt x="10165" y="14111"/>
                </a:lnTo>
                <a:cubicBezTo>
                  <a:pt x="10163" y="14096"/>
                  <a:pt x="10164" y="14080"/>
                  <a:pt x="10165" y="14064"/>
                </a:cubicBezTo>
                <a:lnTo>
                  <a:pt x="10360" y="10823"/>
                </a:lnTo>
                <a:lnTo>
                  <a:pt x="10183" y="10605"/>
                </a:lnTo>
                <a:cubicBezTo>
                  <a:pt x="10134" y="10542"/>
                  <a:pt x="10115" y="10432"/>
                  <a:pt x="10132" y="10331"/>
                </a:cubicBezTo>
                <a:lnTo>
                  <a:pt x="10262" y="9551"/>
                </a:lnTo>
                <a:cubicBezTo>
                  <a:pt x="9952" y="9551"/>
                  <a:pt x="9642" y="9549"/>
                  <a:pt x="9332" y="9551"/>
                </a:cubicBezTo>
                <a:cubicBezTo>
                  <a:pt x="9244" y="9551"/>
                  <a:pt x="9154" y="9574"/>
                  <a:pt x="9066" y="9597"/>
                </a:cubicBezTo>
                <a:cubicBezTo>
                  <a:pt x="8722" y="9693"/>
                  <a:pt x="8418" y="9900"/>
                  <a:pt x="8140" y="10183"/>
                </a:cubicBezTo>
                <a:cubicBezTo>
                  <a:pt x="7851" y="9682"/>
                  <a:pt x="7548" y="9207"/>
                  <a:pt x="7228" y="8762"/>
                </a:cubicBezTo>
                <a:cubicBezTo>
                  <a:pt x="6991" y="8431"/>
                  <a:pt x="6708" y="8264"/>
                  <a:pt x="6399" y="8262"/>
                </a:cubicBezTo>
                <a:cubicBezTo>
                  <a:pt x="6120" y="8261"/>
                  <a:pt x="5841" y="8254"/>
                  <a:pt x="5562" y="8254"/>
                </a:cubicBezTo>
                <a:lnTo>
                  <a:pt x="5683" y="8863"/>
                </a:lnTo>
                <a:cubicBezTo>
                  <a:pt x="5699" y="8942"/>
                  <a:pt x="5685" y="9023"/>
                  <a:pt x="5646" y="9074"/>
                </a:cubicBezTo>
                <a:lnTo>
                  <a:pt x="5515" y="9238"/>
                </a:lnTo>
                <a:lnTo>
                  <a:pt x="5659" y="11721"/>
                </a:lnTo>
                <a:cubicBezTo>
                  <a:pt x="5660" y="11733"/>
                  <a:pt x="5661" y="11749"/>
                  <a:pt x="5659" y="11761"/>
                </a:cubicBezTo>
                <a:lnTo>
                  <a:pt x="5315" y="14392"/>
                </a:lnTo>
                <a:cubicBezTo>
                  <a:pt x="5299" y="14513"/>
                  <a:pt x="5195" y="14505"/>
                  <a:pt x="5180" y="14384"/>
                </a:cubicBezTo>
                <a:lnTo>
                  <a:pt x="4845" y="11761"/>
                </a:lnTo>
                <a:cubicBezTo>
                  <a:pt x="4844" y="11749"/>
                  <a:pt x="4844" y="11733"/>
                  <a:pt x="4845" y="11721"/>
                </a:cubicBezTo>
                <a:lnTo>
                  <a:pt x="4999" y="9230"/>
                </a:lnTo>
                <a:lnTo>
                  <a:pt x="4859" y="9059"/>
                </a:lnTo>
                <a:cubicBezTo>
                  <a:pt x="4821" y="9010"/>
                  <a:pt x="4804" y="8925"/>
                  <a:pt x="4817" y="8848"/>
                </a:cubicBezTo>
                <a:lnTo>
                  <a:pt x="4919" y="8246"/>
                </a:lnTo>
                <a:cubicBezTo>
                  <a:pt x="4680" y="8247"/>
                  <a:pt x="4442" y="8245"/>
                  <a:pt x="4203" y="8246"/>
                </a:cubicBezTo>
                <a:close/>
                <a:moveTo>
                  <a:pt x="6302" y="11354"/>
                </a:moveTo>
                <a:lnTo>
                  <a:pt x="7242" y="11354"/>
                </a:lnTo>
                <a:cubicBezTo>
                  <a:pt x="7185" y="11604"/>
                  <a:pt x="7134" y="11604"/>
                  <a:pt x="7079" y="11604"/>
                </a:cubicBezTo>
                <a:lnTo>
                  <a:pt x="6302" y="11604"/>
                </a:lnTo>
                <a:cubicBezTo>
                  <a:pt x="6302" y="11604"/>
                  <a:pt x="6302" y="11354"/>
                  <a:pt x="6302" y="11354"/>
                </a:cubicBezTo>
                <a:close/>
                <a:moveTo>
                  <a:pt x="17174" y="11354"/>
                </a:moveTo>
                <a:lnTo>
                  <a:pt x="18365" y="11354"/>
                </a:lnTo>
                <a:cubicBezTo>
                  <a:pt x="18365" y="11354"/>
                  <a:pt x="18365" y="11604"/>
                  <a:pt x="18365" y="11604"/>
                </a:cubicBezTo>
                <a:lnTo>
                  <a:pt x="17174" y="11604"/>
                </a:lnTo>
                <a:lnTo>
                  <a:pt x="17174" y="11354"/>
                </a:lnTo>
                <a:close/>
                <a:moveTo>
                  <a:pt x="11663" y="13853"/>
                </a:moveTo>
                <a:lnTo>
                  <a:pt x="12855" y="13853"/>
                </a:lnTo>
                <a:cubicBezTo>
                  <a:pt x="12855" y="13853"/>
                  <a:pt x="12855" y="14103"/>
                  <a:pt x="12855" y="14103"/>
                </a:cubicBezTo>
                <a:lnTo>
                  <a:pt x="11663" y="14103"/>
                </a:lnTo>
                <a:lnTo>
                  <a:pt x="11663" y="13853"/>
                </a:lnTo>
                <a:close/>
                <a:moveTo>
                  <a:pt x="11663" y="13853"/>
                </a:move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lIns="0" tIns="0" rIns="0" bIns="0"/>
          <a:lstStyle>
            <a:defPPr>
              <a:defRPr lang="pl-PL"/>
            </a:defPPr>
            <a:lvl1pPr marL="0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77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54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131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509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886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263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640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017" algn="l" defTabSz="18287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AutoShape 17"/>
          <p:cNvSpPr>
            <a:spLocks/>
          </p:cNvSpPr>
          <p:nvPr/>
        </p:nvSpPr>
        <p:spPr bwMode="auto">
          <a:xfrm>
            <a:off x="368937" y="5770591"/>
            <a:ext cx="599936" cy="644506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9533" y="0"/>
                </a:moveTo>
                <a:cubicBezTo>
                  <a:pt x="7383" y="0"/>
                  <a:pt x="5632" y="1582"/>
                  <a:pt x="5632" y="3526"/>
                </a:cubicBezTo>
                <a:cubicBezTo>
                  <a:pt x="5632" y="5469"/>
                  <a:pt x="7383" y="7051"/>
                  <a:pt x="9533" y="7052"/>
                </a:cubicBezTo>
                <a:cubicBezTo>
                  <a:pt x="11683" y="7052"/>
                  <a:pt x="13433" y="5469"/>
                  <a:pt x="13433" y="3526"/>
                </a:cubicBezTo>
                <a:cubicBezTo>
                  <a:pt x="13433" y="1582"/>
                  <a:pt x="11683" y="0"/>
                  <a:pt x="9533" y="0"/>
                </a:cubicBezTo>
                <a:close/>
                <a:moveTo>
                  <a:pt x="9533" y="605"/>
                </a:moveTo>
                <a:cubicBezTo>
                  <a:pt x="11314" y="605"/>
                  <a:pt x="12764" y="1916"/>
                  <a:pt x="12764" y="3526"/>
                </a:cubicBezTo>
                <a:cubicBezTo>
                  <a:pt x="12764" y="5136"/>
                  <a:pt x="11314" y="6447"/>
                  <a:pt x="9533" y="6447"/>
                </a:cubicBezTo>
                <a:cubicBezTo>
                  <a:pt x="7752" y="6447"/>
                  <a:pt x="6301" y="5136"/>
                  <a:pt x="6301" y="3526"/>
                </a:cubicBezTo>
                <a:cubicBezTo>
                  <a:pt x="6301" y="1916"/>
                  <a:pt x="7752" y="605"/>
                  <a:pt x="9533" y="605"/>
                </a:cubicBezTo>
                <a:close/>
                <a:moveTo>
                  <a:pt x="9575" y="1222"/>
                </a:moveTo>
                <a:lnTo>
                  <a:pt x="9575" y="1807"/>
                </a:lnTo>
                <a:cubicBezTo>
                  <a:pt x="8899" y="1849"/>
                  <a:pt x="8512" y="2206"/>
                  <a:pt x="8512" y="2686"/>
                </a:cubicBezTo>
                <a:cubicBezTo>
                  <a:pt x="8512" y="3275"/>
                  <a:pt x="8899" y="3440"/>
                  <a:pt x="9575" y="3564"/>
                </a:cubicBezTo>
                <a:lnTo>
                  <a:pt x="9575" y="4799"/>
                </a:lnTo>
                <a:cubicBezTo>
                  <a:pt x="8899" y="4753"/>
                  <a:pt x="8788" y="4510"/>
                  <a:pt x="8653" y="4366"/>
                </a:cubicBezTo>
                <a:lnTo>
                  <a:pt x="8603" y="4328"/>
                </a:lnTo>
                <a:lnTo>
                  <a:pt x="8336" y="4595"/>
                </a:lnTo>
                <a:lnTo>
                  <a:pt x="8385" y="4627"/>
                </a:lnTo>
                <a:cubicBezTo>
                  <a:pt x="8653" y="4924"/>
                  <a:pt x="8899" y="5104"/>
                  <a:pt x="9575" y="5136"/>
                </a:cubicBezTo>
                <a:lnTo>
                  <a:pt x="9575" y="5499"/>
                </a:lnTo>
                <a:lnTo>
                  <a:pt x="9800" y="5499"/>
                </a:lnTo>
                <a:lnTo>
                  <a:pt x="9800" y="5136"/>
                </a:lnTo>
                <a:cubicBezTo>
                  <a:pt x="10701" y="5074"/>
                  <a:pt x="10892" y="4617"/>
                  <a:pt x="10892" y="4207"/>
                </a:cubicBezTo>
                <a:cubicBezTo>
                  <a:pt x="10892" y="3598"/>
                  <a:pt x="10476" y="3397"/>
                  <a:pt x="9800" y="3252"/>
                </a:cubicBezTo>
                <a:lnTo>
                  <a:pt x="9800" y="2151"/>
                </a:lnTo>
                <a:cubicBezTo>
                  <a:pt x="10251" y="2193"/>
                  <a:pt x="10369" y="2321"/>
                  <a:pt x="10554" y="2520"/>
                </a:cubicBezTo>
                <a:lnTo>
                  <a:pt x="10624" y="2558"/>
                </a:lnTo>
                <a:lnTo>
                  <a:pt x="10927" y="2291"/>
                </a:lnTo>
                <a:lnTo>
                  <a:pt x="10927" y="2259"/>
                </a:lnTo>
                <a:cubicBezTo>
                  <a:pt x="10701" y="2001"/>
                  <a:pt x="10251" y="1853"/>
                  <a:pt x="9800" y="1814"/>
                </a:cubicBezTo>
                <a:lnTo>
                  <a:pt x="9800" y="1222"/>
                </a:lnTo>
                <a:lnTo>
                  <a:pt x="9575" y="1222"/>
                </a:lnTo>
                <a:close/>
                <a:moveTo>
                  <a:pt x="9575" y="2145"/>
                </a:moveTo>
                <a:cubicBezTo>
                  <a:pt x="9575" y="2145"/>
                  <a:pt x="9575" y="3169"/>
                  <a:pt x="9575" y="3169"/>
                </a:cubicBezTo>
                <a:cubicBezTo>
                  <a:pt x="8899" y="3059"/>
                  <a:pt x="8920" y="2936"/>
                  <a:pt x="8920" y="2673"/>
                </a:cubicBezTo>
                <a:cubicBezTo>
                  <a:pt x="8920" y="2392"/>
                  <a:pt x="9350" y="2178"/>
                  <a:pt x="9575" y="2145"/>
                </a:cubicBezTo>
                <a:close/>
                <a:moveTo>
                  <a:pt x="9800" y="3653"/>
                </a:moveTo>
                <a:cubicBezTo>
                  <a:pt x="10251" y="3773"/>
                  <a:pt x="10476" y="3914"/>
                  <a:pt x="10476" y="4226"/>
                </a:cubicBezTo>
                <a:cubicBezTo>
                  <a:pt x="10476" y="4593"/>
                  <a:pt x="10251" y="4761"/>
                  <a:pt x="9800" y="4799"/>
                </a:cubicBezTo>
                <a:lnTo>
                  <a:pt x="9800" y="3653"/>
                </a:lnTo>
                <a:close/>
                <a:moveTo>
                  <a:pt x="18326" y="6536"/>
                </a:moveTo>
                <a:cubicBezTo>
                  <a:pt x="16899" y="6668"/>
                  <a:pt x="15956" y="7546"/>
                  <a:pt x="15602" y="8235"/>
                </a:cubicBezTo>
                <a:cubicBezTo>
                  <a:pt x="14317" y="7633"/>
                  <a:pt x="12810" y="7230"/>
                  <a:pt x="11180" y="7090"/>
                </a:cubicBezTo>
                <a:cubicBezTo>
                  <a:pt x="10704" y="7277"/>
                  <a:pt x="10176" y="7382"/>
                  <a:pt x="9624" y="7382"/>
                </a:cubicBezTo>
                <a:cubicBezTo>
                  <a:pt x="9119" y="7382"/>
                  <a:pt x="8639" y="7293"/>
                  <a:pt x="8195" y="7134"/>
                </a:cubicBezTo>
                <a:cubicBezTo>
                  <a:pt x="3512" y="7677"/>
                  <a:pt x="0" y="10409"/>
                  <a:pt x="0" y="13702"/>
                </a:cubicBezTo>
                <a:cubicBezTo>
                  <a:pt x="0" y="15599"/>
                  <a:pt x="1098" y="17312"/>
                  <a:pt x="3126" y="18526"/>
                </a:cubicBezTo>
                <a:lnTo>
                  <a:pt x="3126" y="21396"/>
                </a:lnTo>
                <a:lnTo>
                  <a:pt x="6505" y="21396"/>
                </a:lnTo>
                <a:lnTo>
                  <a:pt x="6505" y="19996"/>
                </a:lnTo>
                <a:cubicBezTo>
                  <a:pt x="7632" y="20240"/>
                  <a:pt x="8748" y="20372"/>
                  <a:pt x="9906" y="20372"/>
                </a:cubicBezTo>
                <a:cubicBezTo>
                  <a:pt x="10965" y="20372"/>
                  <a:pt x="11912" y="20265"/>
                  <a:pt x="13039" y="20060"/>
                </a:cubicBezTo>
                <a:lnTo>
                  <a:pt x="13039" y="21600"/>
                </a:lnTo>
                <a:lnTo>
                  <a:pt x="16418" y="21600"/>
                </a:lnTo>
                <a:lnTo>
                  <a:pt x="16418" y="18692"/>
                </a:lnTo>
                <a:cubicBezTo>
                  <a:pt x="17319" y="18226"/>
                  <a:pt x="17956" y="17527"/>
                  <a:pt x="18488" y="17120"/>
                </a:cubicBezTo>
                <a:cubicBezTo>
                  <a:pt x="18488" y="17120"/>
                  <a:pt x="20997" y="17120"/>
                  <a:pt x="21220" y="17120"/>
                </a:cubicBezTo>
                <a:cubicBezTo>
                  <a:pt x="21442" y="17120"/>
                  <a:pt x="21600" y="17001"/>
                  <a:pt x="21600" y="16642"/>
                </a:cubicBezTo>
                <a:cubicBezTo>
                  <a:pt x="21600" y="15590"/>
                  <a:pt x="21600" y="12948"/>
                  <a:pt x="21600" y="12767"/>
                </a:cubicBezTo>
                <a:cubicBezTo>
                  <a:pt x="21600" y="12539"/>
                  <a:pt x="21588" y="12436"/>
                  <a:pt x="21297" y="12436"/>
                </a:cubicBezTo>
                <a:cubicBezTo>
                  <a:pt x="21007" y="12436"/>
                  <a:pt x="19671" y="12436"/>
                  <a:pt x="19671" y="12436"/>
                </a:cubicBezTo>
                <a:cubicBezTo>
                  <a:pt x="19452" y="11621"/>
                  <a:pt x="19038" y="10949"/>
                  <a:pt x="18460" y="10297"/>
                </a:cubicBezTo>
                <a:lnTo>
                  <a:pt x="19910" y="6689"/>
                </a:lnTo>
                <a:cubicBezTo>
                  <a:pt x="19331" y="6531"/>
                  <a:pt x="18802" y="6492"/>
                  <a:pt x="18326" y="6536"/>
                </a:cubicBezTo>
                <a:close/>
                <a:moveTo>
                  <a:pt x="9793" y="7904"/>
                </a:moveTo>
                <a:cubicBezTo>
                  <a:pt x="10745" y="7910"/>
                  <a:pt x="11739" y="8047"/>
                  <a:pt x="12961" y="8363"/>
                </a:cubicBezTo>
                <a:cubicBezTo>
                  <a:pt x="12961" y="8363"/>
                  <a:pt x="12722" y="9406"/>
                  <a:pt x="12722" y="9406"/>
                </a:cubicBezTo>
                <a:cubicBezTo>
                  <a:pt x="10451" y="8819"/>
                  <a:pt x="9096" y="8906"/>
                  <a:pt x="7083" y="9292"/>
                </a:cubicBezTo>
                <a:lnTo>
                  <a:pt x="6871" y="8229"/>
                </a:lnTo>
                <a:cubicBezTo>
                  <a:pt x="7932" y="8026"/>
                  <a:pt x="8841" y="7899"/>
                  <a:pt x="9793" y="7904"/>
                </a:cubicBezTo>
                <a:close/>
                <a:moveTo>
                  <a:pt x="9793" y="7904"/>
                </a:move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22" name="AutoShape 29"/>
          <p:cNvSpPr>
            <a:spLocks/>
          </p:cNvSpPr>
          <p:nvPr/>
        </p:nvSpPr>
        <p:spPr bwMode="auto">
          <a:xfrm>
            <a:off x="324408" y="4448054"/>
            <a:ext cx="554179" cy="673513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lnTo>
                  <a:pt x="16713" y="795"/>
                </a:lnTo>
                <a:lnTo>
                  <a:pt x="17788" y="1816"/>
                </a:lnTo>
                <a:lnTo>
                  <a:pt x="10438" y="8457"/>
                </a:lnTo>
                <a:lnTo>
                  <a:pt x="7769" y="6084"/>
                </a:lnTo>
                <a:lnTo>
                  <a:pt x="295" y="13084"/>
                </a:lnTo>
                <a:lnTo>
                  <a:pt x="2134" y="14784"/>
                </a:lnTo>
                <a:lnTo>
                  <a:pt x="7691" y="9560"/>
                </a:lnTo>
                <a:lnTo>
                  <a:pt x="10444" y="12008"/>
                </a:lnTo>
                <a:lnTo>
                  <a:pt x="19620" y="3588"/>
                </a:lnTo>
                <a:lnTo>
                  <a:pt x="20665" y="4579"/>
                </a:lnTo>
                <a:cubicBezTo>
                  <a:pt x="20665" y="4579"/>
                  <a:pt x="21600" y="0"/>
                  <a:pt x="21600" y="0"/>
                </a:cubicBezTo>
                <a:close/>
                <a:moveTo>
                  <a:pt x="21487" y="10042"/>
                </a:moveTo>
                <a:lnTo>
                  <a:pt x="15457" y="10042"/>
                </a:lnTo>
                <a:lnTo>
                  <a:pt x="15457" y="21600"/>
                </a:lnTo>
                <a:lnTo>
                  <a:pt x="21487" y="21600"/>
                </a:lnTo>
                <a:cubicBezTo>
                  <a:pt x="21487" y="21600"/>
                  <a:pt x="21487" y="10042"/>
                  <a:pt x="21487" y="10042"/>
                </a:cubicBezTo>
                <a:close/>
                <a:moveTo>
                  <a:pt x="13759" y="13564"/>
                </a:moveTo>
                <a:lnTo>
                  <a:pt x="7728" y="13564"/>
                </a:lnTo>
                <a:lnTo>
                  <a:pt x="7728" y="21600"/>
                </a:lnTo>
                <a:lnTo>
                  <a:pt x="13759" y="21600"/>
                </a:lnTo>
                <a:cubicBezTo>
                  <a:pt x="13759" y="21600"/>
                  <a:pt x="13759" y="13564"/>
                  <a:pt x="13759" y="13564"/>
                </a:cubicBezTo>
                <a:close/>
                <a:moveTo>
                  <a:pt x="5972" y="21600"/>
                </a:moveTo>
                <a:lnTo>
                  <a:pt x="0" y="21600"/>
                </a:lnTo>
                <a:lnTo>
                  <a:pt x="0" y="16151"/>
                </a:lnTo>
                <a:lnTo>
                  <a:pt x="5972" y="16151"/>
                </a:lnTo>
                <a:lnTo>
                  <a:pt x="5972" y="21600"/>
                </a:lnTo>
                <a:cubicBezTo>
                  <a:pt x="5972" y="21600"/>
                  <a:pt x="5972" y="21600"/>
                  <a:pt x="5972" y="21600"/>
                </a:cubicBezTo>
                <a:close/>
                <a:moveTo>
                  <a:pt x="5972" y="21600"/>
                </a:move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23" name="AutoShape 23"/>
          <p:cNvSpPr>
            <a:spLocks/>
          </p:cNvSpPr>
          <p:nvPr/>
        </p:nvSpPr>
        <p:spPr bwMode="auto">
          <a:xfrm>
            <a:off x="255567" y="3175654"/>
            <a:ext cx="685789" cy="570651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13935" y="0"/>
                </a:moveTo>
                <a:cubicBezTo>
                  <a:pt x="13758" y="0"/>
                  <a:pt x="13594" y="56"/>
                  <a:pt x="13443" y="147"/>
                </a:cubicBezTo>
                <a:lnTo>
                  <a:pt x="13437" y="139"/>
                </a:lnTo>
                <a:lnTo>
                  <a:pt x="13412" y="163"/>
                </a:lnTo>
                <a:cubicBezTo>
                  <a:pt x="13360" y="197"/>
                  <a:pt x="13312" y="234"/>
                  <a:pt x="13265" y="277"/>
                </a:cubicBezTo>
                <a:lnTo>
                  <a:pt x="7727" y="4460"/>
                </a:lnTo>
                <a:cubicBezTo>
                  <a:pt x="7342" y="4724"/>
                  <a:pt x="7081" y="5258"/>
                  <a:pt x="7081" y="5871"/>
                </a:cubicBezTo>
                <a:cubicBezTo>
                  <a:pt x="7081" y="6746"/>
                  <a:pt x="7614" y="7453"/>
                  <a:pt x="8274" y="7453"/>
                </a:cubicBezTo>
                <a:cubicBezTo>
                  <a:pt x="8420" y="7453"/>
                  <a:pt x="8562" y="7419"/>
                  <a:pt x="8692" y="7355"/>
                </a:cubicBezTo>
                <a:cubicBezTo>
                  <a:pt x="8774" y="7314"/>
                  <a:pt x="8853" y="7262"/>
                  <a:pt x="8925" y="7200"/>
                </a:cubicBezTo>
                <a:cubicBezTo>
                  <a:pt x="9502" y="6817"/>
                  <a:pt x="11015" y="5806"/>
                  <a:pt x="11808" y="5251"/>
                </a:cubicBezTo>
                <a:cubicBezTo>
                  <a:pt x="12801" y="4557"/>
                  <a:pt x="13443" y="5325"/>
                  <a:pt x="13443" y="5325"/>
                </a:cubicBezTo>
                <a:lnTo>
                  <a:pt x="18096" y="11375"/>
                </a:lnTo>
                <a:lnTo>
                  <a:pt x="18102" y="11383"/>
                </a:lnTo>
                <a:cubicBezTo>
                  <a:pt x="18321" y="11706"/>
                  <a:pt x="18635" y="11905"/>
                  <a:pt x="18988" y="11905"/>
                </a:cubicBezTo>
                <a:cubicBezTo>
                  <a:pt x="19012" y="11905"/>
                  <a:pt x="19038" y="11907"/>
                  <a:pt x="19061" y="11905"/>
                </a:cubicBezTo>
                <a:lnTo>
                  <a:pt x="19068" y="11905"/>
                </a:lnTo>
                <a:lnTo>
                  <a:pt x="19104" y="11897"/>
                </a:lnTo>
                <a:cubicBezTo>
                  <a:pt x="19149" y="11891"/>
                  <a:pt x="19196" y="11885"/>
                  <a:pt x="19240" y="11872"/>
                </a:cubicBezTo>
                <a:lnTo>
                  <a:pt x="21600" y="11375"/>
                </a:lnTo>
                <a:lnTo>
                  <a:pt x="21600" y="2675"/>
                </a:lnTo>
                <a:cubicBezTo>
                  <a:pt x="21600" y="2675"/>
                  <a:pt x="20595" y="2978"/>
                  <a:pt x="19172" y="3441"/>
                </a:cubicBezTo>
                <a:cubicBezTo>
                  <a:pt x="17749" y="3904"/>
                  <a:pt x="17445" y="3612"/>
                  <a:pt x="17445" y="3612"/>
                </a:cubicBezTo>
                <a:lnTo>
                  <a:pt x="14802" y="489"/>
                </a:lnTo>
                <a:cubicBezTo>
                  <a:pt x="14582" y="187"/>
                  <a:pt x="14275" y="0"/>
                  <a:pt x="13935" y="0"/>
                </a:cubicBezTo>
                <a:close/>
                <a:moveTo>
                  <a:pt x="8261" y="261"/>
                </a:moveTo>
                <a:cubicBezTo>
                  <a:pt x="7715" y="254"/>
                  <a:pt x="7315" y="440"/>
                  <a:pt x="7315" y="440"/>
                </a:cubicBezTo>
                <a:cubicBezTo>
                  <a:pt x="7315" y="440"/>
                  <a:pt x="5041" y="1964"/>
                  <a:pt x="4155" y="2658"/>
                </a:cubicBezTo>
                <a:cubicBezTo>
                  <a:pt x="3270" y="3353"/>
                  <a:pt x="2360" y="2846"/>
                  <a:pt x="2360" y="2846"/>
                </a:cubicBezTo>
                <a:lnTo>
                  <a:pt x="0" y="1647"/>
                </a:lnTo>
                <a:lnTo>
                  <a:pt x="0" y="11628"/>
                </a:lnTo>
                <a:lnTo>
                  <a:pt x="1156" y="12190"/>
                </a:lnTo>
                <a:lnTo>
                  <a:pt x="1260" y="12280"/>
                </a:lnTo>
                <a:cubicBezTo>
                  <a:pt x="1271" y="12239"/>
                  <a:pt x="1284" y="12197"/>
                  <a:pt x="1297" y="12158"/>
                </a:cubicBezTo>
                <a:cubicBezTo>
                  <a:pt x="1403" y="11214"/>
                  <a:pt x="2013" y="10486"/>
                  <a:pt x="2754" y="10486"/>
                </a:cubicBezTo>
                <a:cubicBezTo>
                  <a:pt x="3570" y="10486"/>
                  <a:pt x="4235" y="11369"/>
                  <a:pt x="4235" y="12451"/>
                </a:cubicBezTo>
                <a:cubicBezTo>
                  <a:pt x="4235" y="12511"/>
                  <a:pt x="4227" y="12572"/>
                  <a:pt x="4223" y="12631"/>
                </a:cubicBezTo>
                <a:cubicBezTo>
                  <a:pt x="4248" y="12629"/>
                  <a:pt x="4277" y="12622"/>
                  <a:pt x="4303" y="12622"/>
                </a:cubicBezTo>
                <a:cubicBezTo>
                  <a:pt x="5119" y="12622"/>
                  <a:pt x="5778" y="13497"/>
                  <a:pt x="5778" y="14579"/>
                </a:cubicBezTo>
                <a:cubicBezTo>
                  <a:pt x="5778" y="14612"/>
                  <a:pt x="5779" y="14645"/>
                  <a:pt x="5778" y="14677"/>
                </a:cubicBezTo>
                <a:cubicBezTo>
                  <a:pt x="5841" y="14667"/>
                  <a:pt x="5904" y="14661"/>
                  <a:pt x="5969" y="14661"/>
                </a:cubicBezTo>
                <a:cubicBezTo>
                  <a:pt x="6813" y="14661"/>
                  <a:pt x="7499" y="15544"/>
                  <a:pt x="7542" y="16650"/>
                </a:cubicBezTo>
                <a:cubicBezTo>
                  <a:pt x="7666" y="16614"/>
                  <a:pt x="7792" y="16593"/>
                  <a:pt x="7923" y="16593"/>
                </a:cubicBezTo>
                <a:cubicBezTo>
                  <a:pt x="8889" y="16593"/>
                  <a:pt x="9675" y="17628"/>
                  <a:pt x="9675" y="18909"/>
                </a:cubicBezTo>
                <a:cubicBezTo>
                  <a:pt x="9675" y="18957"/>
                  <a:pt x="9671" y="19009"/>
                  <a:pt x="9669" y="19056"/>
                </a:cubicBezTo>
                <a:cubicBezTo>
                  <a:pt x="9675" y="19096"/>
                  <a:pt x="9683" y="19137"/>
                  <a:pt x="9687" y="19178"/>
                </a:cubicBezTo>
                <a:lnTo>
                  <a:pt x="9933" y="19374"/>
                </a:lnTo>
                <a:lnTo>
                  <a:pt x="10339" y="19953"/>
                </a:lnTo>
                <a:cubicBezTo>
                  <a:pt x="10510" y="20264"/>
                  <a:pt x="10789" y="20467"/>
                  <a:pt x="11101" y="20467"/>
                </a:cubicBezTo>
                <a:cubicBezTo>
                  <a:pt x="11620" y="20467"/>
                  <a:pt x="12042" y="19915"/>
                  <a:pt x="12042" y="19227"/>
                </a:cubicBezTo>
                <a:cubicBezTo>
                  <a:pt x="12042" y="18969"/>
                  <a:pt x="11977" y="18725"/>
                  <a:pt x="11876" y="18526"/>
                </a:cubicBezTo>
                <a:lnTo>
                  <a:pt x="11882" y="18518"/>
                </a:lnTo>
                <a:lnTo>
                  <a:pt x="11845" y="18469"/>
                </a:lnTo>
                <a:cubicBezTo>
                  <a:pt x="11797" y="18386"/>
                  <a:pt x="11741" y="18313"/>
                  <a:pt x="11679" y="18249"/>
                </a:cubicBezTo>
                <a:lnTo>
                  <a:pt x="10419" y="16553"/>
                </a:lnTo>
                <a:cubicBezTo>
                  <a:pt x="10386" y="16514"/>
                  <a:pt x="10364" y="16460"/>
                  <a:pt x="10364" y="16398"/>
                </a:cubicBezTo>
                <a:cubicBezTo>
                  <a:pt x="10364" y="16282"/>
                  <a:pt x="10436" y="16186"/>
                  <a:pt x="10523" y="16186"/>
                </a:cubicBezTo>
                <a:cubicBezTo>
                  <a:pt x="10568" y="16186"/>
                  <a:pt x="10605" y="16211"/>
                  <a:pt x="10634" y="16251"/>
                </a:cubicBezTo>
                <a:lnTo>
                  <a:pt x="12447" y="18656"/>
                </a:lnTo>
                <a:lnTo>
                  <a:pt x="12454" y="18648"/>
                </a:lnTo>
                <a:cubicBezTo>
                  <a:pt x="12616" y="18828"/>
                  <a:pt x="12821" y="18942"/>
                  <a:pt x="13050" y="18942"/>
                </a:cubicBezTo>
                <a:cubicBezTo>
                  <a:pt x="13569" y="18942"/>
                  <a:pt x="13990" y="18383"/>
                  <a:pt x="13990" y="17694"/>
                </a:cubicBezTo>
                <a:cubicBezTo>
                  <a:pt x="13990" y="17452"/>
                  <a:pt x="13939" y="17225"/>
                  <a:pt x="13849" y="17034"/>
                </a:cubicBezTo>
                <a:lnTo>
                  <a:pt x="13855" y="17026"/>
                </a:lnTo>
                <a:lnTo>
                  <a:pt x="13806" y="16952"/>
                </a:lnTo>
                <a:cubicBezTo>
                  <a:pt x="13761" y="16871"/>
                  <a:pt x="13711" y="16797"/>
                  <a:pt x="13652" y="16732"/>
                </a:cubicBezTo>
                <a:lnTo>
                  <a:pt x="12152" y="14604"/>
                </a:lnTo>
                <a:cubicBezTo>
                  <a:pt x="12111" y="14570"/>
                  <a:pt x="12079" y="14509"/>
                  <a:pt x="12079" y="14441"/>
                </a:cubicBezTo>
                <a:cubicBezTo>
                  <a:pt x="12079" y="14336"/>
                  <a:pt x="12147" y="14253"/>
                  <a:pt x="12226" y="14253"/>
                </a:cubicBezTo>
                <a:cubicBezTo>
                  <a:pt x="12282" y="14253"/>
                  <a:pt x="12325" y="14297"/>
                  <a:pt x="12349" y="14359"/>
                </a:cubicBezTo>
                <a:lnTo>
                  <a:pt x="14242" y="16814"/>
                </a:lnTo>
                <a:lnTo>
                  <a:pt x="14248" y="16805"/>
                </a:lnTo>
                <a:cubicBezTo>
                  <a:pt x="14414" y="16998"/>
                  <a:pt x="14626" y="17115"/>
                  <a:pt x="14863" y="17115"/>
                </a:cubicBezTo>
                <a:cubicBezTo>
                  <a:pt x="15382" y="17115"/>
                  <a:pt x="15804" y="16556"/>
                  <a:pt x="15804" y="15868"/>
                </a:cubicBezTo>
                <a:cubicBezTo>
                  <a:pt x="15804" y="15594"/>
                  <a:pt x="15738" y="15339"/>
                  <a:pt x="15625" y="15134"/>
                </a:cubicBezTo>
                <a:lnTo>
                  <a:pt x="15631" y="15126"/>
                </a:lnTo>
                <a:lnTo>
                  <a:pt x="15576" y="15052"/>
                </a:lnTo>
                <a:cubicBezTo>
                  <a:pt x="15555" y="15020"/>
                  <a:pt x="15532" y="14992"/>
                  <a:pt x="15508" y="14963"/>
                </a:cubicBezTo>
                <a:lnTo>
                  <a:pt x="14039" y="12940"/>
                </a:lnTo>
                <a:lnTo>
                  <a:pt x="14039" y="12932"/>
                </a:lnTo>
                <a:cubicBezTo>
                  <a:pt x="14010" y="12894"/>
                  <a:pt x="13990" y="12845"/>
                  <a:pt x="13990" y="12785"/>
                </a:cubicBezTo>
                <a:cubicBezTo>
                  <a:pt x="13990" y="12668"/>
                  <a:pt x="14068" y="12573"/>
                  <a:pt x="14156" y="12573"/>
                </a:cubicBezTo>
                <a:cubicBezTo>
                  <a:pt x="14221" y="12573"/>
                  <a:pt x="14272" y="12623"/>
                  <a:pt x="14298" y="12696"/>
                </a:cubicBezTo>
                <a:lnTo>
                  <a:pt x="15828" y="14620"/>
                </a:lnTo>
                <a:lnTo>
                  <a:pt x="15834" y="14620"/>
                </a:lnTo>
                <a:cubicBezTo>
                  <a:pt x="16004" y="14869"/>
                  <a:pt x="16250" y="15020"/>
                  <a:pt x="16523" y="15020"/>
                </a:cubicBezTo>
                <a:cubicBezTo>
                  <a:pt x="17034" y="15020"/>
                  <a:pt x="17445" y="14475"/>
                  <a:pt x="17445" y="13797"/>
                </a:cubicBezTo>
                <a:cubicBezTo>
                  <a:pt x="17445" y="13412"/>
                  <a:pt x="17315" y="13068"/>
                  <a:pt x="17107" y="12843"/>
                </a:cubicBezTo>
                <a:cubicBezTo>
                  <a:pt x="16574" y="12133"/>
                  <a:pt x="13897" y="8561"/>
                  <a:pt x="13173" y="7648"/>
                </a:cubicBezTo>
                <a:cubicBezTo>
                  <a:pt x="12367" y="6634"/>
                  <a:pt x="11384" y="7200"/>
                  <a:pt x="11384" y="7200"/>
                </a:cubicBezTo>
                <a:lnTo>
                  <a:pt x="9054" y="8594"/>
                </a:lnTo>
                <a:cubicBezTo>
                  <a:pt x="8739" y="8846"/>
                  <a:pt x="8374" y="8994"/>
                  <a:pt x="7979" y="8994"/>
                </a:cubicBezTo>
                <a:cubicBezTo>
                  <a:pt x="6820" y="8994"/>
                  <a:pt x="5883" y="7750"/>
                  <a:pt x="5883" y="6213"/>
                </a:cubicBezTo>
                <a:cubicBezTo>
                  <a:pt x="5883" y="5220"/>
                  <a:pt x="6276" y="4349"/>
                  <a:pt x="6866" y="3857"/>
                </a:cubicBezTo>
                <a:lnTo>
                  <a:pt x="6854" y="3832"/>
                </a:lnTo>
                <a:lnTo>
                  <a:pt x="10075" y="1239"/>
                </a:lnTo>
                <a:cubicBezTo>
                  <a:pt x="9501" y="465"/>
                  <a:pt x="8807" y="268"/>
                  <a:pt x="8261" y="261"/>
                </a:cubicBezTo>
                <a:close/>
                <a:moveTo>
                  <a:pt x="2920" y="11742"/>
                </a:moveTo>
                <a:cubicBezTo>
                  <a:pt x="2178" y="11742"/>
                  <a:pt x="1574" y="12551"/>
                  <a:pt x="1574" y="13544"/>
                </a:cubicBezTo>
                <a:cubicBezTo>
                  <a:pt x="1574" y="14537"/>
                  <a:pt x="2178" y="15338"/>
                  <a:pt x="2920" y="15338"/>
                </a:cubicBezTo>
                <a:cubicBezTo>
                  <a:pt x="2943" y="15338"/>
                  <a:pt x="2964" y="15339"/>
                  <a:pt x="2987" y="15338"/>
                </a:cubicBezTo>
                <a:cubicBezTo>
                  <a:pt x="2984" y="15391"/>
                  <a:pt x="2981" y="15446"/>
                  <a:pt x="2981" y="15501"/>
                </a:cubicBezTo>
                <a:cubicBezTo>
                  <a:pt x="2981" y="16494"/>
                  <a:pt x="3579" y="17295"/>
                  <a:pt x="4321" y="17295"/>
                </a:cubicBezTo>
                <a:cubicBezTo>
                  <a:pt x="4350" y="17295"/>
                  <a:pt x="4379" y="17289"/>
                  <a:pt x="4407" y="17287"/>
                </a:cubicBezTo>
                <a:cubicBezTo>
                  <a:pt x="4402" y="17354"/>
                  <a:pt x="4401" y="17429"/>
                  <a:pt x="4401" y="17499"/>
                </a:cubicBezTo>
                <a:cubicBezTo>
                  <a:pt x="4401" y="18561"/>
                  <a:pt x="5046" y="19423"/>
                  <a:pt x="5839" y="19423"/>
                </a:cubicBezTo>
                <a:cubicBezTo>
                  <a:pt x="5905" y="19423"/>
                  <a:pt x="5966" y="19410"/>
                  <a:pt x="6030" y="19398"/>
                </a:cubicBezTo>
                <a:cubicBezTo>
                  <a:pt x="6029" y="19422"/>
                  <a:pt x="6030" y="19448"/>
                  <a:pt x="6030" y="19472"/>
                </a:cubicBezTo>
                <a:cubicBezTo>
                  <a:pt x="6030" y="20648"/>
                  <a:pt x="6744" y="21600"/>
                  <a:pt x="7622" y="21600"/>
                </a:cubicBezTo>
                <a:cubicBezTo>
                  <a:pt x="8501" y="21600"/>
                  <a:pt x="9208" y="20648"/>
                  <a:pt x="9208" y="19472"/>
                </a:cubicBezTo>
                <a:cubicBezTo>
                  <a:pt x="9208" y="18296"/>
                  <a:pt x="8501" y="17344"/>
                  <a:pt x="7622" y="17344"/>
                </a:cubicBezTo>
                <a:cubicBezTo>
                  <a:pt x="7502" y="17344"/>
                  <a:pt x="7384" y="17359"/>
                  <a:pt x="7272" y="17393"/>
                </a:cubicBezTo>
                <a:cubicBezTo>
                  <a:pt x="7232" y="16377"/>
                  <a:pt x="6608" y="15574"/>
                  <a:pt x="5839" y="15574"/>
                </a:cubicBezTo>
                <a:cubicBezTo>
                  <a:pt x="5781" y="15574"/>
                  <a:pt x="5718" y="15581"/>
                  <a:pt x="5661" y="15590"/>
                </a:cubicBezTo>
                <a:cubicBezTo>
                  <a:pt x="5662" y="15560"/>
                  <a:pt x="5667" y="15531"/>
                  <a:pt x="5667" y="15501"/>
                </a:cubicBezTo>
                <a:cubicBezTo>
                  <a:pt x="5667" y="14508"/>
                  <a:pt x="5063" y="13699"/>
                  <a:pt x="4321" y="13699"/>
                </a:cubicBezTo>
                <a:cubicBezTo>
                  <a:pt x="4298" y="13699"/>
                  <a:pt x="4277" y="13705"/>
                  <a:pt x="4254" y="13707"/>
                </a:cubicBezTo>
                <a:cubicBezTo>
                  <a:pt x="4257" y="13653"/>
                  <a:pt x="4260" y="13599"/>
                  <a:pt x="4260" y="13544"/>
                </a:cubicBezTo>
                <a:cubicBezTo>
                  <a:pt x="4260" y="12551"/>
                  <a:pt x="3662" y="11742"/>
                  <a:pt x="2920" y="11742"/>
                </a:cubicBezTo>
                <a:close/>
                <a:moveTo>
                  <a:pt x="2920" y="11742"/>
                </a:move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24" name="TextBox 10"/>
          <p:cNvSpPr txBox="1"/>
          <p:nvPr/>
        </p:nvSpPr>
        <p:spPr>
          <a:xfrm>
            <a:off x="-36576" y="2473286"/>
            <a:ext cx="14109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B62824"/>
                </a:solidFill>
              </a:rPr>
              <a:t>CLIENT </a:t>
            </a:r>
          </a:p>
          <a:p>
            <a:pPr algn="ctr"/>
            <a:r>
              <a:rPr lang="en-US" sz="2000" b="1" dirty="0" smtClean="0">
                <a:solidFill>
                  <a:srgbClr val="B62824"/>
                </a:solidFill>
              </a:rPr>
              <a:t>RETENTION</a:t>
            </a:r>
            <a:endParaRPr lang="en-US" sz="2000" b="1" dirty="0">
              <a:solidFill>
                <a:srgbClr val="B62824"/>
              </a:solidFill>
            </a:endParaRPr>
          </a:p>
        </p:txBody>
      </p:sp>
      <p:sp>
        <p:nvSpPr>
          <p:cNvPr id="26" name="TextBox 10"/>
          <p:cNvSpPr txBox="1"/>
          <p:nvPr/>
        </p:nvSpPr>
        <p:spPr>
          <a:xfrm>
            <a:off x="120806" y="3794105"/>
            <a:ext cx="10961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B62824"/>
                </a:solidFill>
              </a:rPr>
              <a:t>ENERGY </a:t>
            </a:r>
          </a:p>
          <a:p>
            <a:pPr algn="ctr"/>
            <a:r>
              <a:rPr lang="en-US" sz="2000" b="1" dirty="0" smtClean="0">
                <a:solidFill>
                  <a:srgbClr val="B62824"/>
                </a:solidFill>
              </a:rPr>
              <a:t>SPEND</a:t>
            </a:r>
            <a:endParaRPr lang="en-US" sz="2000" b="1" dirty="0">
              <a:solidFill>
                <a:srgbClr val="B62824"/>
              </a:solidFill>
            </a:endParaRPr>
          </a:p>
        </p:txBody>
      </p:sp>
      <p:sp>
        <p:nvSpPr>
          <p:cNvPr id="27" name="Oval 3"/>
          <p:cNvSpPr/>
          <p:nvPr/>
        </p:nvSpPr>
        <p:spPr>
          <a:xfrm>
            <a:off x="1286210" y="3833127"/>
            <a:ext cx="1050214" cy="1001548"/>
          </a:xfrm>
          <a:prstGeom prst="ellipse">
            <a:avLst/>
          </a:prstGeom>
          <a:solidFill>
            <a:srgbClr val="717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$1.4  </a:t>
            </a:r>
            <a:r>
              <a:rPr lang="en-US" sz="1600" b="1" dirty="0" smtClean="0"/>
              <a:t>Billion </a:t>
            </a:r>
            <a:r>
              <a:rPr lang="en-US" b="1" dirty="0" smtClean="0"/>
              <a:t>USD</a:t>
            </a:r>
            <a:endParaRPr lang="en-US" b="1" dirty="0"/>
          </a:p>
        </p:txBody>
      </p:sp>
      <p:sp>
        <p:nvSpPr>
          <p:cNvPr id="29" name="Oval 3"/>
          <p:cNvSpPr/>
          <p:nvPr/>
        </p:nvSpPr>
        <p:spPr>
          <a:xfrm>
            <a:off x="1304498" y="2546103"/>
            <a:ext cx="1050214" cy="1001548"/>
          </a:xfrm>
          <a:prstGeom prst="ellipse">
            <a:avLst/>
          </a:prstGeom>
          <a:solidFill>
            <a:srgbClr val="717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/>
              <a:t>97%</a:t>
            </a:r>
            <a:endParaRPr lang="en-US" sz="2400" b="1" dirty="0"/>
          </a:p>
        </p:txBody>
      </p:sp>
      <p:sp>
        <p:nvSpPr>
          <p:cNvPr id="30" name="Oval 3"/>
          <p:cNvSpPr/>
          <p:nvPr/>
        </p:nvSpPr>
        <p:spPr>
          <a:xfrm>
            <a:off x="1293427" y="1270738"/>
            <a:ext cx="1050214" cy="1001548"/>
          </a:xfrm>
          <a:prstGeom prst="ellipse">
            <a:avLst/>
          </a:prstGeom>
          <a:solidFill>
            <a:srgbClr val="717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 smtClean="0"/>
              <a:t>+400</a:t>
            </a:r>
            <a:endParaRPr lang="en-US" sz="2100" b="1" dirty="0"/>
          </a:p>
        </p:txBody>
      </p:sp>
      <p:sp>
        <p:nvSpPr>
          <p:cNvPr id="31" name="TextBox 10"/>
          <p:cNvSpPr txBox="1"/>
          <p:nvPr/>
        </p:nvSpPr>
        <p:spPr>
          <a:xfrm>
            <a:off x="108565" y="5132727"/>
            <a:ext cx="11206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B62824"/>
                </a:solidFill>
              </a:rPr>
              <a:t>CLIENT </a:t>
            </a:r>
          </a:p>
          <a:p>
            <a:pPr algn="ctr"/>
            <a:r>
              <a:rPr lang="en-US" sz="2000" b="1" dirty="0" smtClean="0">
                <a:solidFill>
                  <a:srgbClr val="B62824"/>
                </a:solidFill>
              </a:rPr>
              <a:t>SAVINGS</a:t>
            </a:r>
            <a:endParaRPr lang="en-US" sz="2000" b="1" dirty="0">
              <a:solidFill>
                <a:srgbClr val="B62824"/>
              </a:solidFill>
            </a:endParaRPr>
          </a:p>
        </p:txBody>
      </p:sp>
      <p:sp>
        <p:nvSpPr>
          <p:cNvPr id="32" name="Oval 3"/>
          <p:cNvSpPr/>
          <p:nvPr/>
        </p:nvSpPr>
        <p:spPr>
          <a:xfrm>
            <a:off x="1286210" y="4985856"/>
            <a:ext cx="1050214" cy="1001548"/>
          </a:xfrm>
          <a:prstGeom prst="ellipse">
            <a:avLst/>
          </a:prstGeom>
          <a:solidFill>
            <a:srgbClr val="7171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$700 </a:t>
            </a:r>
            <a:r>
              <a:rPr lang="en-US" sz="1500" b="1" dirty="0" smtClean="0"/>
              <a:t>Million </a:t>
            </a:r>
            <a:r>
              <a:rPr lang="en-US" b="1" dirty="0" smtClean="0"/>
              <a:t>USD</a:t>
            </a:r>
            <a:endParaRPr lang="en-US" b="1" dirty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2219662" y="1077823"/>
            <a:ext cx="4259944" cy="43857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Over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15 Years experience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in North American deregulated markets</a:t>
            </a:r>
          </a:p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Comprehensive understanding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of every aspect that affects energy prices and how to help clients manage and reduce energy spend.</a:t>
            </a:r>
          </a:p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Strategic sourcing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of power and natural gas to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manage risk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and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reduce cost</a:t>
            </a:r>
          </a:p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Recommend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ideal product structure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and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supplier</a:t>
            </a:r>
          </a:p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Review and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negotiate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 electricity sales and purchase agreements with Supplier(s) to ensure a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fair an balanced cont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ract</a:t>
            </a:r>
          </a:p>
          <a:p>
            <a:pPr marL="285750" algn="l">
              <a:spcBef>
                <a:spcPts val="0"/>
              </a:spcBef>
              <a:buFont typeface="Arial" charset="0"/>
              <a:buChar char="•"/>
            </a:pP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Complete understanding of the Mexican Market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regulatory landscape 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and the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legal process</a:t>
            </a:r>
            <a:r>
              <a:rPr lang="en-US" sz="1700" dirty="0" smtClean="0">
                <a:solidFill>
                  <a:prstClr val="black"/>
                </a:solidFill>
                <a:latin typeface="+mj-lt"/>
              </a:rPr>
              <a:t> for </a:t>
            </a:r>
            <a:r>
              <a:rPr lang="en-US" sz="1700" b="1" dirty="0" smtClean="0">
                <a:solidFill>
                  <a:prstClr val="black"/>
                </a:solidFill>
                <a:latin typeface="+mj-lt"/>
              </a:rPr>
              <a:t>market participation.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endParaRPr lang="en-US" sz="1700" baseline="30000" dirty="0">
              <a:solidFill>
                <a:prstClr val="black"/>
              </a:solidFill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2393378" y="5611219"/>
            <a:ext cx="6661340" cy="229394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Mexico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Clients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5" name="Picture 21">
            <a:extLst>
              <a:ext uri="{FF2B5EF4-FFF2-40B4-BE49-F238E27FC236}">
                <a16:creationId xmlns:a16="http://schemas.microsoft.com/office/drawing/2014/main" xmlns="" id="{6FA2B188-166D-40F5-9B44-A62E64801F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5984" y="5973041"/>
            <a:ext cx="921969" cy="345739"/>
          </a:xfrm>
          <a:prstGeom prst="rect">
            <a:avLst/>
          </a:prstGeom>
        </p:spPr>
      </p:pic>
      <p:pic>
        <p:nvPicPr>
          <p:cNvPr id="36" name="Picture 24">
            <a:extLst>
              <a:ext uri="{FF2B5EF4-FFF2-40B4-BE49-F238E27FC236}">
                <a16:creationId xmlns:a16="http://schemas.microsoft.com/office/drawing/2014/main" xmlns="" id="{3EA7AE7D-9F60-4B89-9231-9E746469D7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2378" y="5974037"/>
            <a:ext cx="645340" cy="441060"/>
          </a:xfrm>
          <a:prstGeom prst="rect">
            <a:avLst/>
          </a:prstGeom>
        </p:spPr>
      </p:pic>
      <p:pic>
        <p:nvPicPr>
          <p:cNvPr id="37" name="Picture 26">
            <a:extLst>
              <a:ext uri="{FF2B5EF4-FFF2-40B4-BE49-F238E27FC236}">
                <a16:creationId xmlns:a16="http://schemas.microsoft.com/office/drawing/2014/main" xmlns="" id="{DCAB02AC-E3BF-454E-BE3A-1740393607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1975" y="5900122"/>
            <a:ext cx="418905" cy="563849"/>
          </a:xfrm>
          <a:prstGeom prst="rect">
            <a:avLst/>
          </a:prstGeom>
        </p:spPr>
      </p:pic>
      <p:pic>
        <p:nvPicPr>
          <p:cNvPr id="38" name="Picture 31">
            <a:extLst>
              <a:ext uri="{FF2B5EF4-FFF2-40B4-BE49-F238E27FC236}">
                <a16:creationId xmlns:a16="http://schemas.microsoft.com/office/drawing/2014/main" xmlns="" id="{3307D23A-3F91-4863-9806-C1BF8666A75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690" y="5890031"/>
            <a:ext cx="902394" cy="511760"/>
          </a:xfrm>
          <a:prstGeom prst="rect">
            <a:avLst/>
          </a:prstGeom>
        </p:spPr>
      </p:pic>
      <p:pic>
        <p:nvPicPr>
          <p:cNvPr id="39" name="Picture 2">
            <a:extLst>
              <a:ext uri="{FF2B5EF4-FFF2-40B4-BE49-F238E27FC236}">
                <a16:creationId xmlns:a16="http://schemas.microsoft.com/office/drawing/2014/main" xmlns="" id="{9331B1FD-E343-433B-99E3-A3240102D00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80950" y="5974037"/>
            <a:ext cx="1343250" cy="523868"/>
          </a:xfrm>
          <a:prstGeom prst="rect">
            <a:avLst/>
          </a:prstGeom>
        </p:spPr>
      </p:pic>
      <p:pic>
        <p:nvPicPr>
          <p:cNvPr id="40" name="Picture 4">
            <a:extLst>
              <a:ext uri="{FF2B5EF4-FFF2-40B4-BE49-F238E27FC236}">
                <a16:creationId xmlns:a16="http://schemas.microsoft.com/office/drawing/2014/main" xmlns="" id="{F02782AA-BC45-46F3-AAF5-6438FFAB2F0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953" y="5909310"/>
            <a:ext cx="660586" cy="384946"/>
          </a:xfrm>
          <a:prstGeom prst="rect">
            <a:avLst/>
          </a:prstGeom>
        </p:spPr>
      </p:pic>
      <p:pic>
        <p:nvPicPr>
          <p:cNvPr id="41" name="Picture 7">
            <a:extLst>
              <a:ext uri="{FF2B5EF4-FFF2-40B4-BE49-F238E27FC236}">
                <a16:creationId xmlns:a16="http://schemas.microsoft.com/office/drawing/2014/main" xmlns="" id="{53598243-7C87-4A36-901F-541656013E1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668" y="5974037"/>
            <a:ext cx="660288" cy="489934"/>
          </a:xfrm>
          <a:prstGeom prst="rect">
            <a:avLst/>
          </a:prstGeom>
        </p:spPr>
      </p:pic>
      <p:pic>
        <p:nvPicPr>
          <p:cNvPr id="42" name="Picture 12">
            <a:extLst>
              <a:ext uri="{FF2B5EF4-FFF2-40B4-BE49-F238E27FC236}">
                <a16:creationId xmlns:a16="http://schemas.microsoft.com/office/drawing/2014/main" xmlns="" id="{147684BC-0129-441E-BCCC-CE161A14208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747" y="5922113"/>
            <a:ext cx="701514" cy="479678"/>
          </a:xfrm>
          <a:prstGeom prst="rect">
            <a:avLst/>
          </a:prstGeom>
        </p:spPr>
      </p:pic>
      <p:pic>
        <p:nvPicPr>
          <p:cNvPr id="43" name="Picture 34">
            <a:extLst>
              <a:ext uri="{FF2B5EF4-FFF2-40B4-BE49-F238E27FC236}">
                <a16:creationId xmlns:a16="http://schemas.microsoft.com/office/drawing/2014/main" xmlns="" id="{8219526A-7ADA-4F5A-B1C0-491B74BCCEB0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0" t="28321" r="-3258" b="27252"/>
          <a:stretch/>
        </p:blipFill>
        <p:spPr>
          <a:xfrm>
            <a:off x="1881378" y="6333755"/>
            <a:ext cx="1357366" cy="433523"/>
          </a:xfrm>
          <a:prstGeom prst="rect">
            <a:avLst/>
          </a:prstGeom>
        </p:spPr>
      </p:pic>
      <p:pic>
        <p:nvPicPr>
          <p:cNvPr id="44" name="Picture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15217" y="1521924"/>
            <a:ext cx="2639501" cy="2568164"/>
          </a:xfrm>
          <a:prstGeom prst="rect">
            <a:avLst/>
          </a:prstGeom>
        </p:spPr>
      </p:pic>
      <p:sp>
        <p:nvSpPr>
          <p:cNvPr id="46" name="Rectángulo 45"/>
          <p:cNvSpPr/>
          <p:nvPr/>
        </p:nvSpPr>
        <p:spPr>
          <a:xfrm>
            <a:off x="6905639" y="5024965"/>
            <a:ext cx="3345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Maria Jose Treviño</a:t>
            </a:r>
            <a:endParaRPr lang="en-US" sz="1200" dirty="0">
              <a:hlinkClick r:id="rId14"/>
            </a:endParaRPr>
          </a:p>
          <a:p>
            <a:r>
              <a:rPr lang="en-US" sz="1200" u="sng" dirty="0" smtClean="0">
                <a:hlinkClick r:id="rId14"/>
              </a:rPr>
              <a:t>mjtrevino@acclaimenergy.com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0002352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6092254EF7684FAF92C3F859AD6CDB" ma:contentTypeVersion="8" ma:contentTypeDescription="Create a new document." ma:contentTypeScope="" ma:versionID="8a23071ffcca2f92ce2e9c0a4ff0eb82">
  <xsd:schema xmlns:xsd="http://www.w3.org/2001/XMLSchema" xmlns:xs="http://www.w3.org/2001/XMLSchema" xmlns:p="http://schemas.microsoft.com/office/2006/metadata/properties" xmlns:ns2="8404b408-3c90-4461-9230-de832aff097a" targetNamespace="http://schemas.microsoft.com/office/2006/metadata/properties" ma:root="true" ma:fieldsID="515e9abe8c972c9d41a8bf03d8d621bb" ns2:_="">
    <xsd:import namespace="8404b408-3c90-4461-9230-de832aff097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04b408-3c90-4461-9230-de832aff097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AFE23C-44F8-47E4-910C-AD1038786D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CF6E9A-E7DC-4F84-8260-0069FEBD24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04b408-3c90-4461-9230-de832aff09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F348F2-EF6C-466A-9877-30BD004C599A}">
  <ds:schemaRefs>
    <ds:schemaRef ds:uri="http://purl.org/dc/terms/"/>
    <ds:schemaRef ds:uri="http://purl.org/dc/dcmitype/"/>
    <ds:schemaRef ds:uri="8404b408-3c90-4461-9230-de832aff097a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7047</TotalTime>
  <Words>242</Words>
  <Application>Microsoft Macintosh PowerPoint</Application>
  <PresentationFormat>Presentación en pantalla (4:3)</PresentationFormat>
  <Paragraphs>48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Calibri</vt:lpstr>
      <vt:lpstr>Arial</vt:lpstr>
      <vt:lpstr>2_Office Theme</vt:lpstr>
      <vt:lpstr>Strategic Energy Supply Advisors </vt:lpstr>
      <vt:lpstr>Strategic Energy Supply Advisors </vt:lpstr>
    </vt:vector>
  </TitlesOfParts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Robinson</dc:creator>
  <cp:lastModifiedBy>Maria Jose Trevino</cp:lastModifiedBy>
  <cp:revision>218</cp:revision>
  <cp:lastPrinted>2016-12-14T17:50:09Z</cp:lastPrinted>
  <dcterms:created xsi:type="dcterms:W3CDTF">2016-09-16T16:12:07Z</dcterms:created>
  <dcterms:modified xsi:type="dcterms:W3CDTF">2018-02-12T20:33:52Z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0x010100786092254EF7684FAF92C3F859AD6CDB</vt:lpwstr>
  </property>
</Properties>
</file>