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4153" r:id="rId2"/>
  </p:sldMasterIdLst>
  <p:notesMasterIdLst>
    <p:notesMasterId r:id="rId10"/>
  </p:notesMasterIdLst>
  <p:handoutMasterIdLst>
    <p:handoutMasterId r:id="rId11"/>
  </p:handoutMasterIdLst>
  <p:sldIdLst>
    <p:sldId id="995" r:id="rId3"/>
    <p:sldId id="1290" r:id="rId4"/>
    <p:sldId id="1284" r:id="rId5"/>
    <p:sldId id="1176" r:id="rId6"/>
    <p:sldId id="1244" r:id="rId7"/>
    <p:sldId id="1265" r:id="rId8"/>
    <p:sldId id="1247" r:id="rId9"/>
  </p:sldIdLst>
  <p:sldSz cx="9144000" cy="6858000" type="screen4x3"/>
  <p:notesSz cx="7010400" cy="9296400"/>
  <p:custDataLst>
    <p:tags r:id="rId12"/>
  </p:custDataLst>
  <p:defaultTextStyle>
    <a:defPPr>
      <a:defRPr lang="es-ES_tradnl"/>
    </a:defPPr>
    <a:lvl1pPr algn="l" rtl="0" fontAlgn="base">
      <a:spcBef>
        <a:spcPct val="0"/>
      </a:spcBef>
      <a:spcAft>
        <a:spcPct val="0"/>
      </a:spcAft>
      <a:defRPr sz="1200" kern="1200">
        <a:solidFill>
          <a:schemeClr val="tx1"/>
        </a:solidFill>
        <a:latin typeface="HelveticaNeue Light"/>
        <a:ea typeface="MS PGothic" pitchFamily="34" charset="-128"/>
        <a:cs typeface="+mn-cs"/>
      </a:defRPr>
    </a:lvl1pPr>
    <a:lvl2pPr marL="457200" algn="l" rtl="0" fontAlgn="base">
      <a:spcBef>
        <a:spcPct val="0"/>
      </a:spcBef>
      <a:spcAft>
        <a:spcPct val="0"/>
      </a:spcAft>
      <a:defRPr sz="1200" kern="1200">
        <a:solidFill>
          <a:schemeClr val="tx1"/>
        </a:solidFill>
        <a:latin typeface="HelveticaNeue Light"/>
        <a:ea typeface="MS PGothic" pitchFamily="34" charset="-128"/>
        <a:cs typeface="+mn-cs"/>
      </a:defRPr>
    </a:lvl2pPr>
    <a:lvl3pPr marL="914400" algn="l" rtl="0" fontAlgn="base">
      <a:spcBef>
        <a:spcPct val="0"/>
      </a:spcBef>
      <a:spcAft>
        <a:spcPct val="0"/>
      </a:spcAft>
      <a:defRPr sz="1200" kern="1200">
        <a:solidFill>
          <a:schemeClr val="tx1"/>
        </a:solidFill>
        <a:latin typeface="HelveticaNeue Light"/>
        <a:ea typeface="MS PGothic" pitchFamily="34" charset="-128"/>
        <a:cs typeface="+mn-cs"/>
      </a:defRPr>
    </a:lvl3pPr>
    <a:lvl4pPr marL="1371600" algn="l" rtl="0" fontAlgn="base">
      <a:spcBef>
        <a:spcPct val="0"/>
      </a:spcBef>
      <a:spcAft>
        <a:spcPct val="0"/>
      </a:spcAft>
      <a:defRPr sz="1200" kern="1200">
        <a:solidFill>
          <a:schemeClr val="tx1"/>
        </a:solidFill>
        <a:latin typeface="HelveticaNeue Light"/>
        <a:ea typeface="MS PGothic" pitchFamily="34" charset="-128"/>
        <a:cs typeface="+mn-cs"/>
      </a:defRPr>
    </a:lvl4pPr>
    <a:lvl5pPr marL="1828800" algn="l" rtl="0" fontAlgn="base">
      <a:spcBef>
        <a:spcPct val="0"/>
      </a:spcBef>
      <a:spcAft>
        <a:spcPct val="0"/>
      </a:spcAft>
      <a:defRPr sz="1200" kern="1200">
        <a:solidFill>
          <a:schemeClr val="tx1"/>
        </a:solidFill>
        <a:latin typeface="HelveticaNeue Light"/>
        <a:ea typeface="MS PGothic" pitchFamily="34" charset="-128"/>
        <a:cs typeface="+mn-cs"/>
      </a:defRPr>
    </a:lvl5pPr>
    <a:lvl6pPr marL="2286000" algn="l" defTabSz="914400" rtl="0" eaLnBrk="1" latinLnBrk="0" hangingPunct="1">
      <a:defRPr sz="1200" kern="1200">
        <a:solidFill>
          <a:schemeClr val="tx1"/>
        </a:solidFill>
        <a:latin typeface="HelveticaNeue Light"/>
        <a:ea typeface="MS PGothic" pitchFamily="34" charset="-128"/>
        <a:cs typeface="+mn-cs"/>
      </a:defRPr>
    </a:lvl6pPr>
    <a:lvl7pPr marL="2743200" algn="l" defTabSz="914400" rtl="0" eaLnBrk="1" latinLnBrk="0" hangingPunct="1">
      <a:defRPr sz="1200" kern="1200">
        <a:solidFill>
          <a:schemeClr val="tx1"/>
        </a:solidFill>
        <a:latin typeface="HelveticaNeue Light"/>
        <a:ea typeface="MS PGothic" pitchFamily="34" charset="-128"/>
        <a:cs typeface="+mn-cs"/>
      </a:defRPr>
    </a:lvl7pPr>
    <a:lvl8pPr marL="3200400" algn="l" defTabSz="914400" rtl="0" eaLnBrk="1" latinLnBrk="0" hangingPunct="1">
      <a:defRPr sz="1200" kern="1200">
        <a:solidFill>
          <a:schemeClr val="tx1"/>
        </a:solidFill>
        <a:latin typeface="HelveticaNeue Light"/>
        <a:ea typeface="MS PGothic" pitchFamily="34" charset="-128"/>
        <a:cs typeface="+mn-cs"/>
      </a:defRPr>
    </a:lvl8pPr>
    <a:lvl9pPr marL="3657600" algn="l" defTabSz="914400" rtl="0" eaLnBrk="1" latinLnBrk="0" hangingPunct="1">
      <a:defRPr sz="1200" kern="1200">
        <a:solidFill>
          <a:schemeClr val="tx1"/>
        </a:solidFill>
        <a:latin typeface="HelveticaNeue Light"/>
        <a:ea typeface="MS PGothic" pitchFamily="34" charset="-128"/>
        <a:cs typeface="+mn-cs"/>
      </a:defRPr>
    </a:lvl9pPr>
  </p:defaultTextStyle>
  <p:extLst>
    <p:ext uri="{EFAFB233-063F-42B5-8137-9DF3F51BA10A}">
      <p15:sldGuideLst xmlns:p15="http://schemas.microsoft.com/office/powerpoint/2012/main">
        <p15:guide id="1" orient="horz" pos="164">
          <p15:clr>
            <a:srgbClr val="A4A3A4"/>
          </p15:clr>
        </p15:guide>
        <p15:guide id="2" orient="horz" pos="1253">
          <p15:clr>
            <a:srgbClr val="A4A3A4"/>
          </p15:clr>
        </p15:guide>
        <p15:guide id="3" orient="horz" pos="1570">
          <p15:clr>
            <a:srgbClr val="A4A3A4"/>
          </p15:clr>
        </p15:guide>
        <p15:guide id="4" orient="horz" pos="3294">
          <p15:clr>
            <a:srgbClr val="A4A3A4"/>
          </p15:clr>
        </p15:guide>
        <p15:guide id="5" orient="horz" pos="1752">
          <p15:clr>
            <a:srgbClr val="A4A3A4"/>
          </p15:clr>
        </p15:guide>
        <p15:guide id="6" orient="horz" pos="4110">
          <p15:clr>
            <a:srgbClr val="A4A3A4"/>
          </p15:clr>
        </p15:guide>
        <p15:guide id="7" pos="249">
          <p15:clr>
            <a:srgbClr val="A4A3A4"/>
          </p15:clr>
        </p15:guide>
        <p15:guide id="8" pos="3107">
          <p15:clr>
            <a:srgbClr val="A4A3A4"/>
          </p15:clr>
        </p15:guide>
        <p15:guide id="9" pos="68">
          <p15:clr>
            <a:srgbClr val="A4A3A4"/>
          </p15:clr>
        </p15:guide>
        <p15:guide id="10" pos="2880">
          <p15:clr>
            <a:srgbClr val="A4A3A4"/>
          </p15:clr>
        </p15:guide>
        <p15:guide id="11" pos="2653">
          <p15:clr>
            <a:srgbClr val="A4A3A4"/>
          </p15:clr>
        </p15:guide>
        <p15:guide id="12" pos="5692">
          <p15:clr>
            <a:srgbClr val="A4A3A4"/>
          </p15:clr>
        </p15:guide>
        <p15:guide id="13" pos="5602">
          <p15:clr>
            <a:srgbClr val="A4A3A4"/>
          </p15:clr>
        </p15:guide>
      </p15:sldGuideLst>
    </p:ext>
    <p:ext uri="{2D200454-40CA-4A62-9FC3-DE9A4176ACB9}">
      <p15:notesGuideLst xmlns:p15="http://schemas.microsoft.com/office/powerpoint/2012/main">
        <p15:guide id="1" orient="horz" pos="3127">
          <p15:clr>
            <a:srgbClr val="A4A3A4"/>
          </p15:clr>
        </p15:guide>
        <p15:guide id="2" pos="2142">
          <p15:clr>
            <a:srgbClr val="A4A3A4"/>
          </p15:clr>
        </p15:guide>
        <p15:guide id="3" orient="horz" pos="2928">
          <p15:clr>
            <a:srgbClr val="A4A3A4"/>
          </p15:clr>
        </p15:guide>
        <p15:guide id="4" pos="2209">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ose.benjumea" initials="j" lastIdx="17" clrIdx="0"/>
  <p:cmAuthor id="1" name="felipe.hernandez" initials="f" lastIdx="1" clrIdx="1"/>
  <p:cmAuthor id="2" name="david.fernandez" initials="d" lastIdx="14" clrIdx="2"/>
  <p:cmAuthor id="3" name="sam.pilling" initials="s" lastIdx="2"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CC9900"/>
    <a:srgbClr val="606060"/>
    <a:srgbClr val="BFBFBF"/>
    <a:srgbClr val="99FF33"/>
    <a:srgbClr val="4C4C4C"/>
    <a:srgbClr val="FAD262"/>
    <a:srgbClr val="696969"/>
    <a:srgbClr val="FFFFF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Estilo medio 1 - Énfasis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178" autoAdjust="0"/>
    <p:restoredTop sz="97788" autoAdjust="0"/>
  </p:normalViewPr>
  <p:slideViewPr>
    <p:cSldViewPr showGuides="1">
      <p:cViewPr varScale="1">
        <p:scale>
          <a:sx n="89" d="100"/>
          <a:sy n="89" d="100"/>
        </p:scale>
        <p:origin x="1022" y="86"/>
      </p:cViewPr>
      <p:guideLst>
        <p:guide orient="horz" pos="164"/>
        <p:guide orient="horz" pos="1253"/>
        <p:guide orient="horz" pos="1570"/>
        <p:guide orient="horz" pos="3294"/>
        <p:guide orient="horz" pos="1752"/>
        <p:guide orient="horz" pos="4110"/>
        <p:guide pos="249"/>
        <p:guide pos="3107"/>
        <p:guide pos="68"/>
        <p:guide pos="2880"/>
        <p:guide pos="2653"/>
        <p:guide pos="5692"/>
        <p:guide pos="560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howGuides="1">
      <p:cViewPr varScale="1">
        <p:scale>
          <a:sx n="84" d="100"/>
          <a:sy n="84" d="100"/>
        </p:scale>
        <p:origin x="-3756" y="-72"/>
      </p:cViewPr>
      <p:guideLst>
        <p:guide orient="horz" pos="3127"/>
        <p:guide pos="2142"/>
        <p:guide orient="horz" pos="2928"/>
        <p:guide pos="2209"/>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commentAuthors" Target="commentAuthor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gs" Target="tags/tag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2" y="1"/>
            <a:ext cx="3038445" cy="465195"/>
          </a:xfrm>
          <a:prstGeom prst="rect">
            <a:avLst/>
          </a:prstGeom>
          <a:noFill/>
          <a:ln w="9525">
            <a:noFill/>
            <a:miter lim="800000"/>
            <a:headEnd/>
            <a:tailEnd/>
          </a:ln>
        </p:spPr>
        <p:txBody>
          <a:bodyPr vert="horz" wrap="square" lIns="94752" tIns="47377" rIns="94752" bIns="47377" numCol="1" anchor="t" anchorCtr="0" compatLnSpc="1">
            <a:prstTxWarp prst="textNoShape">
              <a:avLst/>
            </a:prstTxWarp>
          </a:bodyPr>
          <a:lstStyle>
            <a:lvl1pPr eaLnBrk="0" hangingPunct="0">
              <a:defRPr>
                <a:latin typeface="HelveticaNeue Light" pitchFamily="-65" charset="0"/>
                <a:ea typeface="ＭＳ Ｐゴシック" pitchFamily="-65" charset="-128"/>
                <a:cs typeface="+mn-cs"/>
              </a:defRPr>
            </a:lvl1pPr>
          </a:lstStyle>
          <a:p>
            <a:pPr>
              <a:defRPr/>
            </a:pPr>
            <a:endParaRPr lang="en-US" dirty="0">
              <a:latin typeface="Calibri"/>
            </a:endParaRPr>
          </a:p>
        </p:txBody>
      </p:sp>
      <p:sp>
        <p:nvSpPr>
          <p:cNvPr id="58371" name="Rectangle 3"/>
          <p:cNvSpPr>
            <a:spLocks noGrp="1" noChangeArrowheads="1"/>
          </p:cNvSpPr>
          <p:nvPr>
            <p:ph type="dt" sz="quarter" idx="1"/>
          </p:nvPr>
        </p:nvSpPr>
        <p:spPr bwMode="auto">
          <a:xfrm>
            <a:off x="3971955" y="1"/>
            <a:ext cx="3038445" cy="465195"/>
          </a:xfrm>
          <a:prstGeom prst="rect">
            <a:avLst/>
          </a:prstGeom>
          <a:noFill/>
          <a:ln w="9525">
            <a:noFill/>
            <a:miter lim="800000"/>
            <a:headEnd/>
            <a:tailEnd/>
          </a:ln>
        </p:spPr>
        <p:txBody>
          <a:bodyPr vert="horz" wrap="square" lIns="94752" tIns="47377" rIns="94752" bIns="47377" numCol="1" anchor="t" anchorCtr="0" compatLnSpc="1">
            <a:prstTxWarp prst="textNoShape">
              <a:avLst/>
            </a:prstTxWarp>
          </a:bodyPr>
          <a:lstStyle>
            <a:lvl1pPr algn="r" eaLnBrk="0" hangingPunct="0">
              <a:defRPr>
                <a:latin typeface="HelveticaNeue Light" pitchFamily="-65" charset="0"/>
                <a:ea typeface="ＭＳ Ｐゴシック" pitchFamily="-65" charset="-128"/>
                <a:cs typeface="+mn-cs"/>
              </a:defRPr>
            </a:lvl1pPr>
          </a:lstStyle>
          <a:p>
            <a:pPr>
              <a:defRPr/>
            </a:pPr>
            <a:endParaRPr lang="en-US" dirty="0">
              <a:latin typeface="Calibri"/>
            </a:endParaRPr>
          </a:p>
        </p:txBody>
      </p:sp>
      <p:sp>
        <p:nvSpPr>
          <p:cNvPr id="58372" name="Rectangle 4"/>
          <p:cNvSpPr>
            <a:spLocks noGrp="1" noChangeArrowheads="1"/>
          </p:cNvSpPr>
          <p:nvPr>
            <p:ph type="ftr" sz="quarter" idx="2"/>
          </p:nvPr>
        </p:nvSpPr>
        <p:spPr bwMode="auto">
          <a:xfrm>
            <a:off x="2" y="8831207"/>
            <a:ext cx="3038445" cy="465195"/>
          </a:xfrm>
          <a:prstGeom prst="rect">
            <a:avLst/>
          </a:prstGeom>
          <a:noFill/>
          <a:ln w="9525">
            <a:noFill/>
            <a:miter lim="800000"/>
            <a:headEnd/>
            <a:tailEnd/>
          </a:ln>
        </p:spPr>
        <p:txBody>
          <a:bodyPr vert="horz" wrap="square" lIns="94752" tIns="47377" rIns="94752" bIns="47377" numCol="1" anchor="b" anchorCtr="0" compatLnSpc="1">
            <a:prstTxWarp prst="textNoShape">
              <a:avLst/>
            </a:prstTxWarp>
          </a:bodyPr>
          <a:lstStyle>
            <a:lvl1pPr eaLnBrk="0" hangingPunct="0">
              <a:defRPr>
                <a:latin typeface="HelveticaNeue Light" pitchFamily="-65" charset="0"/>
                <a:ea typeface="ＭＳ Ｐゴシック" pitchFamily="-65" charset="-128"/>
                <a:cs typeface="+mn-cs"/>
              </a:defRPr>
            </a:lvl1pPr>
          </a:lstStyle>
          <a:p>
            <a:pPr>
              <a:defRPr/>
            </a:pPr>
            <a:endParaRPr lang="en-US" dirty="0">
              <a:latin typeface="Calibri"/>
            </a:endParaRPr>
          </a:p>
        </p:txBody>
      </p:sp>
      <p:sp>
        <p:nvSpPr>
          <p:cNvPr id="58373" name="Rectangle 5"/>
          <p:cNvSpPr>
            <a:spLocks noGrp="1" noChangeArrowheads="1"/>
          </p:cNvSpPr>
          <p:nvPr>
            <p:ph type="sldNum" sz="quarter" idx="3"/>
          </p:nvPr>
        </p:nvSpPr>
        <p:spPr bwMode="auto">
          <a:xfrm>
            <a:off x="3971955" y="8831207"/>
            <a:ext cx="3038445" cy="465195"/>
          </a:xfrm>
          <a:prstGeom prst="rect">
            <a:avLst/>
          </a:prstGeom>
          <a:noFill/>
          <a:ln w="9525">
            <a:noFill/>
            <a:miter lim="800000"/>
            <a:headEnd/>
            <a:tailEnd/>
          </a:ln>
        </p:spPr>
        <p:txBody>
          <a:bodyPr vert="horz" wrap="square" lIns="94752" tIns="47377" rIns="94752" bIns="47377" numCol="1" anchor="b" anchorCtr="0" compatLnSpc="1">
            <a:prstTxWarp prst="textNoShape">
              <a:avLst/>
            </a:prstTxWarp>
          </a:bodyPr>
          <a:lstStyle>
            <a:lvl1pPr algn="r" eaLnBrk="0" hangingPunct="0">
              <a:defRPr>
                <a:latin typeface="HelveticaNeue Light" pitchFamily="-65" charset="0"/>
                <a:ea typeface="ＭＳ Ｐゴシック" pitchFamily="-65" charset="-128"/>
                <a:cs typeface="+mn-cs"/>
              </a:defRPr>
            </a:lvl1pPr>
          </a:lstStyle>
          <a:p>
            <a:pPr>
              <a:defRPr/>
            </a:pPr>
            <a:fld id="{FA8DAC6E-982B-4ED0-8594-67282954DBDE}" type="slidenum">
              <a:rPr lang="en-US">
                <a:latin typeface="Calibri"/>
              </a:rPr>
              <a:pPr>
                <a:defRPr/>
              </a:pPr>
              <a:t>‹#›</a:t>
            </a:fld>
            <a:endParaRPr lang="en-US" dirty="0">
              <a:latin typeface="Calibri"/>
            </a:endParaRPr>
          </a:p>
        </p:txBody>
      </p:sp>
    </p:spTree>
    <p:extLst>
      <p:ext uri="{BB962C8B-B14F-4D97-AF65-F5344CB8AC3E}">
        <p14:creationId xmlns:p14="http://schemas.microsoft.com/office/powerpoint/2010/main" val="29566613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2" y="1"/>
            <a:ext cx="3038445" cy="465195"/>
          </a:xfrm>
          <a:prstGeom prst="rect">
            <a:avLst/>
          </a:prstGeom>
          <a:noFill/>
          <a:ln w="9525">
            <a:noFill/>
            <a:miter lim="800000"/>
            <a:headEnd/>
            <a:tailEnd/>
          </a:ln>
        </p:spPr>
        <p:txBody>
          <a:bodyPr vert="horz" wrap="square" lIns="94752" tIns="47377" rIns="94752" bIns="47377" numCol="1" anchor="t" anchorCtr="0" compatLnSpc="1">
            <a:prstTxWarp prst="textNoShape">
              <a:avLst/>
            </a:prstTxWarp>
          </a:bodyPr>
          <a:lstStyle>
            <a:lvl1pPr eaLnBrk="0" hangingPunct="0">
              <a:defRPr>
                <a:latin typeface="Arial" charset="0"/>
                <a:ea typeface="ＭＳ Ｐゴシック" pitchFamily="-65" charset="-128"/>
                <a:cs typeface="+mn-cs"/>
              </a:defRPr>
            </a:lvl1pPr>
          </a:lstStyle>
          <a:p>
            <a:pPr>
              <a:defRPr/>
            </a:pPr>
            <a:endParaRPr lang="es-ES" dirty="0"/>
          </a:p>
        </p:txBody>
      </p:sp>
      <p:sp>
        <p:nvSpPr>
          <p:cNvPr id="10243" name="Rectangle 3"/>
          <p:cNvSpPr>
            <a:spLocks noGrp="1" noChangeArrowheads="1"/>
          </p:cNvSpPr>
          <p:nvPr>
            <p:ph type="dt" idx="1"/>
          </p:nvPr>
        </p:nvSpPr>
        <p:spPr bwMode="auto">
          <a:xfrm>
            <a:off x="3971955" y="1"/>
            <a:ext cx="3038445" cy="465195"/>
          </a:xfrm>
          <a:prstGeom prst="rect">
            <a:avLst/>
          </a:prstGeom>
          <a:noFill/>
          <a:ln w="9525">
            <a:noFill/>
            <a:miter lim="800000"/>
            <a:headEnd/>
            <a:tailEnd/>
          </a:ln>
        </p:spPr>
        <p:txBody>
          <a:bodyPr vert="horz" wrap="square" lIns="94752" tIns="47377" rIns="94752" bIns="47377" numCol="1" anchor="t" anchorCtr="0" compatLnSpc="1">
            <a:prstTxWarp prst="textNoShape">
              <a:avLst/>
            </a:prstTxWarp>
          </a:bodyPr>
          <a:lstStyle>
            <a:lvl1pPr algn="r" eaLnBrk="0" hangingPunct="0">
              <a:defRPr>
                <a:latin typeface="Arial" charset="0"/>
                <a:ea typeface="ＭＳ Ｐゴシック" pitchFamily="-65" charset="-128"/>
                <a:cs typeface="+mn-cs"/>
              </a:defRPr>
            </a:lvl1pPr>
          </a:lstStyle>
          <a:p>
            <a:pPr>
              <a:defRPr/>
            </a:pPr>
            <a:endParaRPr lang="es-ES" dirty="0"/>
          </a:p>
        </p:txBody>
      </p:sp>
      <p:sp>
        <p:nvSpPr>
          <p:cNvPr id="41988" name="Rectangle 4"/>
          <p:cNvSpPr>
            <a:spLocks noGrp="1" noRot="1" noChangeAspect="1" noChangeArrowheads="1" noTextEdit="1"/>
          </p:cNvSpPr>
          <p:nvPr>
            <p:ph type="sldImg" idx="2"/>
          </p:nvPr>
        </p:nvSpPr>
        <p:spPr bwMode="auto">
          <a:xfrm>
            <a:off x="1182688" y="696913"/>
            <a:ext cx="4645025" cy="3484562"/>
          </a:xfrm>
          <a:prstGeom prst="rect">
            <a:avLst/>
          </a:prstGeom>
          <a:noFill/>
          <a:ln w="9525">
            <a:solidFill>
              <a:srgbClr val="000000"/>
            </a:solidFill>
            <a:miter lim="800000"/>
            <a:headEnd/>
            <a:tailEnd/>
          </a:ln>
        </p:spPr>
      </p:sp>
      <p:sp>
        <p:nvSpPr>
          <p:cNvPr id="10245" name="Rectangle 5"/>
          <p:cNvSpPr>
            <a:spLocks noGrp="1" noChangeArrowheads="1"/>
          </p:cNvSpPr>
          <p:nvPr>
            <p:ph type="body" sz="quarter" idx="3"/>
          </p:nvPr>
        </p:nvSpPr>
        <p:spPr bwMode="auto">
          <a:xfrm>
            <a:off x="935162" y="4415603"/>
            <a:ext cx="5140080" cy="4183755"/>
          </a:xfrm>
          <a:prstGeom prst="rect">
            <a:avLst/>
          </a:prstGeom>
          <a:noFill/>
          <a:ln w="9525">
            <a:noFill/>
            <a:miter lim="800000"/>
            <a:headEnd/>
            <a:tailEnd/>
          </a:ln>
        </p:spPr>
        <p:txBody>
          <a:bodyPr vert="horz" wrap="square" lIns="94752" tIns="47377" rIns="94752" bIns="47377" numCol="1" anchor="t" anchorCtr="0" compatLnSpc="1">
            <a:prstTxWarp prst="textNoShape">
              <a:avLst/>
            </a:prstTxWarp>
          </a:bodyPr>
          <a:lstStyle/>
          <a:p>
            <a:pPr lvl="0"/>
            <a:r>
              <a:rPr lang="es-ES_tradnl" noProof="0"/>
              <a:t>Haga clic para modificar el estilo de texto del patrón</a:t>
            </a:r>
          </a:p>
          <a:p>
            <a:pPr lvl="1"/>
            <a:r>
              <a:rPr lang="es-ES_tradnl" noProof="0"/>
              <a:t>Segundo nivel</a:t>
            </a:r>
          </a:p>
          <a:p>
            <a:pPr lvl="2"/>
            <a:r>
              <a:rPr lang="es-ES_tradnl" noProof="0"/>
              <a:t>Tercer nivel</a:t>
            </a:r>
          </a:p>
          <a:p>
            <a:pPr lvl="3"/>
            <a:r>
              <a:rPr lang="es-ES_tradnl" noProof="0"/>
              <a:t>Cuarto nivel</a:t>
            </a:r>
          </a:p>
          <a:p>
            <a:pPr lvl="4"/>
            <a:r>
              <a:rPr lang="es-ES_tradnl" noProof="0"/>
              <a:t>Quinto nivel</a:t>
            </a:r>
          </a:p>
        </p:txBody>
      </p:sp>
      <p:sp>
        <p:nvSpPr>
          <p:cNvPr id="10246" name="Rectangle 6"/>
          <p:cNvSpPr>
            <a:spLocks noGrp="1" noChangeArrowheads="1"/>
          </p:cNvSpPr>
          <p:nvPr>
            <p:ph type="ftr" sz="quarter" idx="4"/>
          </p:nvPr>
        </p:nvSpPr>
        <p:spPr bwMode="auto">
          <a:xfrm>
            <a:off x="2" y="8831207"/>
            <a:ext cx="3038445" cy="465195"/>
          </a:xfrm>
          <a:prstGeom prst="rect">
            <a:avLst/>
          </a:prstGeom>
          <a:noFill/>
          <a:ln w="9525">
            <a:noFill/>
            <a:miter lim="800000"/>
            <a:headEnd/>
            <a:tailEnd/>
          </a:ln>
        </p:spPr>
        <p:txBody>
          <a:bodyPr vert="horz" wrap="square" lIns="94752" tIns="47377" rIns="94752" bIns="47377" numCol="1" anchor="b" anchorCtr="0" compatLnSpc="1">
            <a:prstTxWarp prst="textNoShape">
              <a:avLst/>
            </a:prstTxWarp>
          </a:bodyPr>
          <a:lstStyle>
            <a:lvl1pPr eaLnBrk="0" hangingPunct="0">
              <a:defRPr>
                <a:latin typeface="Arial" charset="0"/>
                <a:ea typeface="ＭＳ Ｐゴシック" pitchFamily="-65" charset="-128"/>
                <a:cs typeface="+mn-cs"/>
              </a:defRPr>
            </a:lvl1pPr>
          </a:lstStyle>
          <a:p>
            <a:pPr>
              <a:defRPr/>
            </a:pPr>
            <a:endParaRPr lang="es-ES" dirty="0"/>
          </a:p>
        </p:txBody>
      </p:sp>
      <p:sp>
        <p:nvSpPr>
          <p:cNvPr id="10247" name="Rectangle 7"/>
          <p:cNvSpPr>
            <a:spLocks noGrp="1" noChangeArrowheads="1"/>
          </p:cNvSpPr>
          <p:nvPr>
            <p:ph type="sldNum" sz="quarter" idx="5"/>
          </p:nvPr>
        </p:nvSpPr>
        <p:spPr bwMode="auto">
          <a:xfrm>
            <a:off x="3971955" y="8831207"/>
            <a:ext cx="3038445" cy="465195"/>
          </a:xfrm>
          <a:prstGeom prst="rect">
            <a:avLst/>
          </a:prstGeom>
          <a:noFill/>
          <a:ln w="9525">
            <a:noFill/>
            <a:miter lim="800000"/>
            <a:headEnd/>
            <a:tailEnd/>
          </a:ln>
        </p:spPr>
        <p:txBody>
          <a:bodyPr vert="horz" wrap="square" lIns="94752" tIns="47377" rIns="94752" bIns="47377" numCol="1" anchor="b" anchorCtr="0" compatLnSpc="1">
            <a:prstTxWarp prst="textNoShape">
              <a:avLst/>
            </a:prstTxWarp>
          </a:bodyPr>
          <a:lstStyle>
            <a:lvl1pPr algn="r" eaLnBrk="0" hangingPunct="0">
              <a:defRPr>
                <a:latin typeface="Arial" charset="0"/>
                <a:ea typeface="ＭＳ Ｐゴシック" pitchFamily="-65" charset="-128"/>
                <a:cs typeface="+mn-cs"/>
              </a:defRPr>
            </a:lvl1pPr>
          </a:lstStyle>
          <a:p>
            <a:pPr>
              <a:defRPr/>
            </a:pPr>
            <a:fld id="{EC920A17-4325-45B2-AF54-1BCE0258AD5D}" type="slidenum">
              <a:rPr lang="es-ES_tradnl"/>
              <a:pPr>
                <a:defRPr/>
              </a:pPr>
              <a:t>‹#›</a:t>
            </a:fld>
            <a:endParaRPr lang="es-ES_tradnl" dirty="0"/>
          </a:p>
        </p:txBody>
      </p:sp>
    </p:spTree>
    <p:extLst>
      <p:ext uri="{BB962C8B-B14F-4D97-AF65-F5344CB8AC3E}">
        <p14:creationId xmlns:p14="http://schemas.microsoft.com/office/powerpoint/2010/main" val="246395608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112" charset="0"/>
        <a:ea typeface="MS PGothic" pitchFamily="34" charset="-128"/>
        <a:cs typeface="Arial" charset="0"/>
      </a:defRPr>
    </a:lvl1pPr>
    <a:lvl2pPr marL="457200" algn="l" rtl="0" eaLnBrk="0" fontAlgn="base" hangingPunct="0">
      <a:spcBef>
        <a:spcPct val="30000"/>
      </a:spcBef>
      <a:spcAft>
        <a:spcPct val="0"/>
      </a:spcAft>
      <a:defRPr sz="1200" kern="1200">
        <a:solidFill>
          <a:schemeClr val="tx1"/>
        </a:solidFill>
        <a:latin typeface="Arial" pitchFamily="-112" charset="0"/>
        <a:ea typeface="MS PGothic" pitchFamily="34" charset="-128"/>
        <a:cs typeface="Arial" charset="0"/>
      </a:defRPr>
    </a:lvl2pPr>
    <a:lvl3pPr marL="914400" algn="l" rtl="0" eaLnBrk="0" fontAlgn="base" hangingPunct="0">
      <a:spcBef>
        <a:spcPct val="30000"/>
      </a:spcBef>
      <a:spcAft>
        <a:spcPct val="0"/>
      </a:spcAft>
      <a:defRPr sz="1200" kern="1200">
        <a:solidFill>
          <a:schemeClr val="tx1"/>
        </a:solidFill>
        <a:latin typeface="Arial" pitchFamily="-112" charset="0"/>
        <a:ea typeface="MS PGothic" pitchFamily="34" charset="-128"/>
        <a:cs typeface="Arial" charset="0"/>
      </a:defRPr>
    </a:lvl3pPr>
    <a:lvl4pPr marL="1371600" algn="l" rtl="0" eaLnBrk="0" fontAlgn="base" hangingPunct="0">
      <a:spcBef>
        <a:spcPct val="30000"/>
      </a:spcBef>
      <a:spcAft>
        <a:spcPct val="0"/>
      </a:spcAft>
      <a:defRPr sz="1200" kern="1200">
        <a:solidFill>
          <a:schemeClr val="tx1"/>
        </a:solidFill>
        <a:latin typeface="Arial" pitchFamily="-112" charset="0"/>
        <a:ea typeface="MS PGothic" pitchFamily="34" charset="-128"/>
        <a:cs typeface="Arial" charset="0"/>
      </a:defRPr>
    </a:lvl4pPr>
    <a:lvl5pPr marL="1828800" algn="l" rtl="0" eaLnBrk="0" fontAlgn="base" hangingPunct="0">
      <a:spcBef>
        <a:spcPct val="30000"/>
      </a:spcBef>
      <a:spcAft>
        <a:spcPct val="0"/>
      </a:spcAft>
      <a:defRPr sz="1200" kern="1200">
        <a:solidFill>
          <a:schemeClr val="tx1"/>
        </a:solidFill>
        <a:latin typeface="Arial" pitchFamily="-112" charset="0"/>
        <a:ea typeface="MS PGothic" pitchFamily="34" charset="-128"/>
        <a:cs typeface="Arial"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xfrm>
            <a:off x="1182688" y="696913"/>
            <a:ext cx="4645025" cy="3484562"/>
          </a:xfrm>
          <a:ln/>
        </p:spPr>
      </p:sp>
      <p:sp>
        <p:nvSpPr>
          <p:cNvPr id="43011" name="Rectangle 3"/>
          <p:cNvSpPr>
            <a:spLocks noGrp="1" noChangeArrowheads="1"/>
          </p:cNvSpPr>
          <p:nvPr>
            <p:ph type="body" idx="1"/>
          </p:nvPr>
        </p:nvSpPr>
        <p:spPr>
          <a:noFill/>
          <a:ln/>
        </p:spPr>
        <p:txBody>
          <a:bodyPr/>
          <a:lstStyle/>
          <a:p>
            <a:pPr eaLnBrk="1" hangingPunct="1"/>
            <a:endParaRPr lang="es-ES" dirty="0">
              <a:latin typeface="Arial" pitchFamily="34" charset="0"/>
              <a:cs typeface="Arial" pitchFamily="34" charset="0"/>
            </a:endParaRPr>
          </a:p>
        </p:txBody>
      </p:sp>
    </p:spTree>
    <p:extLst>
      <p:ext uri="{BB962C8B-B14F-4D97-AF65-F5344CB8AC3E}">
        <p14:creationId xmlns:p14="http://schemas.microsoft.com/office/powerpoint/2010/main" val="11949746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2688" y="696913"/>
            <a:ext cx="4645025" cy="34845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CC68E4E-58DE-4AF2-A008-6C5AE6CE4B88}" type="slidenum">
              <a:rPr lang="es-ES_tradnl" smtClean="0"/>
              <a:pPr>
                <a:defRPr/>
              </a:pPr>
              <a:t>2</a:t>
            </a:fld>
            <a:endParaRPr lang="es-ES_tradnl" dirty="0"/>
          </a:p>
        </p:txBody>
      </p:sp>
    </p:spTree>
    <p:extLst>
      <p:ext uri="{BB962C8B-B14F-4D97-AF65-F5344CB8AC3E}">
        <p14:creationId xmlns:p14="http://schemas.microsoft.com/office/powerpoint/2010/main" val="1000846842"/>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tags" Target="../tags/tag17.xml"/><Relationship Id="rId13" Type="http://schemas.openxmlformats.org/officeDocument/2006/relationships/oleObject" Target="../embeddings/oleObject2.bin"/><Relationship Id="rId18" Type="http://schemas.openxmlformats.org/officeDocument/2006/relationships/image" Target="../media/image6.png"/><Relationship Id="rId3" Type="http://schemas.openxmlformats.org/officeDocument/2006/relationships/tags" Target="../tags/tag12.xml"/><Relationship Id="rId7" Type="http://schemas.openxmlformats.org/officeDocument/2006/relationships/tags" Target="../tags/tag16.xml"/><Relationship Id="rId12" Type="http://schemas.openxmlformats.org/officeDocument/2006/relationships/slideMaster" Target="../slideMasters/slideMaster1.xml"/><Relationship Id="rId17" Type="http://schemas.openxmlformats.org/officeDocument/2006/relationships/image" Target="../media/image5.jpeg"/><Relationship Id="rId2" Type="http://schemas.openxmlformats.org/officeDocument/2006/relationships/tags" Target="../tags/tag11.xml"/><Relationship Id="rId16" Type="http://schemas.openxmlformats.org/officeDocument/2006/relationships/image" Target="../media/image4.png"/><Relationship Id="rId1" Type="http://schemas.openxmlformats.org/officeDocument/2006/relationships/vmlDrawing" Target="../drawings/vmlDrawing2.vml"/><Relationship Id="rId6" Type="http://schemas.openxmlformats.org/officeDocument/2006/relationships/tags" Target="../tags/tag15.xml"/><Relationship Id="rId11" Type="http://schemas.openxmlformats.org/officeDocument/2006/relationships/tags" Target="../tags/tag20.xml"/><Relationship Id="rId5" Type="http://schemas.openxmlformats.org/officeDocument/2006/relationships/tags" Target="../tags/tag14.xml"/><Relationship Id="rId15" Type="http://schemas.openxmlformats.org/officeDocument/2006/relationships/image" Target="../media/image3.jpeg"/><Relationship Id="rId10" Type="http://schemas.openxmlformats.org/officeDocument/2006/relationships/tags" Target="../tags/tag19.xml"/><Relationship Id="rId19" Type="http://schemas.openxmlformats.org/officeDocument/2006/relationships/image" Target="../media/image7.jpeg"/><Relationship Id="rId4" Type="http://schemas.openxmlformats.org/officeDocument/2006/relationships/tags" Target="../tags/tag13.xml"/><Relationship Id="rId9" Type="http://schemas.openxmlformats.org/officeDocument/2006/relationships/tags" Target="../tags/tag18.xml"/><Relationship Id="rId14" Type="http://schemas.openxmlformats.org/officeDocument/2006/relationships/image" Target="../media/image1.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8" Type="http://schemas.openxmlformats.org/officeDocument/2006/relationships/tags" Target="../tags/tag27.xml"/><Relationship Id="rId13" Type="http://schemas.openxmlformats.org/officeDocument/2006/relationships/image" Target="../media/image4.png"/><Relationship Id="rId3" Type="http://schemas.openxmlformats.org/officeDocument/2006/relationships/tags" Target="../tags/tag22.xml"/><Relationship Id="rId7" Type="http://schemas.openxmlformats.org/officeDocument/2006/relationships/tags" Target="../tags/tag26.xml"/><Relationship Id="rId12" Type="http://schemas.openxmlformats.org/officeDocument/2006/relationships/image" Target="../media/image8.jpeg"/><Relationship Id="rId2" Type="http://schemas.openxmlformats.org/officeDocument/2006/relationships/tags" Target="../tags/tag21.xml"/><Relationship Id="rId1" Type="http://schemas.openxmlformats.org/officeDocument/2006/relationships/vmlDrawing" Target="../drawings/vmlDrawing3.vml"/><Relationship Id="rId6" Type="http://schemas.openxmlformats.org/officeDocument/2006/relationships/tags" Target="../tags/tag25.xml"/><Relationship Id="rId11" Type="http://schemas.openxmlformats.org/officeDocument/2006/relationships/image" Target="../media/image1.emf"/><Relationship Id="rId5" Type="http://schemas.openxmlformats.org/officeDocument/2006/relationships/tags" Target="../tags/tag24.xml"/><Relationship Id="rId10" Type="http://schemas.openxmlformats.org/officeDocument/2006/relationships/oleObject" Target="../embeddings/oleObject3.bin"/><Relationship Id="rId4" Type="http://schemas.openxmlformats.org/officeDocument/2006/relationships/tags" Target="../tags/tag23.xml"/><Relationship Id="rId9"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29.xml"/><Relationship Id="rId7" Type="http://schemas.openxmlformats.org/officeDocument/2006/relationships/image" Target="../media/image1.emf"/><Relationship Id="rId2" Type="http://schemas.openxmlformats.org/officeDocument/2006/relationships/tags" Target="../tags/tag28.xml"/><Relationship Id="rId1" Type="http://schemas.openxmlformats.org/officeDocument/2006/relationships/vmlDrawing" Target="../drawings/vmlDrawing4.vml"/><Relationship Id="rId6" Type="http://schemas.openxmlformats.org/officeDocument/2006/relationships/oleObject" Target="../embeddings/oleObject4.bin"/><Relationship Id="rId5" Type="http://schemas.openxmlformats.org/officeDocument/2006/relationships/slideMaster" Target="../slideMasters/slideMaster1.xml"/><Relationship Id="rId4" Type="http://schemas.openxmlformats.org/officeDocument/2006/relationships/tags" Target="../tags/tag3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32.xml"/><Relationship Id="rId7" Type="http://schemas.openxmlformats.org/officeDocument/2006/relationships/image" Target="../media/image1.emf"/><Relationship Id="rId2" Type="http://schemas.openxmlformats.org/officeDocument/2006/relationships/tags" Target="../tags/tag31.xml"/><Relationship Id="rId1" Type="http://schemas.openxmlformats.org/officeDocument/2006/relationships/vmlDrawing" Target="../drawings/vmlDrawing5.vml"/><Relationship Id="rId6" Type="http://schemas.openxmlformats.org/officeDocument/2006/relationships/oleObject" Target="../embeddings/oleObject5.bin"/><Relationship Id="rId5" Type="http://schemas.openxmlformats.org/officeDocument/2006/relationships/slideMaster" Target="../slideMasters/slideMaster1.xml"/><Relationship Id="rId4" Type="http://schemas.openxmlformats.org/officeDocument/2006/relationships/tags" Target="../tags/tag33.xml"/></Relationships>
</file>

<file path=ppt/slideLayouts/_rels/slideLayout5.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tags" Target="../tags/tag35.xml"/><Relationship Id="rId7" Type="http://schemas.openxmlformats.org/officeDocument/2006/relationships/oleObject" Target="../embeddings/oleObject6.bin"/><Relationship Id="rId2" Type="http://schemas.openxmlformats.org/officeDocument/2006/relationships/tags" Target="../tags/tag34.xml"/><Relationship Id="rId1" Type="http://schemas.openxmlformats.org/officeDocument/2006/relationships/vmlDrawing" Target="../drawings/vmlDrawing6.vml"/><Relationship Id="rId6" Type="http://schemas.openxmlformats.org/officeDocument/2006/relationships/slideMaster" Target="../slideMasters/slideMaster1.xml"/><Relationship Id="rId5" Type="http://schemas.openxmlformats.org/officeDocument/2006/relationships/tags" Target="../tags/tag37.xml"/><Relationship Id="rId4" Type="http://schemas.openxmlformats.org/officeDocument/2006/relationships/tags" Target="../tags/tag36.xml"/></Relationships>
</file>

<file path=ppt/slideLayouts/_rels/slideLayout6.xml.rels><?xml version="1.0" encoding="UTF-8" standalone="yes"?>
<Relationships xmlns="http://schemas.openxmlformats.org/package/2006/relationships"><Relationship Id="rId8" Type="http://schemas.openxmlformats.org/officeDocument/2006/relationships/tags" Target="../tags/tag44.xml"/><Relationship Id="rId3" Type="http://schemas.openxmlformats.org/officeDocument/2006/relationships/tags" Target="../tags/tag39.xml"/><Relationship Id="rId7" Type="http://schemas.openxmlformats.org/officeDocument/2006/relationships/tags" Target="../tags/tag43.xml"/><Relationship Id="rId12" Type="http://schemas.openxmlformats.org/officeDocument/2006/relationships/image" Target="../media/image1.emf"/><Relationship Id="rId2" Type="http://schemas.openxmlformats.org/officeDocument/2006/relationships/tags" Target="../tags/tag38.xml"/><Relationship Id="rId1" Type="http://schemas.openxmlformats.org/officeDocument/2006/relationships/vmlDrawing" Target="../drawings/vmlDrawing7.vml"/><Relationship Id="rId6" Type="http://schemas.openxmlformats.org/officeDocument/2006/relationships/tags" Target="../tags/tag42.xml"/><Relationship Id="rId11" Type="http://schemas.openxmlformats.org/officeDocument/2006/relationships/oleObject" Target="../embeddings/oleObject7.bin"/><Relationship Id="rId5" Type="http://schemas.openxmlformats.org/officeDocument/2006/relationships/tags" Target="../tags/tag41.xml"/><Relationship Id="rId10" Type="http://schemas.openxmlformats.org/officeDocument/2006/relationships/slideMaster" Target="../slideMasters/slideMaster1.xml"/><Relationship Id="rId4" Type="http://schemas.openxmlformats.org/officeDocument/2006/relationships/tags" Target="../tags/tag40.xml"/><Relationship Id="rId9" Type="http://schemas.openxmlformats.org/officeDocument/2006/relationships/tags" Target="../tags/tag4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7.xml"/><Relationship Id="rId2" Type="http://schemas.openxmlformats.org/officeDocument/2006/relationships/tags" Target="../tags/tag46.xml"/><Relationship Id="rId1" Type="http://schemas.openxmlformats.org/officeDocument/2006/relationships/vmlDrawing" Target="../drawings/vmlDrawing8.vml"/><Relationship Id="rId6" Type="http://schemas.openxmlformats.org/officeDocument/2006/relationships/image" Target="../media/image1.emf"/><Relationship Id="rId5" Type="http://schemas.openxmlformats.org/officeDocument/2006/relationships/oleObject" Target="../embeddings/oleObject8.bin"/><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8.xml"/><Relationship Id="rId1" Type="http://schemas.openxmlformats.org/officeDocument/2006/relationships/vmlDrawing" Target="../drawings/vmlDrawing9.vml"/><Relationship Id="rId5" Type="http://schemas.openxmlformats.org/officeDocument/2006/relationships/image" Target="../media/image1.emf"/><Relationship Id="rId4" Type="http://schemas.openxmlformats.org/officeDocument/2006/relationships/oleObject" Target="../embeddings/oleObject9.bin"/></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extLst>
              <p:ext uri="{D42A27DB-BD31-4B8C-83A1-F6EECF244321}">
                <p14:modId xmlns:p14="http://schemas.microsoft.com/office/powerpoint/2010/main" val="4192930393"/>
              </p:ext>
            </p:extLst>
          </p:nvPr>
        </p:nvGraphicFramePr>
        <p:xfrm>
          <a:off x="1589" y="1589"/>
          <a:ext cx="1587" cy="1588"/>
        </p:xfrm>
        <a:graphic>
          <a:graphicData uri="http://schemas.openxmlformats.org/presentationml/2006/ole">
            <mc:AlternateContent xmlns:mc="http://schemas.openxmlformats.org/markup-compatibility/2006">
              <mc:Choice xmlns:v="urn:schemas-microsoft-com:vml" Requires="v">
                <p:oleObj spid="_x0000_s2393" name="think-cell Slide" r:id="rId13" imgW="360" imgH="360" progId="">
                  <p:embed/>
                </p:oleObj>
              </mc:Choice>
              <mc:Fallback>
                <p:oleObj name="think-cell Slide" r:id="rId13" imgW="360" imgH="360" progId="">
                  <p:embed/>
                  <p:pic>
                    <p:nvPicPr>
                      <p:cNvPr id="0" name="Picture 34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589" y="1589"/>
                        <a:ext cx="1587" cy="1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4" name="Picture 10" descr="Belmarselects021"/>
          <p:cNvPicPr preferRelativeResize="0">
            <a:picLocks noChangeArrowheads="1"/>
          </p:cNvPicPr>
          <p:nvPr userDrawn="1">
            <p:custDataLst>
              <p:tags r:id="rId3"/>
            </p:custDataLst>
          </p:nvPr>
        </p:nvPicPr>
        <p:blipFill rotWithShape="1">
          <a:blip r:embed="rId15" cstate="print">
            <a:duotone>
              <a:prstClr val="black"/>
              <a:schemeClr val="accent3">
                <a:tint val="45000"/>
                <a:satMod val="400000"/>
              </a:schemeClr>
            </a:duotone>
            <a:extLst>
              <a:ext uri="{28A0092B-C50C-407E-A947-70E740481C1C}">
                <a14:useLocalDpi xmlns:a14="http://schemas.microsoft.com/office/drawing/2010/main"/>
              </a:ext>
            </a:extLst>
          </a:blip>
          <a:srcRect/>
          <a:stretch/>
        </p:blipFill>
        <p:spPr bwMode="auto">
          <a:xfrm>
            <a:off x="6919826" y="5467421"/>
            <a:ext cx="1048746" cy="1072648"/>
          </a:xfrm>
          <a:prstGeom prst="ellipse">
            <a:avLst/>
          </a:prstGeom>
          <a:effectLst>
            <a:outerShdw blurRad="165100" sx="102000" sy="102000" algn="ctr" rotWithShape="0">
              <a:prstClr val="black">
                <a:alpha val="30000"/>
              </a:prstClr>
            </a:outerShdw>
          </a:effectLst>
        </p:spPr>
      </p:pic>
      <p:pic>
        <p:nvPicPr>
          <p:cNvPr id="5" name="Picture 10"/>
          <p:cNvPicPr>
            <a:picLocks noChangeArrowheads="1"/>
          </p:cNvPicPr>
          <p:nvPr userDrawn="1">
            <p:custDataLst>
              <p:tags r:id="rId4"/>
            </p:custDataLst>
          </p:nvPr>
        </p:nvPicPr>
        <p:blipFill>
          <a:blip r:embed="rId16" cstate="print">
            <a:extLst>
              <a:ext uri="{28A0092B-C50C-407E-A947-70E740481C1C}">
                <a14:useLocalDpi xmlns:a14="http://schemas.microsoft.com/office/drawing/2010/main"/>
              </a:ext>
            </a:extLst>
          </a:blip>
          <a:srcRect/>
          <a:stretch>
            <a:fillRect/>
          </a:stretch>
        </p:blipFill>
        <p:spPr bwMode="auto">
          <a:xfrm>
            <a:off x="6876260" y="4061855"/>
            <a:ext cx="2016125" cy="1179514"/>
          </a:xfrm>
          <a:prstGeom prst="rect">
            <a:avLst/>
          </a:prstGeom>
          <a:noFill/>
          <a:ln w="12700">
            <a:noFill/>
            <a:miter lim="800000"/>
            <a:headEnd/>
            <a:tailEnd/>
          </a:ln>
        </p:spPr>
      </p:pic>
      <p:sp>
        <p:nvSpPr>
          <p:cNvPr id="222210" name="Rectangle 2"/>
          <p:cNvSpPr>
            <a:spLocks noGrp="1" noChangeArrowheads="1"/>
          </p:cNvSpPr>
          <p:nvPr>
            <p:ph type="ctrTitle"/>
            <p:custDataLst>
              <p:tags r:id="rId5"/>
            </p:custDataLst>
          </p:nvPr>
        </p:nvSpPr>
        <p:spPr>
          <a:xfrm>
            <a:off x="562253" y="4749076"/>
            <a:ext cx="6372200" cy="503238"/>
          </a:xfrm>
        </p:spPr>
        <p:txBody>
          <a:bodyPr/>
          <a:lstStyle>
            <a:lvl1pPr algn="l">
              <a:defRPr sz="2600" smtClean="0">
                <a:solidFill>
                  <a:srgbClr val="4C4C4C"/>
                </a:solidFill>
                <a:latin typeface="Calibri" pitchFamily="34" charset="0"/>
              </a:defRPr>
            </a:lvl1pPr>
          </a:lstStyle>
          <a:p>
            <a:r>
              <a:rPr lang="en-US" dirty="0"/>
              <a:t>Click to edit Master title style</a:t>
            </a:r>
          </a:p>
        </p:txBody>
      </p:sp>
      <p:sp>
        <p:nvSpPr>
          <p:cNvPr id="222211" name="Rectangle 3"/>
          <p:cNvSpPr>
            <a:spLocks noGrp="1" noChangeArrowheads="1"/>
          </p:cNvSpPr>
          <p:nvPr>
            <p:ph type="subTitle" idx="1"/>
            <p:custDataLst>
              <p:tags r:id="rId6"/>
            </p:custDataLst>
          </p:nvPr>
        </p:nvSpPr>
        <p:spPr>
          <a:xfrm>
            <a:off x="562253" y="5250728"/>
            <a:ext cx="5247694" cy="433388"/>
          </a:xfrm>
        </p:spPr>
        <p:txBody>
          <a:bodyPr/>
          <a:lstStyle>
            <a:lvl1pPr marL="0" indent="0" algn="l">
              <a:buFontTx/>
              <a:buNone/>
              <a:defRPr smtClean="0"/>
            </a:lvl1pPr>
          </a:lstStyle>
          <a:p>
            <a:r>
              <a:rPr lang="en-US"/>
              <a:t>Click to edit Master subtitle style</a:t>
            </a:r>
          </a:p>
        </p:txBody>
      </p:sp>
      <p:grpSp>
        <p:nvGrpSpPr>
          <p:cNvPr id="2" name="Group 1"/>
          <p:cNvGrpSpPr/>
          <p:nvPr userDrawn="1">
            <p:custDataLst>
              <p:tags r:id="rId7"/>
            </p:custDataLst>
          </p:nvPr>
        </p:nvGrpSpPr>
        <p:grpSpPr>
          <a:xfrm>
            <a:off x="0" y="4581271"/>
            <a:ext cx="6804248" cy="144341"/>
            <a:chOff x="2771800" y="2907017"/>
            <a:chExt cx="9144000" cy="144341"/>
          </a:xfrm>
        </p:grpSpPr>
        <p:sp>
          <p:nvSpPr>
            <p:cNvPr id="7" name="Rectangle 6"/>
            <p:cNvSpPr/>
            <p:nvPr userDrawn="1"/>
          </p:nvSpPr>
          <p:spPr bwMode="auto">
            <a:xfrm>
              <a:off x="2771800" y="2907017"/>
              <a:ext cx="9144000" cy="74002"/>
            </a:xfrm>
            <a:prstGeom prst="rect">
              <a:avLst/>
            </a:prstGeom>
            <a:solidFill>
              <a:srgbClr val="F6B448"/>
            </a:solidFill>
            <a:ln w="38100">
              <a:noFill/>
              <a:round/>
              <a:headEnd/>
              <a:tailEnd/>
            </a:ln>
          </p:spPr>
          <p:txBody>
            <a:bodyPr rtlCol="0" anchor="ctr"/>
            <a:lstStyle/>
            <a:p>
              <a:pPr algn="ctr" eaLnBrk="0" hangingPunct="0"/>
              <a:endParaRPr lang="en-US" sz="1400" dirty="0">
                <a:latin typeface="Calibri" pitchFamily="34" charset="0"/>
              </a:endParaRPr>
            </a:p>
          </p:txBody>
        </p:sp>
        <p:sp>
          <p:nvSpPr>
            <p:cNvPr id="8" name="Rectangle 7"/>
            <p:cNvSpPr/>
            <p:nvPr userDrawn="1"/>
          </p:nvSpPr>
          <p:spPr bwMode="auto">
            <a:xfrm>
              <a:off x="2771800" y="2977356"/>
              <a:ext cx="9144000" cy="74002"/>
            </a:xfrm>
            <a:prstGeom prst="rect">
              <a:avLst/>
            </a:prstGeom>
            <a:solidFill>
              <a:schemeClr val="bg1">
                <a:lumMod val="95000"/>
              </a:schemeClr>
            </a:solidFill>
            <a:ln w="38100">
              <a:noFill/>
              <a:round/>
              <a:headEnd/>
              <a:tailEnd/>
            </a:ln>
          </p:spPr>
          <p:txBody>
            <a:bodyPr rtlCol="0" anchor="ctr"/>
            <a:lstStyle/>
            <a:p>
              <a:pPr algn="ctr" eaLnBrk="0" hangingPunct="0"/>
              <a:endParaRPr lang="en-US" sz="1400" dirty="0">
                <a:latin typeface="Calibri" pitchFamily="34" charset="0"/>
              </a:endParaRPr>
            </a:p>
          </p:txBody>
        </p:sp>
      </p:grpSp>
      <p:pic>
        <p:nvPicPr>
          <p:cNvPr id="10" name="Picture 3"/>
          <p:cNvPicPr>
            <a:picLocks noChangeAspect="1" noChangeArrowheads="1"/>
          </p:cNvPicPr>
          <p:nvPr userDrawn="1">
            <p:custDataLst>
              <p:tags r:id="rId8"/>
            </p:custDataLst>
          </p:nvPr>
        </p:nvPicPr>
        <p:blipFill rotWithShape="1">
          <a:blip r:embed="rId17" cstate="print">
            <a:duotone>
              <a:prstClr val="black"/>
              <a:schemeClr val="accent3">
                <a:tint val="45000"/>
                <a:satMod val="400000"/>
              </a:schemeClr>
            </a:duotone>
            <a:extLst>
              <a:ext uri="{28A0092B-C50C-407E-A947-70E740481C1C}">
                <a14:useLocalDpi xmlns:a14="http://schemas.microsoft.com/office/drawing/2010/main"/>
              </a:ext>
            </a:extLst>
          </a:blip>
          <a:srcRect/>
          <a:stretch/>
        </p:blipFill>
        <p:spPr bwMode="auto">
          <a:xfrm>
            <a:off x="6919826" y="2786446"/>
            <a:ext cx="1048746" cy="1092750"/>
          </a:xfrm>
          <a:prstGeom prst="ellipse">
            <a:avLst/>
          </a:prstGeom>
          <a:noFill/>
          <a:ln w="9525">
            <a:noFill/>
            <a:miter lim="800000"/>
            <a:headEnd/>
            <a:tailEnd/>
          </a:ln>
          <a:effectLst>
            <a:outerShdw blurRad="165100" sx="102000" sy="102000" algn="ctr" rotWithShape="0">
              <a:prstClr val="black">
                <a:alpha val="30000"/>
              </a:prstClr>
            </a:outerShdw>
          </a:effectLst>
        </p:spPr>
      </p:pic>
      <p:pic>
        <p:nvPicPr>
          <p:cNvPr id="11" name="Picture 4"/>
          <p:cNvPicPr>
            <a:picLocks noChangeAspect="1" noChangeArrowheads="1"/>
          </p:cNvPicPr>
          <p:nvPr userDrawn="1">
            <p:custDataLst>
              <p:tags r:id="rId9"/>
            </p:custDataLst>
          </p:nvPr>
        </p:nvPicPr>
        <p:blipFill rotWithShape="1">
          <a:blip r:embed="rId18" cstate="print">
            <a:duotone>
              <a:prstClr val="black"/>
              <a:schemeClr val="accent3">
                <a:tint val="45000"/>
                <a:satMod val="400000"/>
              </a:schemeClr>
            </a:duotone>
            <a:extLst>
              <a:ext uri="{28A0092B-C50C-407E-A947-70E740481C1C}">
                <a14:useLocalDpi xmlns:a14="http://schemas.microsoft.com/office/drawing/2010/main"/>
              </a:ext>
            </a:extLst>
          </a:blip>
          <a:srcRect/>
          <a:stretch/>
        </p:blipFill>
        <p:spPr bwMode="auto">
          <a:xfrm>
            <a:off x="6919826" y="1499103"/>
            <a:ext cx="1048746" cy="1084414"/>
          </a:xfrm>
          <a:prstGeom prst="ellipse">
            <a:avLst/>
          </a:prstGeom>
          <a:noFill/>
          <a:ln w="9525">
            <a:noFill/>
            <a:miter lim="800000"/>
            <a:headEnd/>
            <a:tailEnd/>
          </a:ln>
          <a:effectLst>
            <a:outerShdw blurRad="165100" sx="102000" sy="102000" algn="ctr" rotWithShape="0">
              <a:prstClr val="black">
                <a:alpha val="30000"/>
              </a:prstClr>
            </a:outerShdw>
          </a:effectLst>
        </p:spPr>
      </p:pic>
      <p:pic>
        <p:nvPicPr>
          <p:cNvPr id="12" name="5 Imagen" descr="1431-003 copia REDUCIDA.jpg"/>
          <p:cNvPicPr preferRelativeResize="0">
            <a:picLocks/>
          </p:cNvPicPr>
          <p:nvPr userDrawn="1">
            <p:custDataLst>
              <p:tags r:id="rId10"/>
            </p:custDataLst>
          </p:nvPr>
        </p:nvPicPr>
        <p:blipFill rotWithShape="1">
          <a:blip r:embed="rId19" cstate="print">
            <a:duotone>
              <a:prstClr val="black"/>
              <a:schemeClr val="accent3">
                <a:tint val="45000"/>
                <a:satMod val="400000"/>
              </a:schemeClr>
            </a:duotone>
            <a:extLst>
              <a:ext uri="{28A0092B-C50C-407E-A947-70E740481C1C}">
                <a14:useLocalDpi xmlns:a14="http://schemas.microsoft.com/office/drawing/2010/main"/>
              </a:ext>
            </a:extLst>
          </a:blip>
          <a:srcRect/>
          <a:stretch/>
        </p:blipFill>
        <p:spPr bwMode="auto">
          <a:xfrm>
            <a:off x="6919826" y="203423"/>
            <a:ext cx="1048746" cy="1092750"/>
          </a:xfrm>
          <a:prstGeom prst="ellipse">
            <a:avLst/>
          </a:prstGeom>
          <a:noFill/>
          <a:ln w="9525">
            <a:noFill/>
            <a:miter lim="800000"/>
            <a:headEnd/>
            <a:tailEnd/>
          </a:ln>
          <a:effectLst>
            <a:outerShdw blurRad="165100" sx="102000" sy="102000" algn="ctr" rotWithShape="0">
              <a:prstClr val="black">
                <a:alpha val="30000"/>
              </a:prstClr>
            </a:outerShdw>
          </a:effectLst>
        </p:spPr>
      </p:pic>
      <p:sp>
        <p:nvSpPr>
          <p:cNvPr id="16" name="Rectangle 15"/>
          <p:cNvSpPr/>
          <p:nvPr userDrawn="1">
            <p:custDataLst>
              <p:tags r:id="rId11"/>
            </p:custDataLst>
          </p:nvPr>
        </p:nvSpPr>
        <p:spPr>
          <a:xfrm>
            <a:off x="3429928" y="4315820"/>
            <a:ext cx="3374321" cy="270074"/>
          </a:xfrm>
          <a:prstGeom prst="rect">
            <a:avLst/>
          </a:prstGeom>
        </p:spPr>
        <p:txBody>
          <a:bodyPr wrap="none" lIns="0" rIns="0">
            <a:spAutoFit/>
          </a:bodyPr>
          <a:lstStyle/>
          <a:p>
            <a:pPr algn="r" defTabSz="727075" eaLnBrk="0" hangingPunct="0">
              <a:lnSpc>
                <a:spcPct val="105000"/>
              </a:lnSpc>
              <a:spcBef>
                <a:spcPts val="100"/>
              </a:spcBef>
              <a:defRPr/>
            </a:pPr>
            <a:r>
              <a:rPr lang="en-US" sz="1100" dirty="0">
                <a:solidFill>
                  <a:schemeClr val="bg2"/>
                </a:solidFill>
                <a:latin typeface="Calibri" pitchFamily="34" charset="0"/>
              </a:rPr>
              <a:t>LEADING COMPANY IN THE SOLAR INDUSTRY WORLDWIDE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8"/>
            <a:ext cx="77724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p>
        </p:txBody>
      </p:sp>
      <p:sp>
        <p:nvSpPr>
          <p:cNvPr id="4" name="3 Marcador de fecha"/>
          <p:cNvSpPr>
            <a:spLocks noGrp="1"/>
          </p:cNvSpPr>
          <p:nvPr>
            <p:ph type="dt" sz="half" idx="10"/>
          </p:nvPr>
        </p:nvSpPr>
        <p:spPr/>
        <p:txBody>
          <a:bodyPr/>
          <a:lstStyle/>
          <a:p>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86B6C497-B5AE-491F-B7FE-00B1574AA8CF}" type="slidenum">
              <a:rPr lang="es-ES" smtClean="0"/>
              <a:pPr/>
              <a:t>‹#›</a:t>
            </a:fld>
            <a:endParaRPr lang="es-E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86B6C497-B5AE-491F-B7FE-00B1574AA8CF}" type="slidenum">
              <a:rPr lang="es-ES" smtClean="0"/>
              <a:pPr/>
              <a:t>‹#›</a:t>
            </a:fld>
            <a:endParaRPr lang="es-E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2"/>
            <a:ext cx="7772400" cy="1362076"/>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86B6C497-B5AE-491F-B7FE-00B1574AA8CF}" type="slidenum">
              <a:rPr lang="es-ES" smtClean="0"/>
              <a:pPr/>
              <a:t>‹#›</a:t>
            </a:fld>
            <a:endParaRPr lang="es-E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fecha"/>
          <p:cNvSpPr>
            <a:spLocks noGrp="1"/>
          </p:cNvSpPr>
          <p:nvPr>
            <p:ph type="dt" sz="half" idx="10"/>
          </p:nvPr>
        </p:nvSpPr>
        <p:spPr/>
        <p:txBody>
          <a:bodyPr/>
          <a:lstStyle/>
          <a:p>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86B6C497-B5AE-491F-B7FE-00B1574AA8CF}" type="slidenum">
              <a:rPr lang="es-ES" smtClean="0"/>
              <a:pPr/>
              <a:t>‹#›</a:t>
            </a:fld>
            <a:endParaRPr lang="es-E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535115"/>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9" y="1535115"/>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6 Marcador de fecha"/>
          <p:cNvSpPr>
            <a:spLocks noGrp="1"/>
          </p:cNvSpPr>
          <p:nvPr>
            <p:ph type="dt" sz="half" idx="10"/>
          </p:nvPr>
        </p:nvSpPr>
        <p:spPr/>
        <p:txBody>
          <a:bodyPr/>
          <a:lstStyle/>
          <a:p>
            <a:endParaRPr lang="es-ES" dirty="0"/>
          </a:p>
        </p:txBody>
      </p:sp>
      <p:sp>
        <p:nvSpPr>
          <p:cNvPr id="8" name="7 Marcador de pie de página"/>
          <p:cNvSpPr>
            <a:spLocks noGrp="1"/>
          </p:cNvSpPr>
          <p:nvPr>
            <p:ph type="ftr" sz="quarter" idx="11"/>
          </p:nvPr>
        </p:nvSpPr>
        <p:spPr/>
        <p:txBody>
          <a:bodyPr/>
          <a:lstStyle/>
          <a:p>
            <a:endParaRPr lang="es-ES" dirty="0"/>
          </a:p>
        </p:txBody>
      </p:sp>
      <p:sp>
        <p:nvSpPr>
          <p:cNvPr id="9" name="8 Marcador de número de diapositiva"/>
          <p:cNvSpPr>
            <a:spLocks noGrp="1"/>
          </p:cNvSpPr>
          <p:nvPr>
            <p:ph type="sldNum" sz="quarter" idx="12"/>
          </p:nvPr>
        </p:nvSpPr>
        <p:spPr/>
        <p:txBody>
          <a:bodyPr/>
          <a:lstStyle/>
          <a:p>
            <a:fld id="{86B6C497-B5AE-491F-B7FE-00B1574AA8CF}" type="slidenum">
              <a:rPr lang="es-ES" smtClean="0"/>
              <a:pPr/>
              <a:t>‹#›</a:t>
            </a:fld>
            <a:endParaRPr lang="es-E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fecha"/>
          <p:cNvSpPr>
            <a:spLocks noGrp="1"/>
          </p:cNvSpPr>
          <p:nvPr>
            <p:ph type="dt" sz="half" idx="10"/>
          </p:nvPr>
        </p:nvSpPr>
        <p:spPr/>
        <p:txBody>
          <a:bodyPr/>
          <a:lstStyle/>
          <a:p>
            <a:endParaRPr lang="es-ES" dirty="0"/>
          </a:p>
        </p:txBody>
      </p:sp>
      <p:sp>
        <p:nvSpPr>
          <p:cNvPr id="4" name="3 Marcador de pie de página"/>
          <p:cNvSpPr>
            <a:spLocks noGrp="1"/>
          </p:cNvSpPr>
          <p:nvPr>
            <p:ph type="ftr" sz="quarter" idx="11"/>
          </p:nvPr>
        </p:nvSpPr>
        <p:spPr/>
        <p:txBody>
          <a:bodyPr/>
          <a:lstStyle/>
          <a:p>
            <a:endParaRPr lang="es-ES" dirty="0"/>
          </a:p>
        </p:txBody>
      </p:sp>
      <p:sp>
        <p:nvSpPr>
          <p:cNvPr id="5" name="4 Marcador de número de diapositiva"/>
          <p:cNvSpPr>
            <a:spLocks noGrp="1"/>
          </p:cNvSpPr>
          <p:nvPr>
            <p:ph type="sldNum" sz="quarter" idx="12"/>
          </p:nvPr>
        </p:nvSpPr>
        <p:spPr/>
        <p:txBody>
          <a:bodyPr/>
          <a:lstStyle/>
          <a:p>
            <a:fld id="{86B6C497-B5AE-491F-B7FE-00B1574AA8CF}" type="slidenum">
              <a:rPr lang="es-ES" smtClean="0"/>
              <a:pPr/>
              <a:t>‹#›</a:t>
            </a:fld>
            <a:endParaRPr lang="es-E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endParaRPr lang="es-ES" dirty="0"/>
          </a:p>
        </p:txBody>
      </p:sp>
      <p:sp>
        <p:nvSpPr>
          <p:cNvPr id="3" name="2 Marcador de pie de página"/>
          <p:cNvSpPr>
            <a:spLocks noGrp="1"/>
          </p:cNvSpPr>
          <p:nvPr>
            <p:ph type="ftr" sz="quarter" idx="11"/>
          </p:nvPr>
        </p:nvSpPr>
        <p:spPr/>
        <p:txBody>
          <a:bodyPr/>
          <a:lstStyle/>
          <a:p>
            <a:endParaRPr lang="es-ES" dirty="0"/>
          </a:p>
        </p:txBody>
      </p:sp>
      <p:sp>
        <p:nvSpPr>
          <p:cNvPr id="4" name="3 Marcador de número de diapositiva"/>
          <p:cNvSpPr>
            <a:spLocks noGrp="1"/>
          </p:cNvSpPr>
          <p:nvPr>
            <p:ph type="sldNum" sz="quarter" idx="12"/>
          </p:nvPr>
        </p:nvSpPr>
        <p:spPr/>
        <p:txBody>
          <a:bodyPr/>
          <a:lstStyle/>
          <a:p>
            <a:fld id="{86B6C497-B5AE-491F-B7FE-00B1574AA8CF}" type="slidenum">
              <a:rPr lang="es-ES" smtClean="0"/>
              <a:pPr/>
              <a:t>‹#›</a:t>
            </a:fld>
            <a:endParaRPr lang="es-E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2" y="273051"/>
            <a:ext cx="3008313"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86B6C497-B5AE-491F-B7FE-00B1574AA8CF}" type="slidenum">
              <a:rPr lang="es-ES" smtClean="0"/>
              <a:pPr/>
              <a:t>‹#›</a:t>
            </a:fld>
            <a:endParaRPr lang="es-E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86B6C497-B5AE-491F-B7FE-00B1574AA8CF}" type="slidenum">
              <a:rPr lang="es-ES" smtClean="0"/>
              <a:pPr/>
              <a:t>‹#›</a:t>
            </a:fld>
            <a:endParaRPr lang="es-E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86B6C497-B5AE-491F-B7FE-00B1574AA8CF}" type="slidenum">
              <a:rPr lang="es-ES" smtClean="0"/>
              <a:pPr/>
              <a:t>‹#›</a:t>
            </a:fld>
            <a:endParaRPr lang="es-E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1_Title Slide">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319801389"/>
              </p:ext>
            </p:extLst>
          </p:nvPr>
        </p:nvGraphicFramePr>
        <p:xfrm>
          <a:off x="1589" y="1589"/>
          <a:ext cx="1587" cy="1588"/>
        </p:xfrm>
        <a:graphic>
          <a:graphicData uri="http://schemas.openxmlformats.org/presentationml/2006/ole">
            <mc:AlternateContent xmlns:mc="http://schemas.openxmlformats.org/markup-compatibility/2006">
              <mc:Choice xmlns:v="urn:schemas-microsoft-com:vml" Requires="v">
                <p:oleObj spid="_x0000_s3417" name="think-cell Slide" r:id="rId10" imgW="360" imgH="360" progId="">
                  <p:embed/>
                </p:oleObj>
              </mc:Choice>
              <mc:Fallback>
                <p:oleObj name="think-cell Slide" r:id="rId10" imgW="360" imgH="360" progId="">
                  <p:embed/>
                  <p:pic>
                    <p:nvPicPr>
                      <p:cNvPr id="0" name="Picture 34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589" y="1589"/>
                        <a:ext cx="1587" cy="1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4" name="Picture 8" descr="FRV_PptFondosPortada-7"/>
          <p:cNvPicPr>
            <a:picLocks noChangeAspect="1" noChangeArrowheads="1"/>
          </p:cNvPicPr>
          <p:nvPr userDrawn="1">
            <p:custDataLst>
              <p:tags r:id="rId3"/>
            </p:custDataLst>
          </p:nvPr>
        </p:nvPicPr>
        <p:blipFill>
          <a:blip r:embed="rId12">
            <a:extLst>
              <a:ext uri="{28A0092B-C50C-407E-A947-70E740481C1C}">
                <a14:useLocalDpi xmlns:a14="http://schemas.microsoft.com/office/drawing/2010/main"/>
              </a:ext>
            </a:extLst>
          </a:blip>
          <a:srcRect/>
          <a:stretch>
            <a:fillRect/>
          </a:stretch>
        </p:blipFill>
        <p:spPr bwMode="auto">
          <a:xfrm>
            <a:off x="0" y="3860800"/>
            <a:ext cx="9144000" cy="2997200"/>
          </a:xfrm>
          <a:prstGeom prst="rect">
            <a:avLst/>
          </a:prstGeom>
          <a:noFill/>
          <a:ln w="9525">
            <a:noFill/>
            <a:miter lim="800000"/>
            <a:headEnd/>
            <a:tailEnd/>
          </a:ln>
        </p:spPr>
      </p:pic>
      <p:pic>
        <p:nvPicPr>
          <p:cNvPr id="5" name="Picture 10"/>
          <p:cNvPicPr>
            <a:picLocks noChangeArrowheads="1"/>
          </p:cNvPicPr>
          <p:nvPr userDrawn="1">
            <p:custDataLst>
              <p:tags r:id="rId4"/>
            </p:custDataLst>
          </p:nvPr>
        </p:nvPicPr>
        <p:blipFill>
          <a:blip r:embed="rId13" cstate="print">
            <a:extLst>
              <a:ext uri="{28A0092B-C50C-407E-A947-70E740481C1C}">
                <a14:useLocalDpi xmlns:a14="http://schemas.microsoft.com/office/drawing/2010/main"/>
              </a:ext>
            </a:extLst>
          </a:blip>
          <a:srcRect/>
          <a:stretch>
            <a:fillRect/>
          </a:stretch>
        </p:blipFill>
        <p:spPr bwMode="auto">
          <a:xfrm>
            <a:off x="468314" y="2387600"/>
            <a:ext cx="2016125" cy="1179514"/>
          </a:xfrm>
          <a:prstGeom prst="rect">
            <a:avLst/>
          </a:prstGeom>
          <a:noFill/>
          <a:ln w="12700">
            <a:noFill/>
            <a:miter lim="800000"/>
            <a:headEnd/>
            <a:tailEnd/>
          </a:ln>
        </p:spPr>
      </p:pic>
      <p:sp>
        <p:nvSpPr>
          <p:cNvPr id="222210" name="Rectangle 2"/>
          <p:cNvSpPr>
            <a:spLocks noGrp="1" noChangeArrowheads="1"/>
          </p:cNvSpPr>
          <p:nvPr>
            <p:ph type="ctrTitle"/>
            <p:custDataLst>
              <p:tags r:id="rId5"/>
            </p:custDataLst>
          </p:nvPr>
        </p:nvSpPr>
        <p:spPr>
          <a:xfrm>
            <a:off x="395288" y="3933826"/>
            <a:ext cx="7772400" cy="503238"/>
          </a:xfrm>
        </p:spPr>
        <p:txBody>
          <a:bodyPr lIns="0"/>
          <a:lstStyle>
            <a:lvl1pPr>
              <a:defRPr sz="2600" smtClean="0">
                <a:solidFill>
                  <a:srgbClr val="4C4C4C"/>
                </a:solidFill>
                <a:latin typeface="Calibri" pitchFamily="34" charset="0"/>
              </a:defRPr>
            </a:lvl1pPr>
          </a:lstStyle>
          <a:p>
            <a:r>
              <a:rPr lang="en-US" dirty="0"/>
              <a:t>Click to edit Master title style</a:t>
            </a:r>
          </a:p>
        </p:txBody>
      </p:sp>
      <p:sp>
        <p:nvSpPr>
          <p:cNvPr id="222211" name="Rectangle 3"/>
          <p:cNvSpPr>
            <a:spLocks noGrp="1" noChangeArrowheads="1"/>
          </p:cNvSpPr>
          <p:nvPr>
            <p:ph type="subTitle" idx="1"/>
            <p:custDataLst>
              <p:tags r:id="rId6"/>
            </p:custDataLst>
          </p:nvPr>
        </p:nvSpPr>
        <p:spPr>
          <a:xfrm>
            <a:off x="395288" y="4435477"/>
            <a:ext cx="6400800" cy="433388"/>
          </a:xfrm>
        </p:spPr>
        <p:txBody>
          <a:bodyPr lIns="0"/>
          <a:lstStyle>
            <a:lvl1pPr marL="0" indent="0">
              <a:buFontTx/>
              <a:buNone/>
              <a:defRPr smtClean="0"/>
            </a:lvl1pPr>
          </a:lstStyle>
          <a:p>
            <a:r>
              <a:rPr lang="en-US"/>
              <a:t>Click to edit Master subtitle style</a:t>
            </a:r>
          </a:p>
        </p:txBody>
      </p:sp>
      <p:sp>
        <p:nvSpPr>
          <p:cNvPr id="6" name="Rectangle 4"/>
          <p:cNvSpPr>
            <a:spLocks noGrp="1" noChangeArrowheads="1"/>
          </p:cNvSpPr>
          <p:nvPr>
            <p:ph type="ftr" sz="quarter" idx="10"/>
            <p:custDataLst>
              <p:tags r:id="rId7"/>
            </p:custDataLst>
          </p:nvPr>
        </p:nvSpPr>
        <p:spPr>
          <a:xfrm>
            <a:off x="395288" y="6092825"/>
            <a:ext cx="2895600" cy="476250"/>
          </a:xfrm>
          <a:prstGeom prst="rect">
            <a:avLst/>
          </a:prstGeom>
        </p:spPr>
        <p:txBody>
          <a:bodyPr/>
          <a:lstStyle>
            <a:lvl1pPr>
              <a:defRPr sz="1400" i="1">
                <a:solidFill>
                  <a:srgbClr val="4C4C4C"/>
                </a:solidFill>
                <a:latin typeface="Calibri" pitchFamily="34" charset="0"/>
              </a:defRPr>
            </a:lvl1pPr>
          </a:lstStyle>
          <a:p>
            <a:pPr>
              <a:defRPr/>
            </a:pPr>
            <a:endParaRPr lang="es-ES" dirty="0"/>
          </a:p>
        </p:txBody>
      </p:sp>
      <p:sp>
        <p:nvSpPr>
          <p:cNvPr id="7" name="Rectangle 6"/>
          <p:cNvSpPr/>
          <p:nvPr userDrawn="1">
            <p:custDataLst>
              <p:tags r:id="rId8"/>
            </p:custDataLst>
          </p:nvPr>
        </p:nvSpPr>
        <p:spPr>
          <a:xfrm>
            <a:off x="395784" y="3590726"/>
            <a:ext cx="3374321" cy="270074"/>
          </a:xfrm>
          <a:prstGeom prst="rect">
            <a:avLst/>
          </a:prstGeom>
        </p:spPr>
        <p:txBody>
          <a:bodyPr wrap="none" lIns="0" rIns="0">
            <a:spAutoFit/>
          </a:bodyPr>
          <a:lstStyle/>
          <a:p>
            <a:pPr algn="r" defTabSz="727075" eaLnBrk="0" hangingPunct="0">
              <a:lnSpc>
                <a:spcPct val="105000"/>
              </a:lnSpc>
              <a:spcBef>
                <a:spcPts val="100"/>
              </a:spcBef>
              <a:defRPr/>
            </a:pPr>
            <a:r>
              <a:rPr lang="en-US" sz="1100" dirty="0">
                <a:solidFill>
                  <a:schemeClr val="bg2"/>
                </a:solidFill>
                <a:latin typeface="Calibri" pitchFamily="34" charset="0"/>
              </a:rPr>
              <a:t>LEADING COMPANY IN THE SOLAR INDUSTRY WORLDWIDE</a:t>
            </a:r>
          </a:p>
        </p:txBody>
      </p:sp>
    </p:spTree>
    <p:extLst>
      <p:ext uri="{BB962C8B-B14F-4D97-AF65-F5344CB8AC3E}">
        <p14:creationId xmlns:p14="http://schemas.microsoft.com/office/powerpoint/2010/main" val="7579049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40"/>
            <a:ext cx="2057400" cy="585152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457200" y="274640"/>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86B6C497-B5AE-491F-B7FE-00B1574AA8CF}" type="slidenum">
              <a:rPr lang="es-ES" smtClean="0"/>
              <a:pPr/>
              <a:t>‹#›</a:t>
            </a:fld>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ítulo y objetos">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2"/>
            </p:custDataLst>
            <p:extLst>
              <p:ext uri="{D42A27DB-BD31-4B8C-83A1-F6EECF244321}">
                <p14:modId xmlns:p14="http://schemas.microsoft.com/office/powerpoint/2010/main" val="2241651768"/>
              </p:ext>
            </p:extLst>
          </p:nvPr>
        </p:nvGraphicFramePr>
        <p:xfrm>
          <a:off x="1589" y="1589"/>
          <a:ext cx="1587" cy="1588"/>
        </p:xfrm>
        <a:graphic>
          <a:graphicData uri="http://schemas.openxmlformats.org/presentationml/2006/ole">
            <mc:AlternateContent xmlns:mc="http://schemas.openxmlformats.org/markup-compatibility/2006">
              <mc:Choice xmlns:v="urn:schemas-microsoft-com:vml" Requires="v">
                <p:oleObj spid="_x0000_s4441" name="think-cell Slide" r:id="rId6" imgW="360" imgH="360" progId="">
                  <p:embed/>
                </p:oleObj>
              </mc:Choice>
              <mc:Fallback>
                <p:oleObj name="think-cell Slide" r:id="rId6" imgW="360" imgH="360" progId="">
                  <p:embed/>
                  <p:pic>
                    <p:nvPicPr>
                      <p:cNvPr id="0" name="Picture 34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89" y="1589"/>
                        <a:ext cx="1587" cy="1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ítulo 1"/>
          <p:cNvSpPr>
            <a:spLocks noGrp="1"/>
          </p:cNvSpPr>
          <p:nvPr>
            <p:ph type="title"/>
            <p:custDataLst>
              <p:tags r:id="rId3"/>
            </p:custDataLst>
          </p:nvPr>
        </p:nvSpPr>
        <p:spPr>
          <a:xfrm>
            <a:off x="251521" y="115098"/>
            <a:ext cx="7896561" cy="865981"/>
          </a:xfrm>
          <a:prstGeom prst="rect">
            <a:avLst/>
          </a:prstGeom>
        </p:spPr>
        <p:txBody>
          <a:bodyPr/>
          <a:lstStyle/>
          <a:p>
            <a:r>
              <a:rPr lang="es-ES_tradnl"/>
              <a:t>Clic para editar título</a:t>
            </a:r>
          </a:p>
        </p:txBody>
      </p:sp>
      <p:sp>
        <p:nvSpPr>
          <p:cNvPr id="3" name="Marcador de contenido 2"/>
          <p:cNvSpPr>
            <a:spLocks noGrp="1"/>
          </p:cNvSpPr>
          <p:nvPr>
            <p:ph idx="1"/>
            <p:custDataLst>
              <p:tags r:id="rId4"/>
            </p:custDataLst>
          </p:nvPr>
        </p:nvSpPr>
        <p:spPr>
          <a:xfrm>
            <a:off x="457200" y="1600200"/>
            <a:ext cx="8229600" cy="4525963"/>
          </a:xfrm>
          <a:prstGeom prst="rect">
            <a:avLst/>
          </a:prstGeom>
        </p:spPr>
        <p:txBody>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5" name="4 CuadroTexto"/>
          <p:cNvSpPr txBox="1"/>
          <p:nvPr userDrawn="1"/>
        </p:nvSpPr>
        <p:spPr>
          <a:xfrm>
            <a:off x="-1692696" y="1916834"/>
            <a:ext cx="1296144" cy="276999"/>
          </a:xfrm>
          <a:prstGeom prst="rect">
            <a:avLst/>
          </a:prstGeom>
          <a:noFill/>
        </p:spPr>
        <p:txBody>
          <a:bodyPr wrap="square" rtlCol="0">
            <a:spAutoFit/>
          </a:bodyPr>
          <a:lstStyle/>
          <a:p>
            <a:endParaRPr lang="es-E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2"/>
            </p:custDataLst>
            <p:extLst>
              <p:ext uri="{D42A27DB-BD31-4B8C-83A1-F6EECF244321}">
                <p14:modId xmlns:p14="http://schemas.microsoft.com/office/powerpoint/2010/main" val="1227655868"/>
              </p:ext>
            </p:extLst>
          </p:nvPr>
        </p:nvGraphicFramePr>
        <p:xfrm>
          <a:off x="1589" y="1589"/>
          <a:ext cx="1587" cy="1588"/>
        </p:xfrm>
        <a:graphic>
          <a:graphicData uri="http://schemas.openxmlformats.org/presentationml/2006/ole">
            <mc:AlternateContent xmlns:mc="http://schemas.openxmlformats.org/markup-compatibility/2006">
              <mc:Choice xmlns:v="urn:schemas-microsoft-com:vml" Requires="v">
                <p:oleObj spid="_x0000_s5465" name="think-cell Slide" r:id="rId6" imgW="360" imgH="360" progId="">
                  <p:embed/>
                </p:oleObj>
              </mc:Choice>
              <mc:Fallback>
                <p:oleObj name="think-cell Slide" r:id="rId6" imgW="360" imgH="360" progId="">
                  <p:embed/>
                  <p:pic>
                    <p:nvPicPr>
                      <p:cNvPr id="0" name="Picture 34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89" y="1589"/>
                        <a:ext cx="1587" cy="1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ítulo 1"/>
          <p:cNvSpPr>
            <a:spLocks noGrp="1"/>
          </p:cNvSpPr>
          <p:nvPr>
            <p:ph type="title"/>
            <p:custDataLst>
              <p:tags r:id="rId3"/>
            </p:custDataLst>
          </p:nvPr>
        </p:nvSpPr>
        <p:spPr>
          <a:xfrm>
            <a:off x="722313" y="4406902"/>
            <a:ext cx="7772400" cy="1362076"/>
          </a:xfrm>
          <a:prstGeom prst="rect">
            <a:avLst/>
          </a:prstGeom>
        </p:spPr>
        <p:txBody>
          <a:bodyPr/>
          <a:lstStyle>
            <a:lvl1pPr algn="l">
              <a:defRPr sz="4000" b="1" cap="all"/>
            </a:lvl1pPr>
          </a:lstStyle>
          <a:p>
            <a:r>
              <a:rPr lang="es-ES_tradnl"/>
              <a:t>Clic para editar título</a:t>
            </a:r>
          </a:p>
        </p:txBody>
      </p:sp>
      <p:sp>
        <p:nvSpPr>
          <p:cNvPr id="3" name="Marcador de texto 2"/>
          <p:cNvSpPr>
            <a:spLocks noGrp="1"/>
          </p:cNvSpPr>
          <p:nvPr>
            <p:ph type="body" idx="1"/>
            <p:custDataLst>
              <p:tags r:id="rId4"/>
            </p:custDataLst>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_tradnl"/>
              <a:t>Haga clic para modificar el estilo de texto del patrón</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userDrawn="1">
            <p:custDataLst>
              <p:tags r:id="rId2"/>
            </p:custDataLst>
            <p:extLst>
              <p:ext uri="{D42A27DB-BD31-4B8C-83A1-F6EECF244321}">
                <p14:modId xmlns:p14="http://schemas.microsoft.com/office/powerpoint/2010/main" val="3839089604"/>
              </p:ext>
            </p:extLst>
          </p:nvPr>
        </p:nvGraphicFramePr>
        <p:xfrm>
          <a:off x="1589" y="1589"/>
          <a:ext cx="1587" cy="1588"/>
        </p:xfrm>
        <a:graphic>
          <a:graphicData uri="http://schemas.openxmlformats.org/presentationml/2006/ole">
            <mc:AlternateContent xmlns:mc="http://schemas.openxmlformats.org/markup-compatibility/2006">
              <mc:Choice xmlns:v="urn:schemas-microsoft-com:vml" Requires="v">
                <p:oleObj spid="_x0000_s6489" name="think-cell Slide" r:id="rId7" imgW="360" imgH="360" progId="">
                  <p:embed/>
                </p:oleObj>
              </mc:Choice>
              <mc:Fallback>
                <p:oleObj name="think-cell Slide" r:id="rId7" imgW="360" imgH="360" progId="">
                  <p:embed/>
                  <p:pic>
                    <p:nvPicPr>
                      <p:cNvPr id="0" name="Picture 34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89" y="1589"/>
                        <a:ext cx="1587" cy="1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ítulo 1"/>
          <p:cNvSpPr>
            <a:spLocks noGrp="1"/>
          </p:cNvSpPr>
          <p:nvPr>
            <p:ph type="title"/>
            <p:custDataLst>
              <p:tags r:id="rId3"/>
            </p:custDataLst>
          </p:nvPr>
        </p:nvSpPr>
        <p:spPr>
          <a:xfrm>
            <a:off x="251521" y="115098"/>
            <a:ext cx="7896561" cy="865981"/>
          </a:xfrm>
          <a:prstGeom prst="rect">
            <a:avLst/>
          </a:prstGeom>
        </p:spPr>
        <p:txBody>
          <a:bodyPr/>
          <a:lstStyle/>
          <a:p>
            <a:r>
              <a:rPr lang="es-ES_tradnl"/>
              <a:t>Clic para editar título</a:t>
            </a:r>
          </a:p>
        </p:txBody>
      </p:sp>
      <p:sp>
        <p:nvSpPr>
          <p:cNvPr id="3" name="Marcador de contenido 2"/>
          <p:cNvSpPr>
            <a:spLocks noGrp="1"/>
          </p:cNvSpPr>
          <p:nvPr>
            <p:ph sz="half" idx="1"/>
            <p:custDataLst>
              <p:tags r:id="rId4"/>
            </p:custDataLst>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4" name="Marcador de contenido 3"/>
          <p:cNvSpPr>
            <a:spLocks noGrp="1"/>
          </p:cNvSpPr>
          <p:nvPr>
            <p:ph sz="half" idx="2"/>
            <p:custDataLst>
              <p:tags r:id="rId5"/>
            </p:custDataLst>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graphicFrame>
        <p:nvGraphicFramePr>
          <p:cNvPr id="9" name="Object 8" hidden="1"/>
          <p:cNvGraphicFramePr>
            <a:graphicFrameLocks noChangeAspect="1"/>
          </p:cNvGraphicFramePr>
          <p:nvPr userDrawn="1">
            <p:custDataLst>
              <p:tags r:id="rId2"/>
            </p:custDataLst>
            <p:extLst>
              <p:ext uri="{D42A27DB-BD31-4B8C-83A1-F6EECF244321}">
                <p14:modId xmlns:p14="http://schemas.microsoft.com/office/powerpoint/2010/main" val="3957016651"/>
              </p:ext>
            </p:extLst>
          </p:nvPr>
        </p:nvGraphicFramePr>
        <p:xfrm>
          <a:off x="1589" y="1589"/>
          <a:ext cx="1587" cy="1588"/>
        </p:xfrm>
        <a:graphic>
          <a:graphicData uri="http://schemas.openxmlformats.org/presentationml/2006/ole">
            <mc:AlternateContent xmlns:mc="http://schemas.openxmlformats.org/markup-compatibility/2006">
              <mc:Choice xmlns:v="urn:schemas-microsoft-com:vml" Requires="v">
                <p:oleObj spid="_x0000_s7513" name="think-cell Slide" r:id="rId11" imgW="360" imgH="360" progId="">
                  <p:embed/>
                </p:oleObj>
              </mc:Choice>
              <mc:Fallback>
                <p:oleObj name="think-cell Slide" r:id="rId11" imgW="360" imgH="360" progId="">
                  <p:embed/>
                  <p:pic>
                    <p:nvPicPr>
                      <p:cNvPr id="0" name="Picture 34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589" y="1589"/>
                        <a:ext cx="1587" cy="1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ítulo 1"/>
          <p:cNvSpPr>
            <a:spLocks noGrp="1"/>
          </p:cNvSpPr>
          <p:nvPr>
            <p:ph type="title"/>
            <p:custDataLst>
              <p:tags r:id="rId3"/>
            </p:custDataLst>
          </p:nvPr>
        </p:nvSpPr>
        <p:spPr>
          <a:xfrm>
            <a:off x="457200" y="274638"/>
            <a:ext cx="8229600" cy="1143000"/>
          </a:xfrm>
          <a:prstGeom prst="rect">
            <a:avLst/>
          </a:prstGeom>
        </p:spPr>
        <p:txBody>
          <a:bodyPr/>
          <a:lstStyle>
            <a:lvl1pPr>
              <a:defRPr/>
            </a:lvl1pPr>
          </a:lstStyle>
          <a:p>
            <a:r>
              <a:rPr lang="es-ES_tradnl"/>
              <a:t>Clic para editar título</a:t>
            </a:r>
          </a:p>
        </p:txBody>
      </p:sp>
      <p:sp>
        <p:nvSpPr>
          <p:cNvPr id="3" name="Marcador de texto 2"/>
          <p:cNvSpPr>
            <a:spLocks noGrp="1"/>
          </p:cNvSpPr>
          <p:nvPr>
            <p:ph type="body" idx="1"/>
            <p:custDataLst>
              <p:tags r:id="rId4"/>
            </p:custDataLst>
          </p:nvPr>
        </p:nvSpPr>
        <p:spPr>
          <a:xfrm>
            <a:off x="457200" y="1535115"/>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4" name="Marcador de contenido 3"/>
          <p:cNvSpPr>
            <a:spLocks noGrp="1"/>
          </p:cNvSpPr>
          <p:nvPr>
            <p:ph sz="half" idx="2"/>
            <p:custDataLst>
              <p:tags r:id="rId5"/>
            </p:custDataLst>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5" name="Marcador de texto 4"/>
          <p:cNvSpPr>
            <a:spLocks noGrp="1"/>
          </p:cNvSpPr>
          <p:nvPr>
            <p:ph type="body" sz="quarter" idx="3"/>
            <p:custDataLst>
              <p:tags r:id="rId6"/>
            </p:custDataLst>
          </p:nvPr>
        </p:nvSpPr>
        <p:spPr>
          <a:xfrm>
            <a:off x="4645029" y="1535115"/>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6" name="Marcador de contenido 5"/>
          <p:cNvSpPr>
            <a:spLocks noGrp="1"/>
          </p:cNvSpPr>
          <p:nvPr>
            <p:ph sz="quarter" idx="4"/>
            <p:custDataLst>
              <p:tags r:id="rId7"/>
            </p:custDataLst>
          </p:nvPr>
        </p:nvSpPr>
        <p:spPr>
          <a:xfrm>
            <a:off x="4645029"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7" name="Rectangle 1029"/>
          <p:cNvSpPr>
            <a:spLocks noGrp="1" noChangeArrowheads="1"/>
          </p:cNvSpPr>
          <p:nvPr>
            <p:ph type="ftr" sz="quarter" idx="10"/>
            <p:custDataLst>
              <p:tags r:id="rId8"/>
            </p:custDataLst>
          </p:nvPr>
        </p:nvSpPr>
        <p:spPr>
          <a:xfrm>
            <a:off x="468313" y="6308727"/>
            <a:ext cx="2895600" cy="476250"/>
          </a:xfrm>
          <a:prstGeom prst="rect">
            <a:avLst/>
          </a:prstGeom>
          <a:ln/>
        </p:spPr>
        <p:txBody>
          <a:bodyPr/>
          <a:lstStyle>
            <a:lvl1pPr>
              <a:defRPr>
                <a:latin typeface="Calibri"/>
                <a:sym typeface="Calibri"/>
              </a:defRPr>
            </a:lvl1pPr>
          </a:lstStyle>
          <a:p>
            <a:pPr>
              <a:defRPr/>
            </a:pPr>
            <a:endParaRPr lang="es-ES" dirty="0"/>
          </a:p>
        </p:txBody>
      </p:sp>
      <p:sp>
        <p:nvSpPr>
          <p:cNvPr id="8" name="Rectangle 1030"/>
          <p:cNvSpPr>
            <a:spLocks noGrp="1" noChangeArrowheads="1"/>
          </p:cNvSpPr>
          <p:nvPr>
            <p:ph type="sldNum" sz="quarter" idx="11"/>
            <p:custDataLst>
              <p:tags r:id="rId9"/>
            </p:custDataLst>
          </p:nvPr>
        </p:nvSpPr>
        <p:spPr>
          <a:xfrm>
            <a:off x="6759575" y="6308727"/>
            <a:ext cx="2133600" cy="476250"/>
          </a:xfrm>
          <a:prstGeom prst="rect">
            <a:avLst/>
          </a:prstGeom>
          <a:ln/>
        </p:spPr>
        <p:txBody>
          <a:bodyPr/>
          <a:lstStyle>
            <a:lvl1pPr>
              <a:defRPr>
                <a:latin typeface="Calibri"/>
                <a:sym typeface="Calibri"/>
              </a:defRPr>
            </a:lvl1pPr>
          </a:lstStyle>
          <a:p>
            <a:pPr>
              <a:defRPr/>
            </a:pPr>
            <a:fld id="{F66E9C0B-98A6-403E-A9E5-6F0113FDEAF6}" type="slidenum">
              <a:rPr lang="es-ES" smtClean="0"/>
              <a:pPr>
                <a:defRPr/>
              </a:pPr>
              <a:t>‹#›</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userDrawn="1">
            <p:custDataLst>
              <p:tags r:id="rId2"/>
            </p:custDataLst>
            <p:extLst>
              <p:ext uri="{D42A27DB-BD31-4B8C-83A1-F6EECF244321}">
                <p14:modId xmlns:p14="http://schemas.microsoft.com/office/powerpoint/2010/main" val="1425614156"/>
              </p:ext>
            </p:extLst>
          </p:nvPr>
        </p:nvGraphicFramePr>
        <p:xfrm>
          <a:off x="1589" y="1589"/>
          <a:ext cx="1587" cy="1588"/>
        </p:xfrm>
        <a:graphic>
          <a:graphicData uri="http://schemas.openxmlformats.org/presentationml/2006/ole">
            <mc:AlternateContent xmlns:mc="http://schemas.openxmlformats.org/markup-compatibility/2006">
              <mc:Choice xmlns:v="urn:schemas-microsoft-com:vml" Requires="v">
                <p:oleObj spid="_x0000_s8537" name="think-cell Slide" r:id="rId5" imgW="360" imgH="360" progId="">
                  <p:embed/>
                </p:oleObj>
              </mc:Choice>
              <mc:Fallback>
                <p:oleObj name="think-cell Slide" r:id="rId5" imgW="360" imgH="360" progId="">
                  <p:embed/>
                  <p:pic>
                    <p:nvPicPr>
                      <p:cNvPr id="0" name="Picture 34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9" y="1589"/>
                        <a:ext cx="1587" cy="1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ítulo 1"/>
          <p:cNvSpPr>
            <a:spLocks noGrp="1"/>
          </p:cNvSpPr>
          <p:nvPr>
            <p:ph type="title"/>
            <p:custDataLst>
              <p:tags r:id="rId3"/>
            </p:custDataLst>
          </p:nvPr>
        </p:nvSpPr>
        <p:spPr>
          <a:xfrm>
            <a:off x="251521" y="115098"/>
            <a:ext cx="7896561" cy="865981"/>
          </a:xfrm>
          <a:prstGeom prst="rect">
            <a:avLst/>
          </a:prstGeom>
        </p:spPr>
        <p:txBody>
          <a:bodyPr/>
          <a:lstStyle/>
          <a:p>
            <a:r>
              <a:rPr lang="es-ES_tradnl"/>
              <a:t>Clic para editar título</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2185807384"/>
              </p:ext>
            </p:extLst>
          </p:nvPr>
        </p:nvGraphicFramePr>
        <p:xfrm>
          <a:off x="1589" y="1589"/>
          <a:ext cx="1587" cy="1588"/>
        </p:xfrm>
        <a:graphic>
          <a:graphicData uri="http://schemas.openxmlformats.org/presentationml/2006/ole">
            <mc:AlternateContent xmlns:mc="http://schemas.openxmlformats.org/markup-compatibility/2006">
              <mc:Choice xmlns:v="urn:schemas-microsoft-com:vml" Requires="v">
                <p:oleObj spid="_x0000_s9561" name="think-cell Slide" r:id="rId4" imgW="360" imgH="360" progId="">
                  <p:embed/>
                </p:oleObj>
              </mc:Choice>
              <mc:Fallback>
                <p:oleObj name="think-cell Slide" r:id="rId4" imgW="360" imgH="360" progId="">
                  <p:embed/>
                  <p:pic>
                    <p:nvPicPr>
                      <p:cNvPr id="0" name="Picture 34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9" y="1589"/>
                        <a:ext cx="1587" cy="1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1_Título y objetos">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57200" y="1600200"/>
            <a:ext cx="8229600" cy="4525963"/>
          </a:xfrm>
          <a:prstGeom prst="rect">
            <a:avLst/>
          </a:prstGeom>
        </p:spPr>
        <p:txBody>
          <a:bodyPr/>
          <a:lstStyle/>
          <a:p>
            <a:pPr lvl="0"/>
            <a:r>
              <a:rPr lang="es-ES_tradnl" dirty="0"/>
              <a:t>Haga clic para modificar el estilo de texto del patrón</a:t>
            </a:r>
          </a:p>
          <a:p>
            <a:pPr lvl="1"/>
            <a:r>
              <a:rPr lang="es-ES_tradnl" dirty="0"/>
              <a:t>Segundo nivel</a:t>
            </a:r>
          </a:p>
          <a:p>
            <a:pPr lvl="2"/>
            <a:r>
              <a:rPr lang="es-ES_tradnl" dirty="0"/>
              <a:t>Tercer nivel</a:t>
            </a:r>
          </a:p>
          <a:p>
            <a:pPr lvl="3"/>
            <a:r>
              <a:rPr lang="es-ES_tradnl" dirty="0"/>
              <a:t>Cuarto nivel</a:t>
            </a:r>
          </a:p>
          <a:p>
            <a:pPr lvl="4"/>
            <a:r>
              <a:rPr lang="es-ES_tradnl" dirty="0"/>
              <a:t>Quinto nivel</a:t>
            </a:r>
          </a:p>
        </p:txBody>
      </p:sp>
      <p:sp>
        <p:nvSpPr>
          <p:cNvPr id="4" name="Rectangle 6"/>
          <p:cNvSpPr>
            <a:spLocks noGrp="1" noChangeArrowheads="1"/>
          </p:cNvSpPr>
          <p:nvPr>
            <p:ph type="sldNum" sz="quarter" idx="10"/>
          </p:nvPr>
        </p:nvSpPr>
        <p:spPr>
          <a:xfrm>
            <a:off x="7543800" y="6400802"/>
            <a:ext cx="1060450" cy="247650"/>
          </a:xfrm>
          <a:prstGeom prst="rect">
            <a:avLst/>
          </a:prstGeom>
          <a:ln/>
        </p:spPr>
        <p:txBody>
          <a:bodyPr/>
          <a:lstStyle>
            <a:lvl1pPr>
              <a:defRPr/>
            </a:lvl1pPr>
          </a:lstStyle>
          <a:p>
            <a:pPr>
              <a:defRPr/>
            </a:pPr>
            <a:fld id="{8F5D07B4-4A3A-43FC-80BB-C456796B96F8}" type="slidenum">
              <a:rPr lang="es-ES"/>
              <a:pPr>
                <a:defRPr/>
              </a:pPr>
              <a:t>‹#›</a:t>
            </a:fld>
            <a:endParaRPr lang="es-E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3.xml"/><Relationship Id="rId18"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oleObject" Target="../embeddings/oleObject1.bin"/><Relationship Id="rId7" Type="http://schemas.openxmlformats.org/officeDocument/2006/relationships/slideLayout" Target="../slideLayouts/slideLayout7.xml"/><Relationship Id="rId12" Type="http://schemas.openxmlformats.org/officeDocument/2006/relationships/tags" Target="../tags/tag2.xml"/><Relationship Id="rId17"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tags" Target="../tags/tag6.xml"/><Relationship Id="rId20" Type="http://schemas.openxmlformats.org/officeDocument/2006/relationships/tags" Target="../tags/tag1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vmlDrawing" Target="../drawings/vmlDrawing1.vml"/><Relationship Id="rId5" Type="http://schemas.openxmlformats.org/officeDocument/2006/relationships/slideLayout" Target="../slideLayouts/slideLayout5.xml"/><Relationship Id="rId15" Type="http://schemas.openxmlformats.org/officeDocument/2006/relationships/tags" Target="../tags/tag5.xml"/><Relationship Id="rId23" Type="http://schemas.openxmlformats.org/officeDocument/2006/relationships/image" Target="../media/image2.png"/><Relationship Id="rId10" Type="http://schemas.openxmlformats.org/officeDocument/2006/relationships/theme" Target="../theme/theme1.xml"/><Relationship Id="rId19" Type="http://schemas.openxmlformats.org/officeDocument/2006/relationships/tags" Target="../tags/tag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4.xml"/><Relationship Id="rId22" Type="http://schemas.openxmlformats.org/officeDocument/2006/relationships/image" Target="../media/image1.emf"/></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theme" Target="../theme/theme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12"/>
            </p:custDataLst>
            <p:extLst>
              <p:ext uri="{D42A27DB-BD31-4B8C-83A1-F6EECF244321}">
                <p14:modId xmlns:p14="http://schemas.microsoft.com/office/powerpoint/2010/main" val="1290207421"/>
              </p:ext>
            </p:extLst>
          </p:nvPr>
        </p:nvGraphicFramePr>
        <p:xfrm>
          <a:off x="1589" y="1589"/>
          <a:ext cx="1587" cy="1588"/>
        </p:xfrm>
        <a:graphic>
          <a:graphicData uri="http://schemas.openxmlformats.org/presentationml/2006/ole">
            <mc:AlternateContent xmlns:mc="http://schemas.openxmlformats.org/markup-compatibility/2006">
              <mc:Choice xmlns:v="urn:schemas-microsoft-com:vml" Requires="v">
                <p:oleObj spid="_x0000_s1369" name="think-cell Slide" r:id="rId21" imgW="360" imgH="360" progId="">
                  <p:embed/>
                </p:oleObj>
              </mc:Choice>
              <mc:Fallback>
                <p:oleObj name="think-cell Slide" r:id="rId21" imgW="360" imgH="360" progId="">
                  <p:embed/>
                  <p:pic>
                    <p:nvPicPr>
                      <p:cNvPr id="0" name="Picture 34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589" y="1589"/>
                        <a:ext cx="1587" cy="1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50" name="Rectangle 1026"/>
          <p:cNvSpPr>
            <a:spLocks noGrp="1" noChangeArrowheads="1"/>
          </p:cNvSpPr>
          <p:nvPr>
            <p:ph type="title"/>
            <p:custDataLst>
              <p:tags r:id="rId13"/>
            </p:custDataLst>
          </p:nvPr>
        </p:nvSpPr>
        <p:spPr bwMode="auto">
          <a:xfrm>
            <a:off x="251521" y="115096"/>
            <a:ext cx="7896561" cy="865981"/>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s-ES_tradnl" noProof="0"/>
              <a:t>Click to edit Master title style</a:t>
            </a:r>
          </a:p>
        </p:txBody>
      </p:sp>
      <p:sp>
        <p:nvSpPr>
          <p:cNvPr id="2051" name="Rectangle 1027"/>
          <p:cNvSpPr>
            <a:spLocks noGrp="1" noChangeArrowheads="1"/>
          </p:cNvSpPr>
          <p:nvPr>
            <p:ph type="body" idx="1"/>
            <p:custDataLst>
              <p:tags r:id="rId14"/>
            </p:custDataLst>
          </p:nvPr>
        </p:nvSpPr>
        <p:spPr bwMode="auto">
          <a:xfrm>
            <a:off x="251520" y="1700214"/>
            <a:ext cx="8352730" cy="4454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_tradnl" noProof="0" dirty="0" err="1"/>
              <a:t>Click</a:t>
            </a:r>
            <a:r>
              <a:rPr lang="es-ES_tradnl" noProof="0" dirty="0"/>
              <a:t> </a:t>
            </a:r>
            <a:r>
              <a:rPr lang="es-ES_tradnl" noProof="0" dirty="0" err="1"/>
              <a:t>to</a:t>
            </a:r>
            <a:r>
              <a:rPr lang="es-ES_tradnl" noProof="0" dirty="0"/>
              <a:t> </a:t>
            </a:r>
            <a:r>
              <a:rPr lang="es-ES_tradnl" noProof="0" dirty="0" err="1"/>
              <a:t>edit</a:t>
            </a:r>
            <a:r>
              <a:rPr lang="es-ES_tradnl" noProof="0" dirty="0"/>
              <a:t> Master </a:t>
            </a:r>
            <a:r>
              <a:rPr lang="es-ES_tradnl" noProof="0" dirty="0" err="1"/>
              <a:t>text</a:t>
            </a:r>
            <a:r>
              <a:rPr lang="es-ES_tradnl" noProof="0" dirty="0"/>
              <a:t> </a:t>
            </a:r>
            <a:r>
              <a:rPr lang="es-ES_tradnl" noProof="0" dirty="0" err="1"/>
              <a:t>styles</a:t>
            </a:r>
            <a:endParaRPr lang="es-ES_tradnl" noProof="0" dirty="0"/>
          </a:p>
          <a:p>
            <a:pPr lvl="1"/>
            <a:r>
              <a:rPr lang="es-ES_tradnl" noProof="0" dirty="0" err="1"/>
              <a:t>Second</a:t>
            </a:r>
            <a:r>
              <a:rPr lang="es-ES_tradnl" noProof="0" dirty="0"/>
              <a:t> </a:t>
            </a:r>
            <a:r>
              <a:rPr lang="es-ES_tradnl" noProof="0" dirty="0" err="1"/>
              <a:t>level</a:t>
            </a:r>
            <a:endParaRPr lang="es-ES_tradnl" noProof="0" dirty="0"/>
          </a:p>
          <a:p>
            <a:pPr lvl="2"/>
            <a:r>
              <a:rPr lang="es-ES_tradnl" noProof="0" dirty="0" err="1"/>
              <a:t>Third</a:t>
            </a:r>
            <a:r>
              <a:rPr lang="es-ES_tradnl" noProof="0" dirty="0"/>
              <a:t> </a:t>
            </a:r>
            <a:r>
              <a:rPr lang="es-ES_tradnl" noProof="0" dirty="0" err="1"/>
              <a:t>level</a:t>
            </a:r>
            <a:endParaRPr lang="es-ES_tradnl" noProof="0" dirty="0"/>
          </a:p>
          <a:p>
            <a:pPr lvl="3"/>
            <a:r>
              <a:rPr lang="es-ES_tradnl" noProof="0" dirty="0" err="1"/>
              <a:t>Fourth</a:t>
            </a:r>
            <a:r>
              <a:rPr lang="es-ES_tradnl" noProof="0" dirty="0"/>
              <a:t> </a:t>
            </a:r>
            <a:r>
              <a:rPr lang="es-ES_tradnl" noProof="0" dirty="0" err="1"/>
              <a:t>level</a:t>
            </a:r>
            <a:endParaRPr lang="es-ES_tradnl" noProof="0" dirty="0"/>
          </a:p>
        </p:txBody>
      </p:sp>
      <p:pic>
        <p:nvPicPr>
          <p:cNvPr id="9" name="Picture 19" descr="FRVsecond"/>
          <p:cNvPicPr>
            <a:picLocks noChangeAspect="1" noChangeArrowheads="1"/>
          </p:cNvPicPr>
          <p:nvPr>
            <p:custDataLst>
              <p:tags r:id="rId15"/>
            </p:custDataLst>
          </p:nvPr>
        </p:nvPicPr>
        <p:blipFill>
          <a:blip r:embed="rId23" cstate="print">
            <a:extLst>
              <a:ext uri="{28A0092B-C50C-407E-A947-70E740481C1C}">
                <a14:useLocalDpi xmlns:a14="http://schemas.microsoft.com/office/drawing/2010/main"/>
              </a:ext>
            </a:extLst>
          </a:blip>
          <a:srcRect/>
          <a:stretch>
            <a:fillRect/>
          </a:stretch>
        </p:blipFill>
        <p:spPr bwMode="auto">
          <a:xfrm>
            <a:off x="7854211" y="115094"/>
            <a:ext cx="1143000" cy="571500"/>
          </a:xfrm>
          <a:prstGeom prst="rect">
            <a:avLst/>
          </a:prstGeom>
          <a:noFill/>
          <a:ln w="9525">
            <a:noFill/>
            <a:miter lim="800000"/>
            <a:headEnd/>
            <a:tailEnd/>
          </a:ln>
        </p:spPr>
      </p:pic>
      <p:sp>
        <p:nvSpPr>
          <p:cNvPr id="4" name="Rectangle 3"/>
          <p:cNvSpPr/>
          <p:nvPr>
            <p:custDataLst>
              <p:tags r:id="rId16"/>
            </p:custDataLst>
          </p:nvPr>
        </p:nvSpPr>
        <p:spPr bwMode="auto">
          <a:xfrm>
            <a:off x="0" y="981077"/>
            <a:ext cx="9144000" cy="74002"/>
          </a:xfrm>
          <a:prstGeom prst="rect">
            <a:avLst/>
          </a:prstGeom>
          <a:solidFill>
            <a:srgbClr val="F6B448"/>
          </a:solidFill>
          <a:ln w="38100">
            <a:noFill/>
            <a:round/>
            <a:headEnd/>
            <a:tailEnd/>
          </a:ln>
        </p:spPr>
        <p:txBody>
          <a:bodyPr rtlCol="0" anchor="ctr"/>
          <a:lstStyle/>
          <a:p>
            <a:pPr algn="ctr" eaLnBrk="0" hangingPunct="0"/>
            <a:endParaRPr lang="en-US" sz="1400" dirty="0">
              <a:latin typeface="Calibri" pitchFamily="34" charset="0"/>
            </a:endParaRPr>
          </a:p>
        </p:txBody>
      </p:sp>
      <p:sp>
        <p:nvSpPr>
          <p:cNvPr id="12" name="Rectangle 11"/>
          <p:cNvSpPr/>
          <p:nvPr>
            <p:custDataLst>
              <p:tags r:id="rId17"/>
            </p:custDataLst>
          </p:nvPr>
        </p:nvSpPr>
        <p:spPr bwMode="auto">
          <a:xfrm>
            <a:off x="0" y="1051415"/>
            <a:ext cx="9144000" cy="74002"/>
          </a:xfrm>
          <a:prstGeom prst="rect">
            <a:avLst/>
          </a:prstGeom>
          <a:solidFill>
            <a:schemeClr val="bg1">
              <a:lumMod val="95000"/>
            </a:schemeClr>
          </a:solidFill>
          <a:ln w="38100">
            <a:noFill/>
            <a:round/>
            <a:headEnd/>
            <a:tailEnd/>
          </a:ln>
        </p:spPr>
        <p:txBody>
          <a:bodyPr rtlCol="0" anchor="ctr"/>
          <a:lstStyle/>
          <a:p>
            <a:pPr algn="ctr" eaLnBrk="0" hangingPunct="0"/>
            <a:endParaRPr lang="en-US" sz="1400" dirty="0">
              <a:latin typeface="Calibri" pitchFamily="34" charset="0"/>
            </a:endParaRPr>
          </a:p>
        </p:txBody>
      </p:sp>
      <p:sp>
        <p:nvSpPr>
          <p:cNvPr id="8" name="Rectangle 264"/>
          <p:cNvSpPr/>
          <p:nvPr>
            <p:custDataLst>
              <p:tags r:id="rId18"/>
            </p:custDataLst>
          </p:nvPr>
        </p:nvSpPr>
        <p:spPr bwMode="auto">
          <a:xfrm>
            <a:off x="-2988840" y="692698"/>
            <a:ext cx="936104" cy="1008112"/>
          </a:xfrm>
          <a:prstGeom prst="rect">
            <a:avLst/>
          </a:prstGeom>
          <a:solidFill>
            <a:srgbClr val="63CECA"/>
          </a:solidFill>
          <a:ln w="12700" cap="flat" cmpd="sng" algn="ctr">
            <a:no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srgbClr val="FFFFFF"/>
              </a:solidFill>
              <a:latin typeface="+mj-lt"/>
            </a:endParaRPr>
          </a:p>
        </p:txBody>
      </p:sp>
      <p:sp>
        <p:nvSpPr>
          <p:cNvPr id="10" name="Rectangle 264"/>
          <p:cNvSpPr/>
          <p:nvPr>
            <p:custDataLst>
              <p:tags r:id="rId19"/>
            </p:custDataLst>
          </p:nvPr>
        </p:nvSpPr>
        <p:spPr bwMode="auto">
          <a:xfrm>
            <a:off x="-2988840" y="1772818"/>
            <a:ext cx="936104" cy="1008112"/>
          </a:xfrm>
          <a:prstGeom prst="rect">
            <a:avLst/>
          </a:prstGeom>
          <a:solidFill>
            <a:srgbClr val="FAD262"/>
          </a:solidFill>
          <a:ln w="12700" cap="flat" cmpd="sng" algn="ctr">
            <a:no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srgbClr val="FFFFFF"/>
              </a:solidFill>
              <a:latin typeface="+mj-lt"/>
            </a:endParaRPr>
          </a:p>
        </p:txBody>
      </p:sp>
      <p:sp>
        <p:nvSpPr>
          <p:cNvPr id="11" name="Rectangle 264"/>
          <p:cNvSpPr/>
          <p:nvPr>
            <p:custDataLst>
              <p:tags r:id="rId20"/>
            </p:custDataLst>
          </p:nvPr>
        </p:nvSpPr>
        <p:spPr bwMode="auto">
          <a:xfrm>
            <a:off x="-2988840" y="2852938"/>
            <a:ext cx="936104" cy="1008112"/>
          </a:xfrm>
          <a:prstGeom prst="rect">
            <a:avLst/>
          </a:prstGeom>
          <a:solidFill>
            <a:srgbClr val="BFBFBF"/>
          </a:solidFill>
          <a:ln w="12700" cap="flat" cmpd="sng" algn="ctr">
            <a:no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srgbClr val="FFFFFF"/>
              </a:solidFill>
              <a:latin typeface="+mj-lt"/>
            </a:endParaRPr>
          </a:p>
        </p:txBody>
      </p:sp>
      <p:sp>
        <p:nvSpPr>
          <p:cNvPr id="15" name="TextBox 3"/>
          <p:cNvSpPr txBox="1"/>
          <p:nvPr/>
        </p:nvSpPr>
        <p:spPr>
          <a:xfrm>
            <a:off x="-1980728" y="836714"/>
            <a:ext cx="425116" cy="584775"/>
          </a:xfrm>
          <a:prstGeom prst="rect">
            <a:avLst/>
          </a:prstGeom>
          <a:noFill/>
        </p:spPr>
        <p:txBody>
          <a:bodyPr wrap="square" rtlCol="0">
            <a:spAutoFit/>
          </a:bodyPr>
          <a:lstStyle/>
          <a:p>
            <a:r>
              <a:rPr lang="en-US" sz="800" dirty="0">
                <a:latin typeface="Calibri" panose="020F0502020204030204" pitchFamily="34" charset="0"/>
              </a:rPr>
              <a:t>RGB</a:t>
            </a:r>
          </a:p>
          <a:p>
            <a:r>
              <a:rPr lang="en-US" sz="800" dirty="0">
                <a:latin typeface="Calibri" panose="020F0502020204030204" pitchFamily="34" charset="0"/>
              </a:rPr>
              <a:t>R 99</a:t>
            </a:r>
          </a:p>
          <a:p>
            <a:r>
              <a:rPr lang="en-US" sz="800" dirty="0">
                <a:latin typeface="Calibri" panose="020F0502020204030204" pitchFamily="34" charset="0"/>
              </a:rPr>
              <a:t>G 206</a:t>
            </a:r>
          </a:p>
          <a:p>
            <a:r>
              <a:rPr lang="en-US" sz="800" dirty="0">
                <a:latin typeface="Calibri" panose="020F0502020204030204" pitchFamily="34" charset="0"/>
              </a:rPr>
              <a:t>B</a:t>
            </a:r>
            <a:r>
              <a:rPr lang="en-US" sz="800" baseline="0" dirty="0">
                <a:latin typeface="Calibri" panose="020F0502020204030204" pitchFamily="34" charset="0"/>
              </a:rPr>
              <a:t> 202</a:t>
            </a:r>
            <a:endParaRPr lang="en-US" sz="800" dirty="0">
              <a:latin typeface="Calibri" panose="020F0502020204030204" pitchFamily="34" charset="0"/>
            </a:endParaRPr>
          </a:p>
        </p:txBody>
      </p:sp>
      <p:sp>
        <p:nvSpPr>
          <p:cNvPr id="16" name="TextBox 3"/>
          <p:cNvSpPr txBox="1"/>
          <p:nvPr/>
        </p:nvSpPr>
        <p:spPr>
          <a:xfrm>
            <a:off x="-1980728" y="1916834"/>
            <a:ext cx="425116" cy="584775"/>
          </a:xfrm>
          <a:prstGeom prst="rect">
            <a:avLst/>
          </a:prstGeom>
          <a:noFill/>
        </p:spPr>
        <p:txBody>
          <a:bodyPr wrap="square" rtlCol="0">
            <a:spAutoFit/>
          </a:bodyPr>
          <a:lstStyle/>
          <a:p>
            <a:r>
              <a:rPr lang="en-US" sz="800" dirty="0">
                <a:latin typeface="Calibri" panose="020F0502020204030204" pitchFamily="34" charset="0"/>
              </a:rPr>
              <a:t>RGB</a:t>
            </a:r>
          </a:p>
          <a:p>
            <a:r>
              <a:rPr lang="en-US" sz="800" dirty="0">
                <a:latin typeface="Calibri" panose="020F0502020204030204" pitchFamily="34" charset="0"/>
              </a:rPr>
              <a:t>R 250</a:t>
            </a:r>
          </a:p>
          <a:p>
            <a:r>
              <a:rPr lang="en-US" sz="800" dirty="0">
                <a:latin typeface="Calibri" panose="020F0502020204030204" pitchFamily="34" charset="0"/>
              </a:rPr>
              <a:t>G 210</a:t>
            </a:r>
          </a:p>
          <a:p>
            <a:r>
              <a:rPr lang="en-US" sz="800" dirty="0">
                <a:latin typeface="Calibri" panose="020F0502020204030204" pitchFamily="34" charset="0"/>
              </a:rPr>
              <a:t>B</a:t>
            </a:r>
            <a:r>
              <a:rPr lang="en-US" sz="800" baseline="0" dirty="0">
                <a:latin typeface="Calibri" panose="020F0502020204030204" pitchFamily="34" charset="0"/>
              </a:rPr>
              <a:t> 98</a:t>
            </a:r>
            <a:endParaRPr lang="en-US" sz="800" dirty="0">
              <a:latin typeface="Calibri" panose="020F0502020204030204" pitchFamily="34" charset="0"/>
            </a:endParaRPr>
          </a:p>
        </p:txBody>
      </p:sp>
      <p:sp>
        <p:nvSpPr>
          <p:cNvPr id="17" name="TextBox 3"/>
          <p:cNvSpPr txBox="1"/>
          <p:nvPr/>
        </p:nvSpPr>
        <p:spPr>
          <a:xfrm>
            <a:off x="-1980728" y="2996954"/>
            <a:ext cx="425116" cy="584775"/>
          </a:xfrm>
          <a:prstGeom prst="rect">
            <a:avLst/>
          </a:prstGeom>
          <a:noFill/>
        </p:spPr>
        <p:txBody>
          <a:bodyPr wrap="square" rtlCol="0">
            <a:spAutoFit/>
          </a:bodyPr>
          <a:lstStyle/>
          <a:p>
            <a:r>
              <a:rPr lang="en-US" sz="800" dirty="0">
                <a:latin typeface="Calibri" panose="020F0502020204030204" pitchFamily="34" charset="0"/>
              </a:rPr>
              <a:t>RGB</a:t>
            </a:r>
          </a:p>
          <a:p>
            <a:r>
              <a:rPr lang="en-US" sz="800" dirty="0">
                <a:latin typeface="Calibri" panose="020F0502020204030204" pitchFamily="34" charset="0"/>
              </a:rPr>
              <a:t>R 191</a:t>
            </a:r>
          </a:p>
          <a:p>
            <a:r>
              <a:rPr lang="en-US" sz="800" dirty="0">
                <a:latin typeface="Calibri" panose="020F0502020204030204" pitchFamily="34" charset="0"/>
              </a:rPr>
              <a:t>G 191</a:t>
            </a:r>
          </a:p>
          <a:p>
            <a:r>
              <a:rPr lang="en-US" sz="800" dirty="0">
                <a:latin typeface="Calibri" panose="020F0502020204030204" pitchFamily="34" charset="0"/>
              </a:rPr>
              <a:t>B</a:t>
            </a:r>
            <a:r>
              <a:rPr lang="en-US" sz="800" baseline="0" dirty="0">
                <a:latin typeface="Calibri" panose="020F0502020204030204" pitchFamily="34" charset="0"/>
              </a:rPr>
              <a:t> 191</a:t>
            </a:r>
            <a:endParaRPr lang="en-US" sz="800" dirty="0">
              <a:latin typeface="Calibri" panose="020F0502020204030204" pitchFamily="34" charset="0"/>
            </a:endParaRPr>
          </a:p>
        </p:txBody>
      </p:sp>
      <p:sp>
        <p:nvSpPr>
          <p:cNvPr id="19" name="18 CuadroTexto"/>
          <p:cNvSpPr txBox="1"/>
          <p:nvPr/>
        </p:nvSpPr>
        <p:spPr>
          <a:xfrm>
            <a:off x="-3132856" y="260650"/>
            <a:ext cx="1420582" cy="276999"/>
          </a:xfrm>
          <a:prstGeom prst="rect">
            <a:avLst/>
          </a:prstGeom>
          <a:noFill/>
        </p:spPr>
        <p:txBody>
          <a:bodyPr wrap="none" rtlCol="0">
            <a:spAutoFit/>
          </a:bodyPr>
          <a:lstStyle/>
          <a:p>
            <a:r>
              <a:rPr lang="es-ES" dirty="0"/>
              <a:t>Patrón de Colores</a:t>
            </a:r>
          </a:p>
        </p:txBody>
      </p:sp>
    </p:spTree>
  </p:cSld>
  <p:clrMap bg1="lt1" tx1="dk1" bg2="lt2" tx2="dk2" accent1="accent1" accent2="accent2" accent3="accent3" accent4="accent4" accent5="accent5" accent6="accent6" hlink="hlink" folHlink="folHlink"/>
  <p:sldLayoutIdLst>
    <p:sldLayoutId id="2147484150" r:id="rId1"/>
    <p:sldLayoutId id="2147484152" r:id="rId2"/>
    <p:sldLayoutId id="2147484140" r:id="rId3"/>
    <p:sldLayoutId id="2147484141" r:id="rId4"/>
    <p:sldLayoutId id="2147484142" r:id="rId5"/>
    <p:sldLayoutId id="2147484143" r:id="rId6"/>
    <p:sldLayoutId id="2147484144" r:id="rId7"/>
    <p:sldLayoutId id="2147484145" r:id="rId8"/>
    <p:sldLayoutId id="2147484165" r:id="rId9"/>
  </p:sldLayoutIdLst>
  <p:hf hdr="0" ftr="0" dt="0"/>
  <p:txStyles>
    <p:titleStyle>
      <a:lvl1pPr algn="l" rtl="0" eaLnBrk="0" fontAlgn="base" hangingPunct="0">
        <a:spcBef>
          <a:spcPct val="0"/>
        </a:spcBef>
        <a:spcAft>
          <a:spcPct val="0"/>
        </a:spcAft>
        <a:defRPr sz="2200">
          <a:solidFill>
            <a:srgbClr val="333333"/>
          </a:solidFill>
          <a:latin typeface="+mj-lt"/>
          <a:ea typeface="MS PGothic" pitchFamily="34" charset="-128"/>
          <a:cs typeface="+mj-cs"/>
        </a:defRPr>
      </a:lvl1pPr>
      <a:lvl2pPr algn="l" rtl="0" eaLnBrk="0" fontAlgn="base" hangingPunct="0">
        <a:spcBef>
          <a:spcPct val="0"/>
        </a:spcBef>
        <a:spcAft>
          <a:spcPct val="0"/>
        </a:spcAft>
        <a:defRPr sz="2200">
          <a:solidFill>
            <a:srgbClr val="333333"/>
          </a:solidFill>
          <a:latin typeface="Arial" pitchFamily="-112" charset="0"/>
          <a:ea typeface="MS PGothic" pitchFamily="34" charset="-128"/>
          <a:cs typeface="ＭＳ Ｐゴシック" pitchFamily="-112" charset="-128"/>
        </a:defRPr>
      </a:lvl2pPr>
      <a:lvl3pPr algn="l" rtl="0" eaLnBrk="0" fontAlgn="base" hangingPunct="0">
        <a:spcBef>
          <a:spcPct val="0"/>
        </a:spcBef>
        <a:spcAft>
          <a:spcPct val="0"/>
        </a:spcAft>
        <a:defRPr sz="2200">
          <a:solidFill>
            <a:srgbClr val="333333"/>
          </a:solidFill>
          <a:latin typeface="Arial" pitchFamily="-112" charset="0"/>
          <a:ea typeface="MS PGothic" pitchFamily="34" charset="-128"/>
          <a:cs typeface="ＭＳ Ｐゴシック" pitchFamily="-112" charset="-128"/>
        </a:defRPr>
      </a:lvl3pPr>
      <a:lvl4pPr algn="l" rtl="0" eaLnBrk="0" fontAlgn="base" hangingPunct="0">
        <a:spcBef>
          <a:spcPct val="0"/>
        </a:spcBef>
        <a:spcAft>
          <a:spcPct val="0"/>
        </a:spcAft>
        <a:defRPr sz="2200">
          <a:solidFill>
            <a:srgbClr val="333333"/>
          </a:solidFill>
          <a:latin typeface="Arial" pitchFamily="-112" charset="0"/>
          <a:ea typeface="MS PGothic" pitchFamily="34" charset="-128"/>
          <a:cs typeface="ＭＳ Ｐゴシック" pitchFamily="-112" charset="-128"/>
        </a:defRPr>
      </a:lvl4pPr>
      <a:lvl5pPr algn="l" rtl="0" eaLnBrk="0" fontAlgn="base" hangingPunct="0">
        <a:spcBef>
          <a:spcPct val="0"/>
        </a:spcBef>
        <a:spcAft>
          <a:spcPct val="0"/>
        </a:spcAft>
        <a:defRPr sz="2200">
          <a:solidFill>
            <a:srgbClr val="333333"/>
          </a:solidFill>
          <a:latin typeface="Arial" pitchFamily="-112" charset="0"/>
          <a:ea typeface="MS PGothic" pitchFamily="34" charset="-128"/>
          <a:cs typeface="ＭＳ Ｐゴシック" pitchFamily="-112" charset="-128"/>
        </a:defRPr>
      </a:lvl5pPr>
      <a:lvl6pPr marL="457200" algn="l" rtl="0" fontAlgn="base">
        <a:spcBef>
          <a:spcPct val="0"/>
        </a:spcBef>
        <a:spcAft>
          <a:spcPct val="0"/>
        </a:spcAft>
        <a:defRPr sz="2800">
          <a:solidFill>
            <a:schemeClr val="bg1"/>
          </a:solidFill>
          <a:latin typeface="Arial" pitchFamily="-112" charset="0"/>
          <a:ea typeface="ＭＳ Ｐゴシック" pitchFamily="-112" charset="-128"/>
          <a:cs typeface="ＭＳ Ｐゴシック" pitchFamily="-112" charset="-128"/>
        </a:defRPr>
      </a:lvl6pPr>
      <a:lvl7pPr marL="914400" algn="l" rtl="0" fontAlgn="base">
        <a:spcBef>
          <a:spcPct val="0"/>
        </a:spcBef>
        <a:spcAft>
          <a:spcPct val="0"/>
        </a:spcAft>
        <a:defRPr sz="2800">
          <a:solidFill>
            <a:schemeClr val="bg1"/>
          </a:solidFill>
          <a:latin typeface="Arial" pitchFamily="-112" charset="0"/>
          <a:ea typeface="ＭＳ Ｐゴシック" pitchFamily="-112" charset="-128"/>
          <a:cs typeface="ＭＳ Ｐゴシック" pitchFamily="-112" charset="-128"/>
        </a:defRPr>
      </a:lvl7pPr>
      <a:lvl8pPr marL="1371600" algn="l" rtl="0" fontAlgn="base">
        <a:spcBef>
          <a:spcPct val="0"/>
        </a:spcBef>
        <a:spcAft>
          <a:spcPct val="0"/>
        </a:spcAft>
        <a:defRPr sz="2800">
          <a:solidFill>
            <a:schemeClr val="bg1"/>
          </a:solidFill>
          <a:latin typeface="Arial" pitchFamily="-112" charset="0"/>
          <a:ea typeface="ＭＳ Ｐゴシック" pitchFamily="-112" charset="-128"/>
          <a:cs typeface="ＭＳ Ｐゴシック" pitchFamily="-112" charset="-128"/>
        </a:defRPr>
      </a:lvl8pPr>
      <a:lvl9pPr marL="1828800" algn="l" rtl="0" fontAlgn="base">
        <a:spcBef>
          <a:spcPct val="0"/>
        </a:spcBef>
        <a:spcAft>
          <a:spcPct val="0"/>
        </a:spcAft>
        <a:defRPr sz="2800">
          <a:solidFill>
            <a:schemeClr val="bg1"/>
          </a:solidFill>
          <a:latin typeface="Arial" pitchFamily="-112" charset="0"/>
          <a:ea typeface="ＭＳ Ｐゴシック" pitchFamily="-112" charset="-128"/>
          <a:cs typeface="ＭＳ Ｐゴシック" pitchFamily="-112" charset="-128"/>
        </a:defRPr>
      </a:lvl9pPr>
    </p:titleStyle>
    <p:bodyStyle>
      <a:lvl1pPr marL="182563" indent="-182563" algn="l" rtl="0" eaLnBrk="0" fontAlgn="base" hangingPunct="0">
        <a:spcBef>
          <a:spcPct val="20000"/>
        </a:spcBef>
        <a:spcAft>
          <a:spcPct val="0"/>
        </a:spcAft>
        <a:buClr>
          <a:srgbClr val="F6A300"/>
        </a:buClr>
        <a:buChar char="•"/>
        <a:defRPr>
          <a:solidFill>
            <a:srgbClr val="4C4C4C"/>
          </a:solidFill>
          <a:latin typeface="Calibri" pitchFamily="34" charset="0"/>
          <a:ea typeface="MS PGothic" pitchFamily="34" charset="-128"/>
          <a:cs typeface="+mn-cs"/>
        </a:defRPr>
      </a:lvl1pPr>
      <a:lvl2pPr marL="536575" indent="-174625" algn="l" rtl="0" eaLnBrk="0" fontAlgn="base" hangingPunct="0">
        <a:spcBef>
          <a:spcPct val="20000"/>
        </a:spcBef>
        <a:spcAft>
          <a:spcPct val="0"/>
        </a:spcAft>
        <a:buClr>
          <a:srgbClr val="F8B100"/>
        </a:buClr>
        <a:buFont typeface="Calibri" pitchFamily="34" charset="0"/>
        <a:buChar char="̶"/>
        <a:defRPr sz="1600">
          <a:solidFill>
            <a:srgbClr val="4C4C4C"/>
          </a:solidFill>
          <a:latin typeface="Calibri" pitchFamily="34" charset="0"/>
          <a:ea typeface="MS PGothic" pitchFamily="34" charset="-128"/>
        </a:defRPr>
      </a:lvl2pPr>
      <a:lvl3pPr marL="893763" indent="-179388" algn="l" rtl="0" eaLnBrk="0" fontAlgn="base" hangingPunct="0">
        <a:spcBef>
          <a:spcPct val="20000"/>
        </a:spcBef>
        <a:spcAft>
          <a:spcPct val="0"/>
        </a:spcAft>
        <a:buClr>
          <a:srgbClr val="F8B100"/>
        </a:buClr>
        <a:buFont typeface="Wingdings" pitchFamily="2" charset="2"/>
        <a:buChar char="§"/>
        <a:defRPr sz="1400">
          <a:solidFill>
            <a:srgbClr val="4C4C4C"/>
          </a:solidFill>
          <a:latin typeface="Calibri" pitchFamily="34" charset="0"/>
          <a:ea typeface="MS PGothic" pitchFamily="34" charset="-128"/>
        </a:defRPr>
      </a:lvl3pPr>
      <a:lvl4pPr marL="1163638" indent="-184150" algn="l" rtl="0" eaLnBrk="0" fontAlgn="base" hangingPunct="0">
        <a:spcBef>
          <a:spcPct val="20000"/>
        </a:spcBef>
        <a:spcAft>
          <a:spcPct val="0"/>
        </a:spcAft>
        <a:buClr>
          <a:srgbClr val="F8B100"/>
        </a:buClr>
        <a:buFont typeface="Courier New" pitchFamily="49" charset="0"/>
        <a:buChar char="o"/>
        <a:defRPr sz="1400">
          <a:solidFill>
            <a:srgbClr val="4C4C4C"/>
          </a:solidFill>
          <a:latin typeface="Calibri" pitchFamily="34" charset="0"/>
          <a:ea typeface="MS PGothic" pitchFamily="34" charset="-128"/>
        </a:defRPr>
      </a:lvl4pPr>
      <a:lvl5pPr marL="1652588" indent="-207963" algn="l" rtl="0" eaLnBrk="0" fontAlgn="base" hangingPunct="0">
        <a:spcBef>
          <a:spcPct val="20000"/>
        </a:spcBef>
        <a:spcAft>
          <a:spcPct val="0"/>
        </a:spcAft>
        <a:buFont typeface="Arial Unicode MS" pitchFamily="34" charset="-128"/>
        <a:buChar char="￮"/>
        <a:defRPr sz="1400">
          <a:solidFill>
            <a:srgbClr val="4C4C4C"/>
          </a:solidFill>
          <a:latin typeface="Calibri" pitchFamily="34" charset="0"/>
          <a:ea typeface="MS PGothic" pitchFamily="34" charset="-128"/>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s-ES_trad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2"/>
          </p:nvPr>
        </p:nvSpPr>
        <p:spPr>
          <a:xfrm>
            <a:off x="457200" y="6356353"/>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s-ES" dirty="0"/>
          </a:p>
        </p:txBody>
      </p:sp>
      <p:sp>
        <p:nvSpPr>
          <p:cNvPr id="5" name="4 Marcador de pie de página"/>
          <p:cNvSpPr>
            <a:spLocks noGrp="1"/>
          </p:cNvSpPr>
          <p:nvPr>
            <p:ph type="ftr" sz="quarter" idx="3"/>
          </p:nvPr>
        </p:nvSpPr>
        <p:spPr>
          <a:xfrm>
            <a:off x="3124200" y="6356353"/>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dirty="0"/>
          </a:p>
        </p:txBody>
      </p:sp>
      <p:sp>
        <p:nvSpPr>
          <p:cNvPr id="6" name="5 Marcador de número de diapositiva"/>
          <p:cNvSpPr>
            <a:spLocks noGrp="1"/>
          </p:cNvSpPr>
          <p:nvPr>
            <p:ph type="sldNum" sz="quarter" idx="4"/>
          </p:nvPr>
        </p:nvSpPr>
        <p:spPr>
          <a:xfrm>
            <a:off x="6553200" y="6356353"/>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B6C497-B5AE-491F-B7FE-00B1574AA8CF}" type="slidenum">
              <a:rPr lang="es-ES" smtClean="0"/>
              <a:pPr/>
              <a:t>‹#›</a:t>
            </a:fld>
            <a:endParaRPr lang="es-ES" dirty="0"/>
          </a:p>
        </p:txBody>
      </p:sp>
    </p:spTree>
  </p:cSld>
  <p:clrMap bg1="lt1" tx1="dk1" bg2="lt2" tx2="dk2" accent1="accent1" accent2="accent2" accent3="accent3" accent4="accent4" accent5="accent5" accent6="accent6" hlink="hlink" folHlink="folHlink"/>
  <p:sldLayoutIdLst>
    <p:sldLayoutId id="2147484154" r:id="rId1"/>
    <p:sldLayoutId id="2147484155" r:id="rId2"/>
    <p:sldLayoutId id="2147484156" r:id="rId3"/>
    <p:sldLayoutId id="2147484157" r:id="rId4"/>
    <p:sldLayoutId id="2147484158" r:id="rId5"/>
    <p:sldLayoutId id="2147484159" r:id="rId6"/>
    <p:sldLayoutId id="2147484160" r:id="rId7"/>
    <p:sldLayoutId id="2147484161" r:id="rId8"/>
    <p:sldLayoutId id="2147484162" r:id="rId9"/>
    <p:sldLayoutId id="2147484163" r:id="rId10"/>
    <p:sldLayoutId id="2147484164"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tags" Target="../tags/tag50.xml"/><Relationship Id="rId7" Type="http://schemas.openxmlformats.org/officeDocument/2006/relationships/oleObject" Target="../embeddings/oleObject10.bin"/><Relationship Id="rId2" Type="http://schemas.openxmlformats.org/officeDocument/2006/relationships/tags" Target="../tags/tag49.xml"/><Relationship Id="rId1" Type="http://schemas.openxmlformats.org/officeDocument/2006/relationships/vmlDrawing" Target="../drawings/vmlDrawing10.vml"/><Relationship Id="rId6" Type="http://schemas.openxmlformats.org/officeDocument/2006/relationships/notesSlide" Target="../notesSlides/notesSlide1.xml"/><Relationship Id="rId5" Type="http://schemas.openxmlformats.org/officeDocument/2006/relationships/slideLayout" Target="../slideLayouts/slideLayout1.xml"/><Relationship Id="rId4" Type="http://schemas.openxmlformats.org/officeDocument/2006/relationships/tags" Target="../tags/tag51.xml"/></Relationships>
</file>

<file path=ppt/slides/_rels/slide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 name="Object 17" hidden="1"/>
          <p:cNvGraphicFramePr>
            <a:graphicFrameLocks/>
          </p:cNvGraphicFramePr>
          <p:nvPr>
            <p:custDataLst>
              <p:tags r:id="rId2"/>
            </p:custDataLst>
            <p:extLst>
              <p:ext uri="{D42A27DB-BD31-4B8C-83A1-F6EECF244321}">
                <p14:modId xmlns:p14="http://schemas.microsoft.com/office/powerpoint/2010/main" val="2550462749"/>
              </p:ext>
            </p:extLst>
          </p:nvPr>
        </p:nvGraphicFramePr>
        <p:xfrm>
          <a:off x="1589" y="1589"/>
          <a:ext cx="1587" cy="1588"/>
        </p:xfrm>
        <a:graphic>
          <a:graphicData uri="http://schemas.openxmlformats.org/presentationml/2006/ole">
            <mc:AlternateContent xmlns:mc="http://schemas.openxmlformats.org/markup-compatibility/2006">
              <mc:Choice xmlns:v="urn:schemas-microsoft-com:vml" Requires="v">
                <p:oleObj spid="_x0000_s10585" name="think-cell Slide" r:id="rId7" imgW="360" imgH="360" progId="">
                  <p:embed/>
                </p:oleObj>
              </mc:Choice>
              <mc:Fallback>
                <p:oleObj name="think-cell Slide" r:id="rId7" imgW="360" imgH="360" progId="">
                  <p:embed/>
                  <p:pic>
                    <p:nvPicPr>
                      <p:cNvPr id="0" name="Picture 344"/>
                      <p:cNvPicPr>
                        <a:picLocks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89" y="1589"/>
                        <a:ext cx="1587" cy="1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099" name="Rectangle 5"/>
          <p:cNvSpPr>
            <a:spLocks noGrp="1" noChangeArrowheads="1"/>
          </p:cNvSpPr>
          <p:nvPr>
            <p:ph type="ctrTitle"/>
            <p:custDataLst>
              <p:tags r:id="rId3"/>
            </p:custDataLst>
          </p:nvPr>
        </p:nvSpPr>
        <p:spPr/>
        <p:txBody>
          <a:bodyPr/>
          <a:lstStyle/>
          <a:p>
            <a:pPr eaLnBrk="1" hangingPunct="1"/>
            <a:r>
              <a:rPr lang="en-US" dirty="0"/>
              <a:t>United States of America </a:t>
            </a:r>
          </a:p>
        </p:txBody>
      </p:sp>
      <p:sp>
        <p:nvSpPr>
          <p:cNvPr id="5" name="4 Rectángulo"/>
          <p:cNvSpPr/>
          <p:nvPr/>
        </p:nvSpPr>
        <p:spPr>
          <a:xfrm>
            <a:off x="539552" y="5693186"/>
            <a:ext cx="4824536" cy="400110"/>
          </a:xfrm>
          <a:prstGeom prst="rect">
            <a:avLst/>
          </a:prstGeom>
        </p:spPr>
        <p:txBody>
          <a:bodyPr wrap="square">
            <a:spAutoFit/>
          </a:bodyPr>
          <a:lstStyle/>
          <a:p>
            <a:pPr eaLnBrk="0" hangingPunct="0"/>
            <a:r>
              <a:rPr lang="es-ES" sz="2000" b="1" dirty="0">
                <a:solidFill>
                  <a:srgbClr val="4C4C4C"/>
                </a:solidFill>
                <a:latin typeface="Calibri" pitchFamily="34" charset="0"/>
                <a:cs typeface="+mj-cs"/>
              </a:rPr>
              <a:t>STRICTLY PRIVATE &amp; CONFIDENTIAL</a:t>
            </a:r>
          </a:p>
        </p:txBody>
      </p:sp>
      <p:sp>
        <p:nvSpPr>
          <p:cNvPr id="7" name="6 Subtítulo"/>
          <p:cNvSpPr>
            <a:spLocks noGrp="1"/>
          </p:cNvSpPr>
          <p:nvPr>
            <p:ph type="subTitle" idx="1"/>
          </p:nvPr>
        </p:nvSpPr>
        <p:spPr/>
        <p:txBody>
          <a:bodyPr/>
          <a:lstStyle/>
          <a:p>
            <a:pPr eaLnBrk="1" hangingPunct="1"/>
            <a:r>
              <a:rPr lang="en-US" dirty="0"/>
              <a:t>Strategy Analysis and Recommendations – Feb 2017</a:t>
            </a:r>
          </a:p>
        </p:txBody>
      </p:sp>
      <p:sp>
        <p:nvSpPr>
          <p:cNvPr id="6" name="Rectangle 5"/>
          <p:cNvSpPr txBox="1">
            <a:spLocks noChangeArrowheads="1"/>
          </p:cNvSpPr>
          <p:nvPr>
            <p:custDataLst>
              <p:tags r:id="rId4"/>
            </p:custDataLst>
          </p:nvPr>
        </p:nvSpPr>
        <p:spPr bwMode="auto">
          <a:xfrm>
            <a:off x="1763688" y="2132858"/>
            <a:ext cx="3600400" cy="50323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4400" b="1" i="0" u="none" strike="noStrike" kern="0" cap="none" spc="0" normalizeH="0" baseline="0" noProof="0" dirty="0">
              <a:ln>
                <a:noFill/>
              </a:ln>
              <a:solidFill>
                <a:srgbClr val="FF0000"/>
              </a:solidFill>
              <a:effectLst/>
              <a:uLnTx/>
              <a:uFillTx/>
              <a:latin typeface="Calibri" pitchFamily="34" charset="0"/>
              <a:ea typeface="MS PGothic" pitchFamily="34" charset="-128"/>
              <a:cs typeface="+mj-cs"/>
            </a:endParaRPr>
          </a:p>
        </p:txBody>
      </p:sp>
    </p:spTree>
    <p:extLst>
      <p:ext uri="{BB962C8B-B14F-4D97-AF65-F5344CB8AC3E}">
        <p14:creationId xmlns:p14="http://schemas.microsoft.com/office/powerpoint/2010/main" val="388320708"/>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3"/>
          <a:srcRect b="1994"/>
          <a:stretch/>
        </p:blipFill>
        <p:spPr>
          <a:xfrm>
            <a:off x="944984" y="2653268"/>
            <a:ext cx="7254031" cy="4174618"/>
          </a:xfrm>
          <a:prstGeom prst="rect">
            <a:avLst/>
          </a:prstGeom>
        </p:spPr>
      </p:pic>
      <p:sp>
        <p:nvSpPr>
          <p:cNvPr id="9" name="1 Título"/>
          <p:cNvSpPr>
            <a:spLocks noGrp="1"/>
          </p:cNvSpPr>
          <p:nvPr>
            <p:ph type="title"/>
          </p:nvPr>
        </p:nvSpPr>
        <p:spPr/>
        <p:txBody>
          <a:bodyPr/>
          <a:lstStyle/>
          <a:p>
            <a:r>
              <a:rPr lang="en-US" dirty="0"/>
              <a:t>Executive Summary</a:t>
            </a:r>
          </a:p>
        </p:txBody>
      </p:sp>
      <p:sp>
        <p:nvSpPr>
          <p:cNvPr id="3" name="Slide Number Placeholder 2"/>
          <p:cNvSpPr>
            <a:spLocks noGrp="1"/>
          </p:cNvSpPr>
          <p:nvPr>
            <p:ph type="sldNum" sz="quarter" idx="4294967295"/>
          </p:nvPr>
        </p:nvSpPr>
        <p:spPr>
          <a:xfrm>
            <a:off x="8083550" y="6400800"/>
            <a:ext cx="1060450" cy="247650"/>
          </a:xfrm>
          <a:prstGeom prst="rect">
            <a:avLst/>
          </a:prstGeom>
        </p:spPr>
        <p:txBody>
          <a:bodyPr/>
          <a:lstStyle/>
          <a:p>
            <a:pPr>
              <a:defRPr/>
            </a:pPr>
            <a:fld id="{8F5D07B4-4A3A-43FC-80BB-C456796B96F8}" type="slidenum">
              <a:rPr lang="es-ES" smtClean="0"/>
              <a:pPr>
                <a:defRPr/>
              </a:pPr>
              <a:t>2</a:t>
            </a:fld>
            <a:endParaRPr lang="es-ES" dirty="0"/>
          </a:p>
        </p:txBody>
      </p:sp>
      <p:sp>
        <p:nvSpPr>
          <p:cNvPr id="6" name="Content Placeholder 5"/>
          <p:cNvSpPr>
            <a:spLocks noGrp="1"/>
          </p:cNvSpPr>
          <p:nvPr>
            <p:ph idx="1"/>
          </p:nvPr>
        </p:nvSpPr>
        <p:spPr>
          <a:xfrm>
            <a:off x="71500" y="1260143"/>
            <a:ext cx="4536504" cy="1656184"/>
          </a:xfrm>
        </p:spPr>
        <p:txBody>
          <a:bodyPr/>
          <a:lstStyle/>
          <a:p>
            <a:r>
              <a:rPr lang="en-US" sz="1600" dirty="0"/>
              <a:t>We have conducted a detailed strategic analysis of the U.S. in order to determine the best places for FRV to play in the market </a:t>
            </a:r>
          </a:p>
          <a:p>
            <a:endParaRPr lang="en-US" sz="1600" dirty="0"/>
          </a:p>
          <a:p>
            <a:r>
              <a:rPr lang="en-US" sz="1600" dirty="0"/>
              <a:t>FRV should be in the following core anchor States:</a:t>
            </a:r>
          </a:p>
          <a:p>
            <a:pPr lvl="1"/>
            <a:r>
              <a:rPr lang="en-US" sz="1400" b="1" dirty="0"/>
              <a:t>California</a:t>
            </a:r>
          </a:p>
          <a:p>
            <a:pPr lvl="1"/>
            <a:r>
              <a:rPr lang="en-US" sz="1400" b="1" dirty="0"/>
              <a:t>Georgia</a:t>
            </a:r>
          </a:p>
          <a:p>
            <a:pPr lvl="1"/>
            <a:r>
              <a:rPr lang="en-US" sz="1400" b="1" dirty="0"/>
              <a:t>Alabama</a:t>
            </a:r>
          </a:p>
          <a:p>
            <a:pPr lvl="1"/>
            <a:r>
              <a:rPr lang="en-US" sz="1400" b="1" dirty="0"/>
              <a:t>Indiana</a:t>
            </a:r>
          </a:p>
          <a:p>
            <a:endParaRPr lang="en-US" sz="1600" dirty="0"/>
          </a:p>
        </p:txBody>
      </p:sp>
      <p:sp>
        <p:nvSpPr>
          <p:cNvPr id="11" name="Content Placeholder 5"/>
          <p:cNvSpPr txBox="1">
            <a:spLocks/>
          </p:cNvSpPr>
          <p:nvPr/>
        </p:nvSpPr>
        <p:spPr bwMode="auto">
          <a:xfrm>
            <a:off x="4572000" y="1214667"/>
            <a:ext cx="451548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182563" indent="-182563" algn="l" rtl="0" eaLnBrk="0" fontAlgn="base" hangingPunct="0">
              <a:spcBef>
                <a:spcPct val="20000"/>
              </a:spcBef>
              <a:spcAft>
                <a:spcPct val="0"/>
              </a:spcAft>
              <a:buClr>
                <a:srgbClr val="F6A300"/>
              </a:buClr>
              <a:buChar char="•"/>
              <a:defRPr>
                <a:solidFill>
                  <a:srgbClr val="4C4C4C"/>
                </a:solidFill>
                <a:latin typeface="Calibri" pitchFamily="34" charset="0"/>
                <a:ea typeface="MS PGothic" pitchFamily="34" charset="-128"/>
                <a:cs typeface="+mn-cs"/>
              </a:defRPr>
            </a:lvl1pPr>
            <a:lvl2pPr marL="536575" indent="-174625" algn="l" rtl="0" eaLnBrk="0" fontAlgn="base" hangingPunct="0">
              <a:spcBef>
                <a:spcPct val="20000"/>
              </a:spcBef>
              <a:spcAft>
                <a:spcPct val="0"/>
              </a:spcAft>
              <a:buClr>
                <a:srgbClr val="F8B100"/>
              </a:buClr>
              <a:buFont typeface="Calibri" pitchFamily="34" charset="0"/>
              <a:buChar char="̶"/>
              <a:defRPr sz="1600">
                <a:solidFill>
                  <a:srgbClr val="4C4C4C"/>
                </a:solidFill>
                <a:latin typeface="Calibri" pitchFamily="34" charset="0"/>
                <a:ea typeface="MS PGothic" pitchFamily="34" charset="-128"/>
              </a:defRPr>
            </a:lvl2pPr>
            <a:lvl3pPr marL="893763" indent="-179388" algn="l" rtl="0" eaLnBrk="0" fontAlgn="base" hangingPunct="0">
              <a:spcBef>
                <a:spcPct val="20000"/>
              </a:spcBef>
              <a:spcAft>
                <a:spcPct val="0"/>
              </a:spcAft>
              <a:buClr>
                <a:srgbClr val="F8B100"/>
              </a:buClr>
              <a:buFont typeface="Wingdings" pitchFamily="2" charset="2"/>
              <a:buChar char="§"/>
              <a:defRPr sz="1400">
                <a:solidFill>
                  <a:srgbClr val="4C4C4C"/>
                </a:solidFill>
                <a:latin typeface="Calibri" pitchFamily="34" charset="0"/>
                <a:ea typeface="MS PGothic" pitchFamily="34" charset="-128"/>
              </a:defRPr>
            </a:lvl3pPr>
            <a:lvl4pPr marL="1163638" indent="-184150" algn="l" rtl="0" eaLnBrk="0" fontAlgn="base" hangingPunct="0">
              <a:spcBef>
                <a:spcPct val="20000"/>
              </a:spcBef>
              <a:spcAft>
                <a:spcPct val="0"/>
              </a:spcAft>
              <a:buClr>
                <a:srgbClr val="F8B100"/>
              </a:buClr>
              <a:buFont typeface="Courier New" pitchFamily="49" charset="0"/>
              <a:buChar char="o"/>
              <a:defRPr sz="1400">
                <a:solidFill>
                  <a:srgbClr val="4C4C4C"/>
                </a:solidFill>
                <a:latin typeface="Calibri" pitchFamily="34" charset="0"/>
                <a:ea typeface="MS PGothic" pitchFamily="34" charset="-128"/>
              </a:defRPr>
            </a:lvl4pPr>
            <a:lvl5pPr marL="1652588" indent="-207963" algn="l" rtl="0" eaLnBrk="0" fontAlgn="base" hangingPunct="0">
              <a:spcBef>
                <a:spcPct val="20000"/>
              </a:spcBef>
              <a:spcAft>
                <a:spcPct val="0"/>
              </a:spcAft>
              <a:buFont typeface="Arial Unicode MS" pitchFamily="34" charset="-128"/>
              <a:buChar char="￮"/>
              <a:defRPr sz="1400">
                <a:solidFill>
                  <a:srgbClr val="4C4C4C"/>
                </a:solidFill>
                <a:latin typeface="Calibri" pitchFamily="34" charset="0"/>
                <a:ea typeface="MS PGothic" pitchFamily="34" charset="-128"/>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r>
              <a:rPr lang="en-US" sz="1600" kern="0" dirty="0"/>
              <a:t>These anchor States can serve as a basis for a more regional strategy:</a:t>
            </a:r>
          </a:p>
          <a:p>
            <a:pPr lvl="1"/>
            <a:r>
              <a:rPr lang="en-US" sz="1400" b="1" kern="0" dirty="0"/>
              <a:t>West</a:t>
            </a:r>
          </a:p>
          <a:p>
            <a:pPr lvl="2"/>
            <a:r>
              <a:rPr lang="en-US" sz="1200" b="1" i="1" kern="0" dirty="0"/>
              <a:t>California</a:t>
            </a:r>
            <a:r>
              <a:rPr lang="en-US" sz="1200" kern="0" dirty="0"/>
              <a:t> + Oregon, New Mexico, Nevada, and Arizona</a:t>
            </a:r>
          </a:p>
          <a:p>
            <a:pPr lvl="1"/>
            <a:r>
              <a:rPr lang="en-US" sz="1400" b="1" kern="0" dirty="0"/>
              <a:t>Southeast</a:t>
            </a:r>
          </a:p>
          <a:p>
            <a:pPr lvl="2"/>
            <a:r>
              <a:rPr lang="en-US" sz="1200" b="1" i="1" kern="0" dirty="0"/>
              <a:t>Georgia</a:t>
            </a:r>
            <a:r>
              <a:rPr lang="en-US" sz="1200" kern="0" dirty="0"/>
              <a:t> and </a:t>
            </a:r>
            <a:r>
              <a:rPr lang="en-US" sz="1200" b="1" i="1" kern="0" dirty="0"/>
              <a:t>Alabama</a:t>
            </a:r>
            <a:r>
              <a:rPr lang="en-US" sz="1200" kern="0" dirty="0"/>
              <a:t> + Mississippi and Tennessee</a:t>
            </a:r>
          </a:p>
          <a:p>
            <a:pPr lvl="1"/>
            <a:r>
              <a:rPr lang="en-US" sz="1400" b="1" kern="0" dirty="0"/>
              <a:t>Great Lakes</a:t>
            </a:r>
          </a:p>
          <a:p>
            <a:pPr lvl="2"/>
            <a:r>
              <a:rPr lang="en-US" sz="1200" b="1" i="1" kern="0" dirty="0"/>
              <a:t>Indiana</a:t>
            </a:r>
            <a:r>
              <a:rPr lang="en-US" sz="1200" kern="0" dirty="0"/>
              <a:t> + Ohio and Michigan</a:t>
            </a:r>
          </a:p>
          <a:p>
            <a:endParaRPr lang="en-US" sz="1600" kern="0" dirty="0"/>
          </a:p>
        </p:txBody>
      </p:sp>
      <p:sp>
        <p:nvSpPr>
          <p:cNvPr id="13" name="TextBox 12"/>
          <p:cNvSpPr txBox="1"/>
          <p:nvPr/>
        </p:nvSpPr>
        <p:spPr>
          <a:xfrm>
            <a:off x="71500" y="5466386"/>
            <a:ext cx="2628292" cy="1015663"/>
          </a:xfrm>
          <a:prstGeom prst="rect">
            <a:avLst/>
          </a:prstGeom>
          <a:noFill/>
        </p:spPr>
        <p:txBody>
          <a:bodyPr wrap="square" rtlCol="0">
            <a:spAutoFit/>
          </a:bodyPr>
          <a:lstStyle/>
          <a:p>
            <a:pPr lvl="0" algn="ctr"/>
            <a:r>
              <a:rPr lang="en-US" i="1" dirty="0"/>
              <a:t>The West has a thriving market with solid demand based on both regulatory and economic drivers and while competitive there is room for smart, fast moving developers</a:t>
            </a:r>
          </a:p>
        </p:txBody>
      </p:sp>
      <p:sp>
        <p:nvSpPr>
          <p:cNvPr id="14" name="TextBox 13"/>
          <p:cNvSpPr txBox="1"/>
          <p:nvPr/>
        </p:nvSpPr>
        <p:spPr>
          <a:xfrm>
            <a:off x="4716016" y="5937650"/>
            <a:ext cx="3024336" cy="830997"/>
          </a:xfrm>
          <a:prstGeom prst="rect">
            <a:avLst/>
          </a:prstGeom>
          <a:noFill/>
        </p:spPr>
        <p:txBody>
          <a:bodyPr wrap="square" rtlCol="0">
            <a:spAutoFit/>
          </a:bodyPr>
          <a:lstStyle/>
          <a:p>
            <a:pPr lvl="0" algn="ctr"/>
            <a:r>
              <a:rPr lang="en-US" i="1" dirty="0"/>
              <a:t>The Southeast has strong economic drivers and while demand is not as strong as in the West there is less competition given its an early stage market</a:t>
            </a:r>
          </a:p>
        </p:txBody>
      </p:sp>
      <p:sp>
        <p:nvSpPr>
          <p:cNvPr id="15" name="TextBox 14"/>
          <p:cNvSpPr txBox="1"/>
          <p:nvPr/>
        </p:nvSpPr>
        <p:spPr>
          <a:xfrm>
            <a:off x="2843808" y="3709287"/>
            <a:ext cx="3024336" cy="1200329"/>
          </a:xfrm>
          <a:prstGeom prst="rect">
            <a:avLst/>
          </a:prstGeom>
          <a:noFill/>
        </p:spPr>
        <p:txBody>
          <a:bodyPr wrap="square" rtlCol="0">
            <a:spAutoFit/>
          </a:bodyPr>
          <a:lstStyle/>
          <a:p>
            <a:pPr algn="ctr"/>
            <a:r>
              <a:rPr lang="en-US" i="1" dirty="0"/>
              <a:t>The Great Lakes has economic and some regulatory drivers and while demand is not as strong as in the West or Southeast, there is less competition given its an early stage and underserved market with opportunities for first or early movers</a:t>
            </a:r>
          </a:p>
        </p:txBody>
      </p:sp>
    </p:spTree>
    <p:extLst>
      <p:ext uri="{BB962C8B-B14F-4D97-AF65-F5344CB8AC3E}">
        <p14:creationId xmlns:p14="http://schemas.microsoft.com/office/powerpoint/2010/main" val="39123310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Background</a:t>
            </a:r>
          </a:p>
        </p:txBody>
      </p:sp>
      <p:sp>
        <p:nvSpPr>
          <p:cNvPr id="5" name="Content Placeholder 4"/>
          <p:cNvSpPr>
            <a:spLocks noGrp="1"/>
          </p:cNvSpPr>
          <p:nvPr>
            <p:ph idx="1"/>
          </p:nvPr>
        </p:nvSpPr>
        <p:spPr/>
        <p:txBody>
          <a:bodyPr/>
          <a:lstStyle/>
          <a:p>
            <a:r>
              <a:rPr lang="en-US" sz="2000" dirty="0"/>
              <a:t>Purpose of this analysis is to define FRV development strategy in the U.S. </a:t>
            </a:r>
          </a:p>
          <a:p>
            <a:pPr lvl="1"/>
            <a:r>
              <a:rPr lang="en-US" sz="1800" dirty="0"/>
              <a:t>Focus on Investment Tax Credit (ITC) window: 2017-2021</a:t>
            </a:r>
          </a:p>
          <a:p>
            <a:pPr lvl="1"/>
            <a:r>
              <a:rPr lang="en-US" sz="1800" dirty="0"/>
              <a:t>Looking for first power purchase agreement (PPA) execution in 12-18 months</a:t>
            </a:r>
          </a:p>
          <a:p>
            <a:pPr lvl="2"/>
            <a:r>
              <a:rPr lang="en-US" sz="1600" dirty="0"/>
              <a:t>Near term focus on opportunistic M&amp;A - ideally with a strategic focus based on this analysis and initial set of recommendations</a:t>
            </a:r>
          </a:p>
          <a:p>
            <a:pPr lvl="1"/>
            <a:r>
              <a:rPr lang="en-US" sz="1800" dirty="0"/>
              <a:t>Emphasis on medium (2-3 year) and longer term (3-5 year) strategy</a:t>
            </a:r>
          </a:p>
          <a:p>
            <a:pPr lvl="1"/>
            <a:r>
              <a:rPr lang="en-US" sz="1800" dirty="0"/>
              <a:t>Focus on creditworthy off-takers that can sign 20+ year PPAs for 50+MW projects</a:t>
            </a:r>
          </a:p>
          <a:p>
            <a:pPr lvl="1"/>
            <a:endParaRPr lang="en-US" sz="1800" dirty="0"/>
          </a:p>
          <a:p>
            <a:r>
              <a:rPr lang="en-US" sz="2000" b="1" dirty="0"/>
              <a:t>Key questions: </a:t>
            </a:r>
          </a:p>
          <a:p>
            <a:pPr lvl="1"/>
            <a:r>
              <a:rPr lang="en-US" sz="1800" dirty="0"/>
              <a:t>Which geographical regions and specific States to focus on in the medium to longer term?</a:t>
            </a:r>
          </a:p>
          <a:p>
            <a:pPr lvl="1"/>
            <a:r>
              <a:rPr lang="en-US" sz="1800" dirty="0"/>
              <a:t>Which potential off-takers are best to target/pursue? </a:t>
            </a:r>
          </a:p>
          <a:p>
            <a:pPr lvl="1"/>
            <a:r>
              <a:rPr lang="en-US" sz="1800" dirty="0"/>
              <a:t>What is intersection of various metrics and screens that indicate an attractive and sustainable market for FRV?	</a:t>
            </a:r>
          </a:p>
          <a:p>
            <a:pPr lvl="1"/>
            <a:r>
              <a:rPr lang="en-US" sz="1800" dirty="0"/>
              <a:t>How should FRV develop their human resources around the strategy?</a:t>
            </a:r>
          </a:p>
          <a:p>
            <a:pPr lvl="1"/>
            <a:endParaRPr lang="en-US" sz="1800" dirty="0"/>
          </a:p>
        </p:txBody>
      </p:sp>
      <p:sp>
        <p:nvSpPr>
          <p:cNvPr id="3" name="Slide Number Placeholder 2"/>
          <p:cNvSpPr>
            <a:spLocks noGrp="1"/>
          </p:cNvSpPr>
          <p:nvPr>
            <p:ph type="sldNum" sz="quarter" idx="4294967295"/>
          </p:nvPr>
        </p:nvSpPr>
        <p:spPr>
          <a:xfrm>
            <a:off x="8083550" y="6400800"/>
            <a:ext cx="1060450" cy="247650"/>
          </a:xfrm>
          <a:prstGeom prst="rect">
            <a:avLst/>
          </a:prstGeom>
        </p:spPr>
        <p:txBody>
          <a:bodyPr/>
          <a:lstStyle/>
          <a:p>
            <a:pPr>
              <a:defRPr/>
            </a:pPr>
            <a:fld id="{8F5D07B4-4A3A-43FC-80BB-C456796B96F8}" type="slidenum">
              <a:rPr lang="es-ES" smtClean="0"/>
              <a:pPr>
                <a:defRPr/>
              </a:pPr>
              <a:t>3</a:t>
            </a:fld>
            <a:endParaRPr lang="es-ES" dirty="0"/>
          </a:p>
        </p:txBody>
      </p:sp>
    </p:spTree>
    <p:extLst>
      <p:ext uri="{BB962C8B-B14F-4D97-AF65-F5344CB8AC3E}">
        <p14:creationId xmlns:p14="http://schemas.microsoft.com/office/powerpoint/2010/main" val="16848584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Market Screening and Analysis</a:t>
            </a:r>
          </a:p>
        </p:txBody>
      </p:sp>
      <p:sp>
        <p:nvSpPr>
          <p:cNvPr id="3" name="Content Placeholder 2"/>
          <p:cNvSpPr>
            <a:spLocks noGrp="1"/>
          </p:cNvSpPr>
          <p:nvPr>
            <p:ph idx="1"/>
          </p:nvPr>
        </p:nvSpPr>
        <p:spPr>
          <a:xfrm>
            <a:off x="457200" y="1351309"/>
            <a:ext cx="8229600" cy="4525963"/>
          </a:xfrm>
        </p:spPr>
        <p:txBody>
          <a:bodyPr/>
          <a:lstStyle/>
          <a:p>
            <a:r>
              <a:rPr lang="en-US" b="1" dirty="0"/>
              <a:t>Level 1</a:t>
            </a:r>
            <a:r>
              <a:rPr lang="en-US" dirty="0"/>
              <a:t> – screen based on quantitative analysis of fundamental demand drivers and economics</a:t>
            </a:r>
          </a:p>
          <a:p>
            <a:r>
              <a:rPr lang="en-US" b="1" dirty="0"/>
              <a:t>Level 2 </a:t>
            </a:r>
            <a:r>
              <a:rPr lang="en-US" dirty="0"/>
              <a:t>– screen based on competitive assessment – contracted assets</a:t>
            </a:r>
          </a:p>
          <a:p>
            <a:r>
              <a:rPr lang="en-US" b="1" dirty="0"/>
              <a:t>Level 3 </a:t>
            </a:r>
            <a:r>
              <a:rPr lang="en-US" dirty="0"/>
              <a:t>– screen based on competitive assessment – </a:t>
            </a:r>
            <a:r>
              <a:rPr lang="en-US" dirty="0" err="1"/>
              <a:t>uncontracted</a:t>
            </a:r>
            <a:r>
              <a:rPr lang="en-US" dirty="0"/>
              <a:t> pipeline</a:t>
            </a:r>
            <a:endParaRPr lang="en-US" b="1" i="1" dirty="0"/>
          </a:p>
          <a:p>
            <a:r>
              <a:rPr lang="en-US" b="1" i="1" dirty="0"/>
              <a:t>Level 4 </a:t>
            </a:r>
            <a:r>
              <a:rPr lang="en-US" i="1" dirty="0"/>
              <a:t>– detailed view on each of the </a:t>
            </a:r>
            <a:r>
              <a:rPr lang="en-US" i="1" u="sng" dirty="0"/>
              <a:t>four</a:t>
            </a:r>
            <a:r>
              <a:rPr lang="en-US" i="1" dirty="0"/>
              <a:t> selected FRV anchor markets.  Pending.</a:t>
            </a:r>
          </a:p>
          <a:p>
            <a:pPr>
              <a:buNone/>
            </a:pPr>
            <a:br>
              <a:rPr lang="en-US" dirty="0"/>
            </a:br>
            <a:r>
              <a:rPr lang="en-US" dirty="0"/>
              <a:t> </a:t>
            </a:r>
          </a:p>
          <a:p>
            <a:pPr lvl="2"/>
            <a:endParaRPr lang="en-US" dirty="0"/>
          </a:p>
          <a:p>
            <a:endParaRPr lang="en-US" dirty="0"/>
          </a:p>
        </p:txBody>
      </p:sp>
      <p:sp>
        <p:nvSpPr>
          <p:cNvPr id="15" name="Slide Number Placeholder 14"/>
          <p:cNvSpPr>
            <a:spLocks noGrp="1"/>
          </p:cNvSpPr>
          <p:nvPr>
            <p:ph type="sldNum" sz="quarter" idx="4294967295"/>
          </p:nvPr>
        </p:nvSpPr>
        <p:spPr>
          <a:xfrm>
            <a:off x="8048054" y="6400800"/>
            <a:ext cx="1060450" cy="247650"/>
          </a:xfrm>
          <a:prstGeom prst="rect">
            <a:avLst/>
          </a:prstGeom>
        </p:spPr>
        <p:txBody>
          <a:bodyPr/>
          <a:lstStyle/>
          <a:p>
            <a:pPr>
              <a:defRPr/>
            </a:pPr>
            <a:fld id="{8F5D07B4-4A3A-43FC-80BB-C456796B96F8}" type="slidenum">
              <a:rPr lang="es-ES" smtClean="0"/>
              <a:pPr>
                <a:defRPr/>
              </a:pPr>
              <a:t>4</a:t>
            </a:fld>
            <a:endParaRPr lang="es-ES" dirty="0"/>
          </a:p>
        </p:txBody>
      </p:sp>
      <p:grpSp>
        <p:nvGrpSpPr>
          <p:cNvPr id="4" name="Group 3"/>
          <p:cNvGrpSpPr/>
          <p:nvPr/>
        </p:nvGrpSpPr>
        <p:grpSpPr>
          <a:xfrm>
            <a:off x="2637579" y="2996952"/>
            <a:ext cx="4022653" cy="3717032"/>
            <a:chOff x="1863938" y="1556792"/>
            <a:chExt cx="5459894" cy="5084328"/>
          </a:xfrm>
        </p:grpSpPr>
        <p:sp>
          <p:nvSpPr>
            <p:cNvPr id="5" name="Freeform: Shape 4"/>
            <p:cNvSpPr/>
            <p:nvPr/>
          </p:nvSpPr>
          <p:spPr>
            <a:xfrm>
              <a:off x="3823680" y="4876887"/>
              <a:ext cx="1540410" cy="1464310"/>
            </a:xfrm>
            <a:custGeom>
              <a:avLst/>
              <a:gdLst>
                <a:gd name="connsiteX0" fmla="*/ 715 w 1540410"/>
                <a:gd name="connsiteY0" fmla="*/ 0 h 1464310"/>
                <a:gd name="connsiteX1" fmla="*/ 88997 w 1540410"/>
                <a:gd name="connsiteY1" fmla="*/ 42527 h 1464310"/>
                <a:gd name="connsiteX2" fmla="*/ 770205 w 1540410"/>
                <a:gd name="connsiteY2" fmla="*/ 180057 h 1464310"/>
                <a:gd name="connsiteX3" fmla="*/ 1451413 w 1540410"/>
                <a:gd name="connsiteY3" fmla="*/ 42527 h 1464310"/>
                <a:gd name="connsiteX4" fmla="*/ 1539695 w 1540410"/>
                <a:gd name="connsiteY4" fmla="*/ 0 h 1464310"/>
                <a:gd name="connsiteX5" fmla="*/ 1540410 w 1540410"/>
                <a:gd name="connsiteY5" fmla="*/ 14157 h 1464310"/>
                <a:gd name="connsiteX6" fmla="*/ 903545 w 1540410"/>
                <a:gd name="connsiteY6" fmla="*/ 1364601 h 1464310"/>
                <a:gd name="connsiteX7" fmla="*/ 770205 w 1540410"/>
                <a:gd name="connsiteY7" fmla="*/ 1464310 h 1464310"/>
                <a:gd name="connsiteX8" fmla="*/ 636865 w 1540410"/>
                <a:gd name="connsiteY8" fmla="*/ 1364601 h 1464310"/>
                <a:gd name="connsiteX9" fmla="*/ 0 w 1540410"/>
                <a:gd name="connsiteY9" fmla="*/ 14157 h 1464310"/>
                <a:gd name="connsiteX10" fmla="*/ 715 w 1540410"/>
                <a:gd name="connsiteY10" fmla="*/ 0 h 1464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40410" h="1464310">
                  <a:moveTo>
                    <a:pt x="715" y="0"/>
                  </a:moveTo>
                  <a:lnTo>
                    <a:pt x="88997" y="42527"/>
                  </a:lnTo>
                  <a:cubicBezTo>
                    <a:pt x="298373" y="131086"/>
                    <a:pt x="528570" y="180057"/>
                    <a:pt x="770205" y="180057"/>
                  </a:cubicBezTo>
                  <a:cubicBezTo>
                    <a:pt x="1011840" y="180057"/>
                    <a:pt x="1242037" y="131086"/>
                    <a:pt x="1451413" y="42527"/>
                  </a:cubicBezTo>
                  <a:lnTo>
                    <a:pt x="1539695" y="0"/>
                  </a:lnTo>
                  <a:lnTo>
                    <a:pt x="1540410" y="14157"/>
                  </a:lnTo>
                  <a:cubicBezTo>
                    <a:pt x="1540410" y="557836"/>
                    <a:pt x="1292495" y="1043611"/>
                    <a:pt x="903545" y="1364601"/>
                  </a:cubicBezTo>
                  <a:lnTo>
                    <a:pt x="770205" y="1464310"/>
                  </a:lnTo>
                  <a:lnTo>
                    <a:pt x="636865" y="1364601"/>
                  </a:lnTo>
                  <a:cubicBezTo>
                    <a:pt x="247916" y="1043611"/>
                    <a:pt x="0" y="557836"/>
                    <a:pt x="0" y="14157"/>
                  </a:cubicBezTo>
                  <a:lnTo>
                    <a:pt x="715" y="0"/>
                  </a:lnTo>
                  <a:close/>
                </a:path>
              </a:pathLst>
            </a:custGeom>
            <a:solidFill>
              <a:srgbClr val="BFBFBF"/>
            </a:solidFill>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txBody>
            <a:bodyPr spcFirstLastPara="0" vert="horz" wrap="square" lIns="255717" tIns="701524" rIns="830514" bIns="520486" numCol="1" spcCol="1270" anchor="ctr" anchorCtr="0">
              <a:noAutofit/>
            </a:bodyPr>
            <a:lstStyle/>
            <a:p>
              <a:pPr marL="0" lvl="0" indent="0" algn="ctr" defTabSz="889000">
                <a:lnSpc>
                  <a:spcPct val="90000"/>
                </a:lnSpc>
                <a:spcBef>
                  <a:spcPct val="0"/>
                </a:spcBef>
                <a:spcAft>
                  <a:spcPct val="35000"/>
                </a:spcAft>
                <a:buNone/>
              </a:pPr>
              <a:endParaRPr lang="en-US" sz="2000" kern="1200" dirty="0"/>
            </a:p>
          </p:txBody>
        </p:sp>
        <p:sp>
          <p:nvSpPr>
            <p:cNvPr id="6" name="Freeform: Shape 5"/>
            <p:cNvSpPr/>
            <p:nvPr/>
          </p:nvSpPr>
          <p:spPr>
            <a:xfrm>
              <a:off x="2844524" y="3140968"/>
              <a:ext cx="1749361" cy="1735919"/>
            </a:xfrm>
            <a:custGeom>
              <a:avLst/>
              <a:gdLst>
                <a:gd name="connsiteX0" fmla="*/ 769490 w 1749361"/>
                <a:gd name="connsiteY0" fmla="*/ 0 h 1735919"/>
                <a:gd name="connsiteX1" fmla="*/ 1747974 w 1749361"/>
                <a:gd name="connsiteY1" fmla="*/ 298886 h 1735919"/>
                <a:gd name="connsiteX2" fmla="*/ 1749361 w 1749361"/>
                <a:gd name="connsiteY2" fmla="*/ 299923 h 1735919"/>
                <a:gd name="connsiteX3" fmla="*/ 1616021 w 1749361"/>
                <a:gd name="connsiteY3" fmla="*/ 399632 h 1735919"/>
                <a:gd name="connsiteX4" fmla="*/ 988191 w 1749361"/>
                <a:gd name="connsiteY4" fmla="*/ 1571141 h 1735919"/>
                <a:gd name="connsiteX5" fmla="*/ 979871 w 1749361"/>
                <a:gd name="connsiteY5" fmla="*/ 1735919 h 1735919"/>
                <a:gd name="connsiteX6" fmla="*/ 915171 w 1749361"/>
                <a:gd name="connsiteY6" fmla="*/ 1704751 h 1735919"/>
                <a:gd name="connsiteX7" fmla="*/ 8320 w 1749361"/>
                <a:gd name="connsiteY7" fmla="*/ 344835 h 1735919"/>
                <a:gd name="connsiteX8" fmla="*/ 0 w 1749361"/>
                <a:gd name="connsiteY8" fmla="*/ 180058 h 1735919"/>
                <a:gd name="connsiteX9" fmla="*/ 88282 w 1749361"/>
                <a:gd name="connsiteY9" fmla="*/ 137530 h 1735919"/>
                <a:gd name="connsiteX10" fmla="*/ 769490 w 1749361"/>
                <a:gd name="connsiteY10" fmla="*/ 0 h 17359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49361" h="1735919">
                  <a:moveTo>
                    <a:pt x="769490" y="0"/>
                  </a:moveTo>
                  <a:cubicBezTo>
                    <a:pt x="1131943" y="0"/>
                    <a:pt x="1468660" y="110185"/>
                    <a:pt x="1747974" y="298886"/>
                  </a:cubicBezTo>
                  <a:lnTo>
                    <a:pt x="1749361" y="299923"/>
                  </a:lnTo>
                  <a:lnTo>
                    <a:pt x="1616021" y="399632"/>
                  </a:lnTo>
                  <a:cubicBezTo>
                    <a:pt x="1270288" y="684957"/>
                    <a:pt x="1035990" y="1100482"/>
                    <a:pt x="988191" y="1571141"/>
                  </a:cubicBezTo>
                  <a:lnTo>
                    <a:pt x="979871" y="1735919"/>
                  </a:lnTo>
                  <a:lnTo>
                    <a:pt x="915171" y="1704751"/>
                  </a:lnTo>
                  <a:cubicBezTo>
                    <a:pt x="419223" y="1435336"/>
                    <a:pt x="68068" y="933159"/>
                    <a:pt x="8320" y="344835"/>
                  </a:cubicBezTo>
                  <a:lnTo>
                    <a:pt x="0" y="180058"/>
                  </a:lnTo>
                  <a:lnTo>
                    <a:pt x="88282" y="137530"/>
                  </a:lnTo>
                  <a:cubicBezTo>
                    <a:pt x="297658" y="48971"/>
                    <a:pt x="527855" y="0"/>
                    <a:pt x="769490" y="0"/>
                  </a:cubicBezTo>
                  <a:close/>
                </a:path>
              </a:pathLst>
            </a:custGeom>
            <a:solidFill>
              <a:srgbClr val="BFBFBF"/>
            </a:solidFill>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txBody>
            <a:bodyPr spcFirstLastPara="0" vert="horz" wrap="square" lIns="255717" tIns="701524" rIns="830514" bIns="520486" numCol="1" spcCol="1270" anchor="ctr" anchorCtr="0">
              <a:noAutofit/>
            </a:bodyPr>
            <a:lstStyle/>
            <a:p>
              <a:pPr marL="0" lvl="0" indent="0" algn="ctr" defTabSz="889000">
                <a:lnSpc>
                  <a:spcPct val="90000"/>
                </a:lnSpc>
                <a:spcBef>
                  <a:spcPct val="0"/>
                </a:spcBef>
                <a:spcAft>
                  <a:spcPct val="35000"/>
                </a:spcAft>
                <a:buNone/>
              </a:pPr>
              <a:endParaRPr lang="en-US" sz="2000" kern="1200" dirty="0"/>
            </a:p>
          </p:txBody>
        </p:sp>
        <p:sp>
          <p:nvSpPr>
            <p:cNvPr id="7" name="Freeform: Shape 6"/>
            <p:cNvSpPr/>
            <p:nvPr/>
          </p:nvSpPr>
          <p:spPr>
            <a:xfrm>
              <a:off x="4593885" y="3140968"/>
              <a:ext cx="1749361" cy="1735919"/>
            </a:xfrm>
            <a:custGeom>
              <a:avLst/>
              <a:gdLst>
                <a:gd name="connsiteX0" fmla="*/ 979871 w 1749361"/>
                <a:gd name="connsiteY0" fmla="*/ 0 h 1735919"/>
                <a:gd name="connsiteX1" fmla="*/ 1661079 w 1749361"/>
                <a:gd name="connsiteY1" fmla="*/ 137530 h 1735919"/>
                <a:gd name="connsiteX2" fmla="*/ 1749361 w 1749361"/>
                <a:gd name="connsiteY2" fmla="*/ 180058 h 1735919"/>
                <a:gd name="connsiteX3" fmla="*/ 1741041 w 1749361"/>
                <a:gd name="connsiteY3" fmla="*/ 344835 h 1735919"/>
                <a:gd name="connsiteX4" fmla="*/ 834190 w 1749361"/>
                <a:gd name="connsiteY4" fmla="*/ 1704751 h 1735919"/>
                <a:gd name="connsiteX5" fmla="*/ 769490 w 1749361"/>
                <a:gd name="connsiteY5" fmla="*/ 1735919 h 1735919"/>
                <a:gd name="connsiteX6" fmla="*/ 761170 w 1749361"/>
                <a:gd name="connsiteY6" fmla="*/ 1571141 h 1735919"/>
                <a:gd name="connsiteX7" fmla="*/ 133340 w 1749361"/>
                <a:gd name="connsiteY7" fmla="*/ 399632 h 1735919"/>
                <a:gd name="connsiteX8" fmla="*/ 0 w 1749361"/>
                <a:gd name="connsiteY8" fmla="*/ 299923 h 1735919"/>
                <a:gd name="connsiteX9" fmla="*/ 1387 w 1749361"/>
                <a:gd name="connsiteY9" fmla="*/ 298886 h 1735919"/>
                <a:gd name="connsiteX10" fmla="*/ 979871 w 1749361"/>
                <a:gd name="connsiteY10" fmla="*/ 0 h 17359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49361" h="1735919">
                  <a:moveTo>
                    <a:pt x="979871" y="0"/>
                  </a:moveTo>
                  <a:cubicBezTo>
                    <a:pt x="1221506" y="0"/>
                    <a:pt x="1451703" y="48971"/>
                    <a:pt x="1661079" y="137530"/>
                  </a:cubicBezTo>
                  <a:lnTo>
                    <a:pt x="1749361" y="180058"/>
                  </a:lnTo>
                  <a:lnTo>
                    <a:pt x="1741041" y="344835"/>
                  </a:lnTo>
                  <a:cubicBezTo>
                    <a:pt x="1681293" y="933159"/>
                    <a:pt x="1330138" y="1435336"/>
                    <a:pt x="834190" y="1704751"/>
                  </a:cubicBezTo>
                  <a:lnTo>
                    <a:pt x="769490" y="1735919"/>
                  </a:lnTo>
                  <a:lnTo>
                    <a:pt x="761170" y="1571141"/>
                  </a:lnTo>
                  <a:cubicBezTo>
                    <a:pt x="713372" y="1100482"/>
                    <a:pt x="479073" y="684957"/>
                    <a:pt x="133340" y="399632"/>
                  </a:cubicBezTo>
                  <a:lnTo>
                    <a:pt x="0" y="299923"/>
                  </a:lnTo>
                  <a:lnTo>
                    <a:pt x="1387" y="298886"/>
                  </a:lnTo>
                  <a:cubicBezTo>
                    <a:pt x="280701" y="110185"/>
                    <a:pt x="617419" y="0"/>
                    <a:pt x="979871" y="0"/>
                  </a:cubicBezTo>
                  <a:close/>
                </a:path>
              </a:pathLst>
            </a:custGeom>
            <a:solidFill>
              <a:srgbClr val="BFBFBF"/>
            </a:solidFill>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txBody>
            <a:bodyPr spcFirstLastPara="0" vert="horz" wrap="square" lIns="255717" tIns="701524" rIns="830514" bIns="520486" numCol="1" spcCol="1270" anchor="ctr" anchorCtr="0">
              <a:noAutofit/>
            </a:bodyPr>
            <a:lstStyle/>
            <a:p>
              <a:pPr marL="0" lvl="0" indent="0" algn="ctr" defTabSz="889000">
                <a:lnSpc>
                  <a:spcPct val="90000"/>
                </a:lnSpc>
                <a:spcBef>
                  <a:spcPct val="0"/>
                </a:spcBef>
                <a:spcAft>
                  <a:spcPct val="35000"/>
                </a:spcAft>
                <a:buNone/>
              </a:pPr>
              <a:endParaRPr lang="en-US" sz="2000" kern="1200" dirty="0"/>
            </a:p>
          </p:txBody>
        </p:sp>
        <p:sp>
          <p:nvSpPr>
            <p:cNvPr id="8" name="Freeform: Shape 7"/>
            <p:cNvSpPr/>
            <p:nvPr/>
          </p:nvSpPr>
          <p:spPr>
            <a:xfrm>
              <a:off x="2843808" y="1556792"/>
              <a:ext cx="3500152" cy="1884099"/>
            </a:xfrm>
            <a:custGeom>
              <a:avLst/>
              <a:gdLst>
                <a:gd name="connsiteX0" fmla="*/ 1750076 w 3500152"/>
                <a:gd name="connsiteY0" fmla="*/ 0 h 1884099"/>
                <a:gd name="connsiteX1" fmla="*/ 3500152 w 3500152"/>
                <a:gd name="connsiteY1" fmla="*/ 1750076 h 1884099"/>
                <a:gd name="connsiteX2" fmla="*/ 3499437 w 3500152"/>
                <a:gd name="connsiteY2" fmla="*/ 1764234 h 1884099"/>
                <a:gd name="connsiteX3" fmla="*/ 3411155 w 3500152"/>
                <a:gd name="connsiteY3" fmla="*/ 1721706 h 1884099"/>
                <a:gd name="connsiteX4" fmla="*/ 2729947 w 3500152"/>
                <a:gd name="connsiteY4" fmla="*/ 1584176 h 1884099"/>
                <a:gd name="connsiteX5" fmla="*/ 1751463 w 3500152"/>
                <a:gd name="connsiteY5" fmla="*/ 1883062 h 1884099"/>
                <a:gd name="connsiteX6" fmla="*/ 1750076 w 3500152"/>
                <a:gd name="connsiteY6" fmla="*/ 1884099 h 1884099"/>
                <a:gd name="connsiteX7" fmla="*/ 1748689 w 3500152"/>
                <a:gd name="connsiteY7" fmla="*/ 1883062 h 1884099"/>
                <a:gd name="connsiteX8" fmla="*/ 770205 w 3500152"/>
                <a:gd name="connsiteY8" fmla="*/ 1584176 h 1884099"/>
                <a:gd name="connsiteX9" fmla="*/ 88997 w 3500152"/>
                <a:gd name="connsiteY9" fmla="*/ 1721706 h 1884099"/>
                <a:gd name="connsiteX10" fmla="*/ 715 w 3500152"/>
                <a:gd name="connsiteY10" fmla="*/ 1764234 h 1884099"/>
                <a:gd name="connsiteX11" fmla="*/ 0 w 3500152"/>
                <a:gd name="connsiteY11" fmla="*/ 1750076 h 1884099"/>
                <a:gd name="connsiteX12" fmla="*/ 1750076 w 3500152"/>
                <a:gd name="connsiteY12" fmla="*/ 0 h 18840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500152" h="1884099">
                  <a:moveTo>
                    <a:pt x="1750076" y="0"/>
                  </a:moveTo>
                  <a:cubicBezTo>
                    <a:pt x="2716616" y="0"/>
                    <a:pt x="3500152" y="783536"/>
                    <a:pt x="3500152" y="1750076"/>
                  </a:cubicBezTo>
                  <a:lnTo>
                    <a:pt x="3499437" y="1764234"/>
                  </a:lnTo>
                  <a:lnTo>
                    <a:pt x="3411155" y="1721706"/>
                  </a:lnTo>
                  <a:cubicBezTo>
                    <a:pt x="3201779" y="1633147"/>
                    <a:pt x="2971582" y="1584176"/>
                    <a:pt x="2729947" y="1584176"/>
                  </a:cubicBezTo>
                  <a:cubicBezTo>
                    <a:pt x="2367495" y="1584176"/>
                    <a:pt x="2030777" y="1694361"/>
                    <a:pt x="1751463" y="1883062"/>
                  </a:cubicBezTo>
                  <a:lnTo>
                    <a:pt x="1750076" y="1884099"/>
                  </a:lnTo>
                  <a:lnTo>
                    <a:pt x="1748689" y="1883062"/>
                  </a:lnTo>
                  <a:cubicBezTo>
                    <a:pt x="1469375" y="1694361"/>
                    <a:pt x="1132658" y="1584176"/>
                    <a:pt x="770205" y="1584176"/>
                  </a:cubicBezTo>
                  <a:cubicBezTo>
                    <a:pt x="528570" y="1584176"/>
                    <a:pt x="298373" y="1633147"/>
                    <a:pt x="88997" y="1721706"/>
                  </a:cubicBezTo>
                  <a:lnTo>
                    <a:pt x="715" y="1764234"/>
                  </a:lnTo>
                  <a:lnTo>
                    <a:pt x="0" y="1750076"/>
                  </a:lnTo>
                  <a:cubicBezTo>
                    <a:pt x="0" y="783536"/>
                    <a:pt x="783536" y="0"/>
                    <a:pt x="1750076" y="0"/>
                  </a:cubicBezTo>
                  <a:close/>
                </a:path>
              </a:pathLst>
            </a:custGeom>
            <a:solidFill>
              <a:srgbClr val="BFBFBF"/>
            </a:solidFill>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txBody>
            <a:bodyPr spcFirstLastPara="0" vert="horz" wrap="square" lIns="255717" tIns="701524" rIns="830514" bIns="520486" numCol="1" spcCol="1270" anchor="ctr" anchorCtr="0">
              <a:noAutofit/>
            </a:bodyPr>
            <a:lstStyle/>
            <a:p>
              <a:pPr marL="0" lvl="0" indent="0" algn="ctr" defTabSz="889000">
                <a:lnSpc>
                  <a:spcPct val="90000"/>
                </a:lnSpc>
                <a:spcBef>
                  <a:spcPct val="0"/>
                </a:spcBef>
                <a:spcAft>
                  <a:spcPct val="35000"/>
                </a:spcAft>
                <a:buNone/>
              </a:pPr>
              <a:endParaRPr lang="en-US" sz="2000" kern="1200" dirty="0"/>
            </a:p>
          </p:txBody>
        </p:sp>
        <p:sp>
          <p:nvSpPr>
            <p:cNvPr id="9" name="Freeform: Shape 8"/>
            <p:cNvSpPr/>
            <p:nvPr/>
          </p:nvSpPr>
          <p:spPr>
            <a:xfrm>
              <a:off x="1863938" y="3321026"/>
              <a:ext cx="2729947" cy="3320094"/>
            </a:xfrm>
            <a:custGeom>
              <a:avLst/>
              <a:gdLst>
                <a:gd name="connsiteX0" fmla="*/ 980586 w 2729947"/>
                <a:gd name="connsiteY0" fmla="*/ 0 h 3320094"/>
                <a:gd name="connsiteX1" fmla="*/ 988906 w 2729947"/>
                <a:gd name="connsiteY1" fmla="*/ 164777 h 3320094"/>
                <a:gd name="connsiteX2" fmla="*/ 1895757 w 2729947"/>
                <a:gd name="connsiteY2" fmla="*/ 1524693 h 3320094"/>
                <a:gd name="connsiteX3" fmla="*/ 1960457 w 2729947"/>
                <a:gd name="connsiteY3" fmla="*/ 1555861 h 3320094"/>
                <a:gd name="connsiteX4" fmla="*/ 1959742 w 2729947"/>
                <a:gd name="connsiteY4" fmla="*/ 1570018 h 3320094"/>
                <a:gd name="connsiteX5" fmla="*/ 2596607 w 2729947"/>
                <a:gd name="connsiteY5" fmla="*/ 2920462 h 3320094"/>
                <a:gd name="connsiteX6" fmla="*/ 2729947 w 2729947"/>
                <a:gd name="connsiteY6" fmla="*/ 3020171 h 3320094"/>
                <a:gd name="connsiteX7" fmla="*/ 2728560 w 2729947"/>
                <a:gd name="connsiteY7" fmla="*/ 3021208 h 3320094"/>
                <a:gd name="connsiteX8" fmla="*/ 1750076 w 2729947"/>
                <a:gd name="connsiteY8" fmla="*/ 3320094 h 3320094"/>
                <a:gd name="connsiteX9" fmla="*/ 0 w 2729947"/>
                <a:gd name="connsiteY9" fmla="*/ 1570018 h 3320094"/>
                <a:gd name="connsiteX10" fmla="*/ 915886 w 2729947"/>
                <a:gd name="connsiteY10" fmla="*/ 31167 h 3320094"/>
                <a:gd name="connsiteX11" fmla="*/ 980586 w 2729947"/>
                <a:gd name="connsiteY11" fmla="*/ 0 h 3320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29947" h="3320094">
                  <a:moveTo>
                    <a:pt x="980586" y="0"/>
                  </a:moveTo>
                  <a:lnTo>
                    <a:pt x="988906" y="164777"/>
                  </a:lnTo>
                  <a:cubicBezTo>
                    <a:pt x="1048654" y="753101"/>
                    <a:pt x="1399809" y="1255278"/>
                    <a:pt x="1895757" y="1524693"/>
                  </a:cubicBezTo>
                  <a:lnTo>
                    <a:pt x="1960457" y="1555861"/>
                  </a:lnTo>
                  <a:lnTo>
                    <a:pt x="1959742" y="1570018"/>
                  </a:lnTo>
                  <a:cubicBezTo>
                    <a:pt x="1959742" y="2113697"/>
                    <a:pt x="2207658" y="2599472"/>
                    <a:pt x="2596607" y="2920462"/>
                  </a:cubicBezTo>
                  <a:lnTo>
                    <a:pt x="2729947" y="3020171"/>
                  </a:lnTo>
                  <a:lnTo>
                    <a:pt x="2728560" y="3021208"/>
                  </a:lnTo>
                  <a:cubicBezTo>
                    <a:pt x="2449246" y="3209909"/>
                    <a:pt x="2112529" y="3320094"/>
                    <a:pt x="1750076" y="3320094"/>
                  </a:cubicBezTo>
                  <a:cubicBezTo>
                    <a:pt x="783536" y="3320094"/>
                    <a:pt x="0" y="2536558"/>
                    <a:pt x="0" y="1570018"/>
                  </a:cubicBezTo>
                  <a:cubicBezTo>
                    <a:pt x="0" y="905522"/>
                    <a:pt x="370343" y="327524"/>
                    <a:pt x="915886" y="31167"/>
                  </a:cubicBezTo>
                  <a:lnTo>
                    <a:pt x="980586" y="0"/>
                  </a:lnTo>
                  <a:close/>
                </a:path>
              </a:pathLst>
            </a:custGeom>
            <a:solidFill>
              <a:srgbClr val="BFBFBF"/>
            </a:solidFill>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txBody>
            <a:bodyPr spcFirstLastPara="0" vert="horz" wrap="square" lIns="255717" tIns="701524" rIns="830514" bIns="520486" numCol="1" spcCol="1270" anchor="ctr" anchorCtr="0">
              <a:noAutofit/>
            </a:bodyPr>
            <a:lstStyle/>
            <a:p>
              <a:pPr marL="0" lvl="0" indent="0" algn="ctr" defTabSz="889000">
                <a:lnSpc>
                  <a:spcPct val="90000"/>
                </a:lnSpc>
                <a:spcBef>
                  <a:spcPct val="0"/>
                </a:spcBef>
                <a:spcAft>
                  <a:spcPct val="35000"/>
                </a:spcAft>
                <a:buNone/>
              </a:pPr>
              <a:endParaRPr lang="en-US" sz="2000" kern="1200" dirty="0"/>
            </a:p>
          </p:txBody>
        </p:sp>
        <p:sp>
          <p:nvSpPr>
            <p:cNvPr id="10" name="Freeform: Shape 9"/>
            <p:cNvSpPr/>
            <p:nvPr/>
          </p:nvSpPr>
          <p:spPr>
            <a:xfrm>
              <a:off x="4593885" y="3321026"/>
              <a:ext cx="2729947" cy="3320094"/>
            </a:xfrm>
            <a:custGeom>
              <a:avLst/>
              <a:gdLst>
                <a:gd name="connsiteX0" fmla="*/ 1749361 w 2729947"/>
                <a:gd name="connsiteY0" fmla="*/ 0 h 3320094"/>
                <a:gd name="connsiteX1" fmla="*/ 1814061 w 2729947"/>
                <a:gd name="connsiteY1" fmla="*/ 31167 h 3320094"/>
                <a:gd name="connsiteX2" fmla="*/ 2729947 w 2729947"/>
                <a:gd name="connsiteY2" fmla="*/ 1570018 h 3320094"/>
                <a:gd name="connsiteX3" fmla="*/ 979871 w 2729947"/>
                <a:gd name="connsiteY3" fmla="*/ 3320094 h 3320094"/>
                <a:gd name="connsiteX4" fmla="*/ 1387 w 2729947"/>
                <a:gd name="connsiteY4" fmla="*/ 3021208 h 3320094"/>
                <a:gd name="connsiteX5" fmla="*/ 0 w 2729947"/>
                <a:gd name="connsiteY5" fmla="*/ 3020171 h 3320094"/>
                <a:gd name="connsiteX6" fmla="*/ 133340 w 2729947"/>
                <a:gd name="connsiteY6" fmla="*/ 2920462 h 3320094"/>
                <a:gd name="connsiteX7" fmla="*/ 770205 w 2729947"/>
                <a:gd name="connsiteY7" fmla="*/ 1570018 h 3320094"/>
                <a:gd name="connsiteX8" fmla="*/ 769490 w 2729947"/>
                <a:gd name="connsiteY8" fmla="*/ 1555861 h 3320094"/>
                <a:gd name="connsiteX9" fmla="*/ 834190 w 2729947"/>
                <a:gd name="connsiteY9" fmla="*/ 1524693 h 3320094"/>
                <a:gd name="connsiteX10" fmla="*/ 1741041 w 2729947"/>
                <a:gd name="connsiteY10" fmla="*/ 164777 h 3320094"/>
                <a:gd name="connsiteX11" fmla="*/ 1749361 w 2729947"/>
                <a:gd name="connsiteY11" fmla="*/ 0 h 3320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29947" h="3320094">
                  <a:moveTo>
                    <a:pt x="1749361" y="0"/>
                  </a:moveTo>
                  <a:lnTo>
                    <a:pt x="1814061" y="31167"/>
                  </a:lnTo>
                  <a:cubicBezTo>
                    <a:pt x="2359604" y="327524"/>
                    <a:pt x="2729947" y="905522"/>
                    <a:pt x="2729947" y="1570018"/>
                  </a:cubicBezTo>
                  <a:cubicBezTo>
                    <a:pt x="2729947" y="2536558"/>
                    <a:pt x="1946411" y="3320094"/>
                    <a:pt x="979871" y="3320094"/>
                  </a:cubicBezTo>
                  <a:cubicBezTo>
                    <a:pt x="617419" y="3320094"/>
                    <a:pt x="280701" y="3209909"/>
                    <a:pt x="1387" y="3021208"/>
                  </a:cubicBezTo>
                  <a:lnTo>
                    <a:pt x="0" y="3020171"/>
                  </a:lnTo>
                  <a:lnTo>
                    <a:pt x="133340" y="2920462"/>
                  </a:lnTo>
                  <a:cubicBezTo>
                    <a:pt x="522290" y="2599472"/>
                    <a:pt x="770205" y="2113697"/>
                    <a:pt x="770205" y="1570018"/>
                  </a:cubicBezTo>
                  <a:lnTo>
                    <a:pt x="769490" y="1555861"/>
                  </a:lnTo>
                  <a:lnTo>
                    <a:pt x="834190" y="1524693"/>
                  </a:lnTo>
                  <a:cubicBezTo>
                    <a:pt x="1330138" y="1255278"/>
                    <a:pt x="1681293" y="753101"/>
                    <a:pt x="1741041" y="164777"/>
                  </a:cubicBezTo>
                  <a:lnTo>
                    <a:pt x="1749361" y="0"/>
                  </a:lnTo>
                  <a:close/>
                </a:path>
              </a:pathLst>
            </a:custGeom>
            <a:solidFill>
              <a:srgbClr val="BFBFBF"/>
            </a:solidFill>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txBody>
            <a:bodyPr spcFirstLastPara="0" vert="horz" wrap="square" lIns="255717" tIns="701524" rIns="830514" bIns="520486" numCol="1" spcCol="1270" anchor="ctr" anchorCtr="0">
              <a:noAutofit/>
            </a:bodyPr>
            <a:lstStyle/>
            <a:p>
              <a:pPr marL="0" lvl="0" indent="0" algn="ctr" defTabSz="889000">
                <a:lnSpc>
                  <a:spcPct val="90000"/>
                </a:lnSpc>
                <a:spcBef>
                  <a:spcPct val="0"/>
                </a:spcBef>
                <a:spcAft>
                  <a:spcPct val="35000"/>
                </a:spcAft>
                <a:buNone/>
              </a:pPr>
              <a:endParaRPr lang="en-US" sz="2000" kern="1200" dirty="0"/>
            </a:p>
          </p:txBody>
        </p:sp>
        <p:sp>
          <p:nvSpPr>
            <p:cNvPr id="11" name="Freeform: Shape 10"/>
            <p:cNvSpPr/>
            <p:nvPr/>
          </p:nvSpPr>
          <p:spPr>
            <a:xfrm>
              <a:off x="3824395" y="3440891"/>
              <a:ext cx="1538980" cy="1616053"/>
            </a:xfrm>
            <a:custGeom>
              <a:avLst/>
              <a:gdLst>
                <a:gd name="connsiteX0" fmla="*/ 769490 w 1538980"/>
                <a:gd name="connsiteY0" fmla="*/ 0 h 1616053"/>
                <a:gd name="connsiteX1" fmla="*/ 902830 w 1538980"/>
                <a:gd name="connsiteY1" fmla="*/ 99709 h 1616053"/>
                <a:gd name="connsiteX2" fmla="*/ 1530660 w 1538980"/>
                <a:gd name="connsiteY2" fmla="*/ 1271218 h 1616053"/>
                <a:gd name="connsiteX3" fmla="*/ 1538980 w 1538980"/>
                <a:gd name="connsiteY3" fmla="*/ 1435996 h 1616053"/>
                <a:gd name="connsiteX4" fmla="*/ 1450698 w 1538980"/>
                <a:gd name="connsiteY4" fmla="*/ 1478523 h 1616053"/>
                <a:gd name="connsiteX5" fmla="*/ 769490 w 1538980"/>
                <a:gd name="connsiteY5" fmla="*/ 1616053 h 1616053"/>
                <a:gd name="connsiteX6" fmla="*/ 88282 w 1538980"/>
                <a:gd name="connsiteY6" fmla="*/ 1478523 h 1616053"/>
                <a:gd name="connsiteX7" fmla="*/ 0 w 1538980"/>
                <a:gd name="connsiteY7" fmla="*/ 1435996 h 1616053"/>
                <a:gd name="connsiteX8" fmla="*/ 8320 w 1538980"/>
                <a:gd name="connsiteY8" fmla="*/ 1271218 h 1616053"/>
                <a:gd name="connsiteX9" fmla="*/ 636150 w 1538980"/>
                <a:gd name="connsiteY9" fmla="*/ 99709 h 1616053"/>
                <a:gd name="connsiteX10" fmla="*/ 769490 w 1538980"/>
                <a:gd name="connsiteY10" fmla="*/ 0 h 16160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38980" h="1616053">
                  <a:moveTo>
                    <a:pt x="769490" y="0"/>
                  </a:moveTo>
                  <a:lnTo>
                    <a:pt x="902830" y="99709"/>
                  </a:lnTo>
                  <a:cubicBezTo>
                    <a:pt x="1248563" y="385034"/>
                    <a:pt x="1482862" y="800559"/>
                    <a:pt x="1530660" y="1271218"/>
                  </a:cubicBezTo>
                  <a:lnTo>
                    <a:pt x="1538980" y="1435996"/>
                  </a:lnTo>
                  <a:lnTo>
                    <a:pt x="1450698" y="1478523"/>
                  </a:lnTo>
                  <a:cubicBezTo>
                    <a:pt x="1241322" y="1567082"/>
                    <a:pt x="1011125" y="1616053"/>
                    <a:pt x="769490" y="1616053"/>
                  </a:cubicBezTo>
                  <a:cubicBezTo>
                    <a:pt x="527855" y="1616053"/>
                    <a:pt x="297658" y="1567082"/>
                    <a:pt x="88282" y="1478523"/>
                  </a:cubicBezTo>
                  <a:lnTo>
                    <a:pt x="0" y="1435996"/>
                  </a:lnTo>
                  <a:lnTo>
                    <a:pt x="8320" y="1271218"/>
                  </a:lnTo>
                  <a:cubicBezTo>
                    <a:pt x="56119" y="800559"/>
                    <a:pt x="290417" y="385034"/>
                    <a:pt x="636150" y="99709"/>
                  </a:cubicBezTo>
                  <a:lnTo>
                    <a:pt x="769490" y="0"/>
                  </a:lnTo>
                  <a:close/>
                </a:path>
              </a:pathLst>
            </a:custGeom>
            <a:solidFill>
              <a:srgbClr val="FAD262"/>
            </a:solidFill>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txBody>
            <a:bodyPr spcFirstLastPara="0" vert="horz" wrap="square" lIns="255717" tIns="701524" rIns="830514" bIns="520486" numCol="1" spcCol="1270" anchor="ctr" anchorCtr="0">
              <a:noAutofit/>
            </a:bodyPr>
            <a:lstStyle/>
            <a:p>
              <a:pPr marL="0" lvl="0" indent="0" algn="ctr" defTabSz="889000">
                <a:lnSpc>
                  <a:spcPct val="90000"/>
                </a:lnSpc>
                <a:spcBef>
                  <a:spcPct val="0"/>
                </a:spcBef>
                <a:spcAft>
                  <a:spcPct val="35000"/>
                </a:spcAft>
                <a:buNone/>
              </a:pPr>
              <a:endParaRPr lang="en-US" sz="2000" kern="1200" dirty="0"/>
            </a:p>
          </p:txBody>
        </p:sp>
        <p:sp>
          <p:nvSpPr>
            <p:cNvPr id="12" name="TextBox 11"/>
            <p:cNvSpPr txBox="1"/>
            <p:nvPr/>
          </p:nvSpPr>
          <p:spPr>
            <a:xfrm>
              <a:off x="3597913" y="2051006"/>
              <a:ext cx="2025257" cy="1136676"/>
            </a:xfrm>
            <a:prstGeom prst="rect">
              <a:avLst/>
            </a:prstGeom>
            <a:noFill/>
          </p:spPr>
          <p:txBody>
            <a:bodyPr wrap="square" rtlCol="0">
              <a:spAutoFit/>
            </a:bodyPr>
            <a:lstStyle/>
            <a:p>
              <a:pPr algn="ctr"/>
              <a:r>
                <a:rPr lang="en-US" sz="1600" b="1" dirty="0"/>
                <a:t>Utility-Scale Solar Demand</a:t>
              </a:r>
            </a:p>
          </p:txBody>
        </p:sp>
        <p:sp>
          <p:nvSpPr>
            <p:cNvPr id="13" name="TextBox 12"/>
            <p:cNvSpPr txBox="1"/>
            <p:nvPr/>
          </p:nvSpPr>
          <p:spPr>
            <a:xfrm>
              <a:off x="1948754" y="4928489"/>
              <a:ext cx="2560311" cy="713526"/>
            </a:xfrm>
            <a:prstGeom prst="rect">
              <a:avLst/>
            </a:prstGeom>
            <a:noFill/>
          </p:spPr>
          <p:txBody>
            <a:bodyPr wrap="square" rtlCol="0">
              <a:spAutoFit/>
            </a:bodyPr>
            <a:lstStyle/>
            <a:p>
              <a:pPr algn="ctr"/>
              <a:r>
                <a:rPr lang="en-US" sz="1600" b="1" dirty="0"/>
                <a:t>Off-Taker </a:t>
              </a:r>
            </a:p>
            <a:p>
              <a:pPr algn="ctr"/>
              <a:r>
                <a:rPr lang="en-US" sz="1600" b="1" dirty="0"/>
                <a:t>Analysis</a:t>
              </a:r>
            </a:p>
          </p:txBody>
        </p:sp>
        <p:sp>
          <p:nvSpPr>
            <p:cNvPr id="14" name="TextBox 13"/>
            <p:cNvSpPr txBox="1"/>
            <p:nvPr/>
          </p:nvSpPr>
          <p:spPr>
            <a:xfrm>
              <a:off x="4932377" y="4911856"/>
              <a:ext cx="2076933" cy="756113"/>
            </a:xfrm>
            <a:prstGeom prst="rect">
              <a:avLst/>
            </a:prstGeom>
            <a:noFill/>
          </p:spPr>
          <p:txBody>
            <a:bodyPr wrap="square" rtlCol="0">
              <a:spAutoFit/>
            </a:bodyPr>
            <a:lstStyle/>
            <a:p>
              <a:pPr algn="ctr"/>
              <a:r>
                <a:rPr lang="en-US" sz="1600" b="1" dirty="0"/>
                <a:t>Competitive Landscape</a:t>
              </a:r>
            </a:p>
          </p:txBody>
        </p:sp>
      </p:grpSp>
      <p:sp>
        <p:nvSpPr>
          <p:cNvPr id="17" name="TextBox 16"/>
          <p:cNvSpPr txBox="1"/>
          <p:nvPr/>
        </p:nvSpPr>
        <p:spPr>
          <a:xfrm>
            <a:off x="3661371" y="5075892"/>
            <a:ext cx="1918741" cy="369332"/>
          </a:xfrm>
          <a:prstGeom prst="rect">
            <a:avLst/>
          </a:prstGeom>
          <a:noFill/>
        </p:spPr>
        <p:txBody>
          <a:bodyPr wrap="square" rtlCol="0">
            <a:spAutoFit/>
          </a:bodyPr>
          <a:lstStyle/>
          <a:p>
            <a:pPr algn="ctr"/>
            <a:r>
              <a:rPr lang="en-US" sz="1800" b="1" dirty="0">
                <a:solidFill>
                  <a:srgbClr val="008000"/>
                </a:solidFill>
              </a:rPr>
              <a:t>Strategy</a:t>
            </a:r>
          </a:p>
        </p:txBody>
      </p:sp>
    </p:spTree>
    <p:extLst>
      <p:ext uri="{BB962C8B-B14F-4D97-AF65-F5344CB8AC3E}">
        <p14:creationId xmlns:p14="http://schemas.microsoft.com/office/powerpoint/2010/main" val="33882216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2"/>
          <a:srcRect r="15588" b="6377"/>
          <a:stretch/>
        </p:blipFill>
        <p:spPr>
          <a:xfrm>
            <a:off x="4355976" y="2852936"/>
            <a:ext cx="4680519" cy="3143235"/>
          </a:xfrm>
          <a:prstGeom prst="rect">
            <a:avLst/>
          </a:prstGeom>
        </p:spPr>
      </p:pic>
      <p:sp>
        <p:nvSpPr>
          <p:cNvPr id="2" name="Title 1"/>
          <p:cNvSpPr>
            <a:spLocks noGrp="1"/>
          </p:cNvSpPr>
          <p:nvPr>
            <p:ph type="title"/>
          </p:nvPr>
        </p:nvSpPr>
        <p:spPr/>
        <p:txBody>
          <a:bodyPr/>
          <a:lstStyle/>
          <a:p>
            <a:r>
              <a:rPr lang="en-US" dirty="0"/>
              <a:t>Level 2 Screen: Total Addressable Market</a:t>
            </a:r>
          </a:p>
        </p:txBody>
      </p:sp>
      <p:sp>
        <p:nvSpPr>
          <p:cNvPr id="16" name="Content Placeholder 15"/>
          <p:cNvSpPr>
            <a:spLocks noGrp="1"/>
          </p:cNvSpPr>
          <p:nvPr>
            <p:ph idx="1"/>
          </p:nvPr>
        </p:nvSpPr>
        <p:spPr>
          <a:xfrm>
            <a:off x="457200" y="1600200"/>
            <a:ext cx="8229600" cy="1431625"/>
          </a:xfrm>
        </p:spPr>
        <p:txBody>
          <a:bodyPr/>
          <a:lstStyle/>
          <a:p>
            <a:r>
              <a:rPr lang="en-US" b="1" dirty="0"/>
              <a:t>Total Addressable Market</a:t>
            </a:r>
            <a:r>
              <a:rPr lang="en-US" dirty="0"/>
              <a:t> = Level 1 screen minus contracted 50+MW projects in development</a:t>
            </a:r>
          </a:p>
          <a:p>
            <a:pPr lvl="1"/>
            <a:r>
              <a:rPr lang="en-US" dirty="0"/>
              <a:t>Red States indicate that there is more contracted 50+MW than the addressable market indicating high levels of potential competition or barriers to entry without M&amp;A</a:t>
            </a:r>
          </a:p>
          <a:p>
            <a:pPr marL="0" indent="0">
              <a:buNone/>
            </a:pPr>
            <a:endParaRPr lang="en-US" dirty="0"/>
          </a:p>
        </p:txBody>
      </p:sp>
      <p:sp>
        <p:nvSpPr>
          <p:cNvPr id="4" name="Slide Number Placeholder 3"/>
          <p:cNvSpPr>
            <a:spLocks noGrp="1"/>
          </p:cNvSpPr>
          <p:nvPr>
            <p:ph type="sldNum" sz="quarter" idx="4294967295"/>
          </p:nvPr>
        </p:nvSpPr>
        <p:spPr>
          <a:xfrm>
            <a:off x="8083550" y="6400800"/>
            <a:ext cx="1060450" cy="247650"/>
          </a:xfrm>
          <a:prstGeom prst="rect">
            <a:avLst/>
          </a:prstGeom>
        </p:spPr>
        <p:txBody>
          <a:bodyPr/>
          <a:lstStyle/>
          <a:p>
            <a:pPr>
              <a:defRPr/>
            </a:pPr>
            <a:fld id="{8F5D07B4-4A3A-43FC-80BB-C456796B96F8}" type="slidenum">
              <a:rPr lang="es-ES" smtClean="0"/>
              <a:pPr>
                <a:defRPr/>
              </a:pPr>
              <a:t>5</a:t>
            </a:fld>
            <a:endParaRPr lang="es-ES" dirty="0"/>
          </a:p>
        </p:txBody>
      </p:sp>
      <p:sp>
        <p:nvSpPr>
          <p:cNvPr id="11" name="TextBox 10"/>
          <p:cNvSpPr txBox="1"/>
          <p:nvPr/>
        </p:nvSpPr>
        <p:spPr>
          <a:xfrm>
            <a:off x="0" y="6594953"/>
            <a:ext cx="2411760" cy="276999"/>
          </a:xfrm>
          <a:prstGeom prst="rect">
            <a:avLst/>
          </a:prstGeom>
          <a:noFill/>
        </p:spPr>
        <p:txBody>
          <a:bodyPr wrap="square" rtlCol="0">
            <a:spAutoFit/>
          </a:bodyPr>
          <a:lstStyle/>
          <a:p>
            <a:r>
              <a:rPr lang="en-US" dirty="0"/>
              <a:t>Source: GTM, E3 Analysis</a:t>
            </a:r>
          </a:p>
        </p:txBody>
      </p:sp>
      <p:pic>
        <p:nvPicPr>
          <p:cNvPr id="12" name="Picture 11"/>
          <p:cNvPicPr>
            <a:picLocks noChangeAspect="1"/>
          </p:cNvPicPr>
          <p:nvPr/>
        </p:nvPicPr>
        <p:blipFill>
          <a:blip r:embed="rId3"/>
          <a:stretch>
            <a:fillRect/>
          </a:stretch>
        </p:blipFill>
        <p:spPr>
          <a:xfrm>
            <a:off x="70004" y="3167257"/>
            <a:ext cx="4536504" cy="2692700"/>
          </a:xfrm>
          <a:prstGeom prst="rect">
            <a:avLst/>
          </a:prstGeom>
        </p:spPr>
      </p:pic>
      <p:sp>
        <p:nvSpPr>
          <p:cNvPr id="8" name="TextBox 7"/>
          <p:cNvSpPr txBox="1"/>
          <p:nvPr/>
        </p:nvSpPr>
        <p:spPr>
          <a:xfrm>
            <a:off x="8316416" y="5749225"/>
            <a:ext cx="394660" cy="200055"/>
          </a:xfrm>
          <a:prstGeom prst="rect">
            <a:avLst/>
          </a:prstGeom>
          <a:noFill/>
        </p:spPr>
        <p:txBody>
          <a:bodyPr wrap="none" rtlCol="0">
            <a:spAutoFit/>
          </a:bodyPr>
          <a:lstStyle/>
          <a:p>
            <a:r>
              <a:rPr lang="en-US" sz="700" dirty="0"/>
              <a:t>(462)</a:t>
            </a:r>
          </a:p>
        </p:txBody>
      </p:sp>
    </p:spTree>
    <p:extLst>
      <p:ext uri="{BB962C8B-B14F-4D97-AF65-F5344CB8AC3E}">
        <p14:creationId xmlns:p14="http://schemas.microsoft.com/office/powerpoint/2010/main" val="17692010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srcRect b="7005"/>
          <a:stretch/>
        </p:blipFill>
        <p:spPr>
          <a:xfrm>
            <a:off x="35496" y="2996952"/>
            <a:ext cx="6450127" cy="3628457"/>
          </a:xfrm>
          <a:prstGeom prst="rect">
            <a:avLst/>
          </a:prstGeom>
        </p:spPr>
      </p:pic>
      <p:sp>
        <p:nvSpPr>
          <p:cNvPr id="2" name="Title 1"/>
          <p:cNvSpPr>
            <a:spLocks noGrp="1"/>
          </p:cNvSpPr>
          <p:nvPr>
            <p:ph type="title"/>
          </p:nvPr>
        </p:nvSpPr>
        <p:spPr/>
        <p:txBody>
          <a:bodyPr/>
          <a:lstStyle/>
          <a:p>
            <a:r>
              <a:rPr lang="en-US" dirty="0"/>
              <a:t>Summary – Level 2 Screen Results</a:t>
            </a:r>
          </a:p>
        </p:txBody>
      </p:sp>
      <p:sp>
        <p:nvSpPr>
          <p:cNvPr id="3" name="Content Placeholder 2"/>
          <p:cNvSpPr>
            <a:spLocks noGrp="1"/>
          </p:cNvSpPr>
          <p:nvPr>
            <p:ph idx="1"/>
          </p:nvPr>
        </p:nvSpPr>
        <p:spPr>
          <a:xfrm>
            <a:off x="5436096" y="1124744"/>
            <a:ext cx="4176463" cy="4525963"/>
          </a:xfrm>
        </p:spPr>
        <p:txBody>
          <a:bodyPr/>
          <a:lstStyle/>
          <a:p>
            <a:r>
              <a:rPr lang="en-US" dirty="0">
                <a:solidFill>
                  <a:srgbClr val="606060"/>
                </a:solidFill>
              </a:rPr>
              <a:t>FRV anchor States?</a:t>
            </a:r>
          </a:p>
          <a:p>
            <a:pPr lvl="1"/>
            <a:r>
              <a:rPr lang="en-US" dirty="0">
                <a:solidFill>
                  <a:srgbClr val="606060"/>
                </a:solidFill>
              </a:rPr>
              <a:t>CA, GA, AL, and IN</a:t>
            </a:r>
          </a:p>
          <a:p>
            <a:r>
              <a:rPr lang="en-US" dirty="0">
                <a:solidFill>
                  <a:srgbClr val="606060"/>
                </a:solidFill>
              </a:rPr>
              <a:t>Regional strategy?</a:t>
            </a:r>
          </a:p>
          <a:p>
            <a:pPr lvl="1"/>
            <a:r>
              <a:rPr lang="en-US" dirty="0">
                <a:solidFill>
                  <a:srgbClr val="00B050"/>
                </a:solidFill>
              </a:rPr>
              <a:t>West</a:t>
            </a:r>
            <a:r>
              <a:rPr lang="en-US" dirty="0">
                <a:solidFill>
                  <a:srgbClr val="606060"/>
                </a:solidFill>
              </a:rPr>
              <a:t>, </a:t>
            </a:r>
            <a:r>
              <a:rPr lang="en-US" dirty="0">
                <a:solidFill>
                  <a:srgbClr val="002060"/>
                </a:solidFill>
              </a:rPr>
              <a:t>Southeast</a:t>
            </a:r>
            <a:r>
              <a:rPr lang="en-US" dirty="0">
                <a:solidFill>
                  <a:srgbClr val="606060"/>
                </a:solidFill>
              </a:rPr>
              <a:t>, and </a:t>
            </a:r>
            <a:r>
              <a:rPr lang="en-US" dirty="0">
                <a:solidFill>
                  <a:srgbClr val="7030A0"/>
                </a:solidFill>
              </a:rPr>
              <a:t>Great Lakes</a:t>
            </a:r>
          </a:p>
        </p:txBody>
      </p:sp>
      <p:sp>
        <p:nvSpPr>
          <p:cNvPr id="6" name="Rectangle 5"/>
          <p:cNvSpPr/>
          <p:nvPr/>
        </p:nvSpPr>
        <p:spPr bwMode="auto">
          <a:xfrm>
            <a:off x="6660232" y="4423084"/>
            <a:ext cx="2322004" cy="776191"/>
          </a:xfrm>
          <a:prstGeom prst="rect">
            <a:avLst/>
          </a:prstGeom>
          <a:noFill/>
          <a:ln w="38100">
            <a:solidFill>
              <a:srgbClr val="FFC000"/>
            </a:solidFill>
            <a:round/>
            <a:headEnd/>
            <a:tailEnd/>
          </a:ln>
        </p:spPr>
        <p:txBody>
          <a:bodyPr rtlCol="0" anchor="ctr"/>
          <a:lstStyle/>
          <a:p>
            <a:pPr algn="ctr"/>
            <a:r>
              <a:rPr lang="en-US" sz="1400" b="1" dirty="0"/>
              <a:t>Total Adjusted Market after Level 2 Screen: </a:t>
            </a:r>
          </a:p>
          <a:p>
            <a:pPr algn="ctr"/>
            <a:r>
              <a:rPr lang="en-US" sz="1400" b="1" u="sng" dirty="0"/>
              <a:t>6.1 GW</a:t>
            </a:r>
          </a:p>
        </p:txBody>
      </p:sp>
      <p:sp>
        <p:nvSpPr>
          <p:cNvPr id="7" name="Slide Number Placeholder 3"/>
          <p:cNvSpPr txBox="1">
            <a:spLocks/>
          </p:cNvSpPr>
          <p:nvPr/>
        </p:nvSpPr>
        <p:spPr>
          <a:xfrm>
            <a:off x="8083550" y="6400800"/>
            <a:ext cx="1060450" cy="247650"/>
          </a:xfrm>
          <a:prstGeom prst="rect">
            <a:avLst/>
          </a:prstGeom>
        </p:spPr>
        <p:txBody>
          <a:bodyPr/>
          <a:lstStyle>
            <a:defPPr>
              <a:defRPr lang="es-ES_tradnl"/>
            </a:defPPr>
            <a:lvl1pPr algn="l" rtl="0" fontAlgn="base">
              <a:spcBef>
                <a:spcPct val="0"/>
              </a:spcBef>
              <a:spcAft>
                <a:spcPct val="0"/>
              </a:spcAft>
              <a:defRPr sz="1200" kern="1200">
                <a:solidFill>
                  <a:schemeClr val="tx1"/>
                </a:solidFill>
                <a:latin typeface="HelveticaNeue Light"/>
                <a:ea typeface="MS PGothic" pitchFamily="34" charset="-128"/>
                <a:cs typeface="+mn-cs"/>
              </a:defRPr>
            </a:lvl1pPr>
            <a:lvl2pPr marL="457200" algn="l" rtl="0" fontAlgn="base">
              <a:spcBef>
                <a:spcPct val="0"/>
              </a:spcBef>
              <a:spcAft>
                <a:spcPct val="0"/>
              </a:spcAft>
              <a:defRPr sz="1200" kern="1200">
                <a:solidFill>
                  <a:schemeClr val="tx1"/>
                </a:solidFill>
                <a:latin typeface="HelveticaNeue Light"/>
                <a:ea typeface="MS PGothic" pitchFamily="34" charset="-128"/>
                <a:cs typeface="+mn-cs"/>
              </a:defRPr>
            </a:lvl2pPr>
            <a:lvl3pPr marL="914400" algn="l" rtl="0" fontAlgn="base">
              <a:spcBef>
                <a:spcPct val="0"/>
              </a:spcBef>
              <a:spcAft>
                <a:spcPct val="0"/>
              </a:spcAft>
              <a:defRPr sz="1200" kern="1200">
                <a:solidFill>
                  <a:schemeClr val="tx1"/>
                </a:solidFill>
                <a:latin typeface="HelveticaNeue Light"/>
                <a:ea typeface="MS PGothic" pitchFamily="34" charset="-128"/>
                <a:cs typeface="+mn-cs"/>
              </a:defRPr>
            </a:lvl3pPr>
            <a:lvl4pPr marL="1371600" algn="l" rtl="0" fontAlgn="base">
              <a:spcBef>
                <a:spcPct val="0"/>
              </a:spcBef>
              <a:spcAft>
                <a:spcPct val="0"/>
              </a:spcAft>
              <a:defRPr sz="1200" kern="1200">
                <a:solidFill>
                  <a:schemeClr val="tx1"/>
                </a:solidFill>
                <a:latin typeface="HelveticaNeue Light"/>
                <a:ea typeface="MS PGothic" pitchFamily="34" charset="-128"/>
                <a:cs typeface="+mn-cs"/>
              </a:defRPr>
            </a:lvl4pPr>
            <a:lvl5pPr marL="1828800" algn="l" rtl="0" fontAlgn="base">
              <a:spcBef>
                <a:spcPct val="0"/>
              </a:spcBef>
              <a:spcAft>
                <a:spcPct val="0"/>
              </a:spcAft>
              <a:defRPr sz="1200" kern="1200">
                <a:solidFill>
                  <a:schemeClr val="tx1"/>
                </a:solidFill>
                <a:latin typeface="HelveticaNeue Light"/>
                <a:ea typeface="MS PGothic" pitchFamily="34" charset="-128"/>
                <a:cs typeface="+mn-cs"/>
              </a:defRPr>
            </a:lvl5pPr>
            <a:lvl6pPr marL="2286000" algn="l" defTabSz="914400" rtl="0" eaLnBrk="1" latinLnBrk="0" hangingPunct="1">
              <a:defRPr sz="1200" kern="1200">
                <a:solidFill>
                  <a:schemeClr val="tx1"/>
                </a:solidFill>
                <a:latin typeface="HelveticaNeue Light"/>
                <a:ea typeface="MS PGothic" pitchFamily="34" charset="-128"/>
                <a:cs typeface="+mn-cs"/>
              </a:defRPr>
            </a:lvl6pPr>
            <a:lvl7pPr marL="2743200" algn="l" defTabSz="914400" rtl="0" eaLnBrk="1" latinLnBrk="0" hangingPunct="1">
              <a:defRPr sz="1200" kern="1200">
                <a:solidFill>
                  <a:schemeClr val="tx1"/>
                </a:solidFill>
                <a:latin typeface="HelveticaNeue Light"/>
                <a:ea typeface="MS PGothic" pitchFamily="34" charset="-128"/>
                <a:cs typeface="+mn-cs"/>
              </a:defRPr>
            </a:lvl7pPr>
            <a:lvl8pPr marL="3200400" algn="l" defTabSz="914400" rtl="0" eaLnBrk="1" latinLnBrk="0" hangingPunct="1">
              <a:defRPr sz="1200" kern="1200">
                <a:solidFill>
                  <a:schemeClr val="tx1"/>
                </a:solidFill>
                <a:latin typeface="HelveticaNeue Light"/>
                <a:ea typeface="MS PGothic" pitchFamily="34" charset="-128"/>
                <a:cs typeface="+mn-cs"/>
              </a:defRPr>
            </a:lvl8pPr>
            <a:lvl9pPr marL="3657600" algn="l" defTabSz="914400" rtl="0" eaLnBrk="1" latinLnBrk="0" hangingPunct="1">
              <a:defRPr sz="1200" kern="1200">
                <a:solidFill>
                  <a:schemeClr val="tx1"/>
                </a:solidFill>
                <a:latin typeface="HelveticaNeue Light"/>
                <a:ea typeface="MS PGothic" pitchFamily="34" charset="-128"/>
                <a:cs typeface="+mn-cs"/>
              </a:defRPr>
            </a:lvl9pPr>
          </a:lstStyle>
          <a:p>
            <a:pPr>
              <a:defRPr/>
            </a:pPr>
            <a:fld id="{8F5D07B4-4A3A-43FC-80BB-C456796B96F8}" type="slidenum">
              <a:rPr lang="es-ES" smtClean="0"/>
              <a:pPr>
                <a:defRPr/>
              </a:pPr>
              <a:t>6</a:t>
            </a:fld>
            <a:endParaRPr lang="es-ES" dirty="0"/>
          </a:p>
        </p:txBody>
      </p:sp>
      <p:sp>
        <p:nvSpPr>
          <p:cNvPr id="8" name="Content Placeholder 2"/>
          <p:cNvSpPr txBox="1">
            <a:spLocks/>
          </p:cNvSpPr>
          <p:nvPr/>
        </p:nvSpPr>
        <p:spPr bwMode="auto">
          <a:xfrm>
            <a:off x="179512" y="1124744"/>
            <a:ext cx="4824536" cy="144016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182563" indent="-182563" algn="l" rtl="0" eaLnBrk="0" fontAlgn="base" hangingPunct="0">
              <a:spcBef>
                <a:spcPct val="20000"/>
              </a:spcBef>
              <a:spcAft>
                <a:spcPct val="0"/>
              </a:spcAft>
              <a:buClr>
                <a:srgbClr val="F6A300"/>
              </a:buClr>
              <a:buChar char="•"/>
              <a:defRPr>
                <a:solidFill>
                  <a:srgbClr val="4C4C4C"/>
                </a:solidFill>
                <a:latin typeface="Calibri" pitchFamily="34" charset="0"/>
                <a:ea typeface="MS PGothic" pitchFamily="34" charset="-128"/>
                <a:cs typeface="+mn-cs"/>
              </a:defRPr>
            </a:lvl1pPr>
            <a:lvl2pPr marL="536575" indent="-174625" algn="l" rtl="0" eaLnBrk="0" fontAlgn="base" hangingPunct="0">
              <a:spcBef>
                <a:spcPct val="20000"/>
              </a:spcBef>
              <a:spcAft>
                <a:spcPct val="0"/>
              </a:spcAft>
              <a:buClr>
                <a:srgbClr val="F8B100"/>
              </a:buClr>
              <a:buFont typeface="Calibri" pitchFamily="34" charset="0"/>
              <a:buChar char="̶"/>
              <a:defRPr sz="1600">
                <a:solidFill>
                  <a:srgbClr val="4C4C4C"/>
                </a:solidFill>
                <a:latin typeface="Calibri" pitchFamily="34" charset="0"/>
                <a:ea typeface="MS PGothic" pitchFamily="34" charset="-128"/>
              </a:defRPr>
            </a:lvl2pPr>
            <a:lvl3pPr marL="893763" indent="-179388" algn="l" rtl="0" eaLnBrk="0" fontAlgn="base" hangingPunct="0">
              <a:spcBef>
                <a:spcPct val="20000"/>
              </a:spcBef>
              <a:spcAft>
                <a:spcPct val="0"/>
              </a:spcAft>
              <a:buClr>
                <a:srgbClr val="F8B100"/>
              </a:buClr>
              <a:buFont typeface="Wingdings" pitchFamily="2" charset="2"/>
              <a:buChar char="§"/>
              <a:defRPr sz="1400">
                <a:solidFill>
                  <a:srgbClr val="4C4C4C"/>
                </a:solidFill>
                <a:latin typeface="Calibri" pitchFamily="34" charset="0"/>
                <a:ea typeface="MS PGothic" pitchFamily="34" charset="-128"/>
              </a:defRPr>
            </a:lvl3pPr>
            <a:lvl4pPr marL="1163638" indent="-184150" algn="l" rtl="0" eaLnBrk="0" fontAlgn="base" hangingPunct="0">
              <a:spcBef>
                <a:spcPct val="20000"/>
              </a:spcBef>
              <a:spcAft>
                <a:spcPct val="0"/>
              </a:spcAft>
              <a:buClr>
                <a:srgbClr val="F8B100"/>
              </a:buClr>
              <a:buFont typeface="Courier New" pitchFamily="49" charset="0"/>
              <a:buChar char="o"/>
              <a:defRPr sz="1400">
                <a:solidFill>
                  <a:srgbClr val="4C4C4C"/>
                </a:solidFill>
                <a:latin typeface="Calibri" pitchFamily="34" charset="0"/>
                <a:ea typeface="MS PGothic" pitchFamily="34" charset="-128"/>
              </a:defRPr>
            </a:lvl4pPr>
            <a:lvl5pPr marL="1652588" indent="-207963" algn="l" rtl="0" eaLnBrk="0" fontAlgn="base" hangingPunct="0">
              <a:spcBef>
                <a:spcPct val="20000"/>
              </a:spcBef>
              <a:spcAft>
                <a:spcPct val="0"/>
              </a:spcAft>
              <a:buFont typeface="Arial Unicode MS" pitchFamily="34" charset="-128"/>
              <a:buChar char="￮"/>
              <a:defRPr sz="1400">
                <a:solidFill>
                  <a:srgbClr val="4C4C4C"/>
                </a:solidFill>
                <a:latin typeface="Calibri" pitchFamily="34" charset="0"/>
                <a:ea typeface="MS PGothic" pitchFamily="34" charset="-128"/>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r>
              <a:rPr lang="en-US" sz="1800" kern="0" dirty="0">
                <a:solidFill>
                  <a:srgbClr val="606060"/>
                </a:solidFill>
              </a:rPr>
              <a:t>States with regulatory demand: </a:t>
            </a:r>
          </a:p>
          <a:p>
            <a:pPr lvl="1"/>
            <a:r>
              <a:rPr lang="en-US" kern="0" dirty="0">
                <a:solidFill>
                  <a:srgbClr val="606060"/>
                </a:solidFill>
              </a:rPr>
              <a:t>CA, AZ, CO, and NM</a:t>
            </a:r>
          </a:p>
          <a:p>
            <a:r>
              <a:rPr lang="en-US" sz="1800" kern="0" dirty="0">
                <a:solidFill>
                  <a:srgbClr val="606060"/>
                </a:solidFill>
              </a:rPr>
              <a:t>States with economic demand (e.g. high power cost, load growth, and/or retiring generation): </a:t>
            </a:r>
          </a:p>
          <a:p>
            <a:pPr lvl="1"/>
            <a:r>
              <a:rPr lang="en-US" kern="0" dirty="0">
                <a:solidFill>
                  <a:srgbClr val="606060"/>
                </a:solidFill>
              </a:rPr>
              <a:t>IN, GA, AL, and MS</a:t>
            </a:r>
            <a:endParaRPr lang="en-US" kern="0" dirty="0">
              <a:solidFill>
                <a:srgbClr val="7030A0"/>
              </a:solidFill>
            </a:endParaRPr>
          </a:p>
        </p:txBody>
      </p:sp>
      <p:sp>
        <p:nvSpPr>
          <p:cNvPr id="9" name="TextBox 8"/>
          <p:cNvSpPr txBox="1"/>
          <p:nvPr/>
        </p:nvSpPr>
        <p:spPr>
          <a:xfrm>
            <a:off x="2483768" y="3068960"/>
            <a:ext cx="1786515" cy="276999"/>
          </a:xfrm>
          <a:prstGeom prst="rect">
            <a:avLst/>
          </a:prstGeom>
          <a:solidFill>
            <a:schemeClr val="bg1"/>
          </a:solidFill>
        </p:spPr>
        <p:txBody>
          <a:bodyPr wrap="none" rtlCol="0">
            <a:spAutoFit/>
          </a:bodyPr>
          <a:lstStyle/>
          <a:p>
            <a:r>
              <a:rPr lang="en-US" dirty="0"/>
              <a:t>E3/FRV Level 2 Screen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t>Background</a:t>
            </a:r>
          </a:p>
        </p:txBody>
      </p:sp>
      <p:sp>
        <p:nvSpPr>
          <p:cNvPr id="5" name="Subtitle 4"/>
          <p:cNvSpPr>
            <a:spLocks noGrp="1"/>
          </p:cNvSpPr>
          <p:nvPr>
            <p:ph type="subTitle" idx="1"/>
          </p:nvPr>
        </p:nvSpPr>
        <p:spPr/>
        <p:txBody>
          <a:bodyPr/>
          <a:lstStyle/>
          <a:p>
            <a:r>
              <a:rPr lang="en-US" dirty="0"/>
              <a:t>Plus Additional Analysis</a:t>
            </a:r>
          </a:p>
        </p:txBody>
      </p:sp>
    </p:spTree>
    <p:extLst>
      <p:ext uri="{BB962C8B-B14F-4D97-AF65-F5344CB8AC3E}">
        <p14:creationId xmlns:p14="http://schemas.microsoft.com/office/powerpoint/2010/main" val="37199128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129"/>
</p:tagLst>
</file>

<file path=ppt/tags/tag10.xml><?xml version="1.0" encoding="utf-8"?>
<p:tagLst xmlns:a="http://schemas.openxmlformats.org/drawingml/2006/main" xmlns:r="http://schemas.openxmlformats.org/officeDocument/2006/relationships" xmlns:p="http://schemas.openxmlformats.org/presentationml/2006/main">
  <p:tag name="TBGORIGWIDTH" val="29.25"/>
  <p:tag name="TBGORIGHEIGHT" val="12.62496"/>
  <p:tag name="TBGORIGTOP" val="478.1758"/>
  <p:tag name="TBGORIGLEFT" val="36"/>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prD63qATWQUeMPtDSsSvKIg"/>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pIbOtBOTB2UGme7OzW6dr4Q"/>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pNoWQiJwFQke0Cuvezz.wtw"/>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psoLZ1G_Bq0u8h6eStnymAg"/>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pftq5B_QU1Uqm.J8mPSTQcQ"/>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pbp6XoVM_NkG.pX57DkHMvA"/>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pvNL9e8_ZhUOt02NYYHdr0Q"/>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pCNW8ul5voU2KBofttsLn4A"/>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pm5iaBUqr0EeOsb2JDfxmPA"/>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pffoFooKTEkKo.rnWWBsLHA"/>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pKW59267CJ02d7FQ47cRnCQ"/>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pGuRXQDK1dkGi.wC8BT1XEA"/>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pk4IWDdR6n0mF8EiJAW.Tgw"/>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pqymXZqbXj0qTWJ9dHmvpvw"/>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pwsQ2Vgj7HECMkgAr99c6Rw"/>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p3.xsc4eiXUe8Uf04B_zebA"/>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jB5ucboKeke6KpQvvVqm.g"/>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pNHlgQINre06G6512YwOa0g"/>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pLS0enRNYA02uRP2Fmh1eIw"/>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pD0O8fJ4OTkqK9iS05QX2lg"/>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p5gl8Ek0kwUm8oLKLBBGRNg"/>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pBJT5meBolUGMtw7nkKM5Dg"/>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pyviytym.502Na3mURoD_.g"/>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pH8J6PUvkhUqxOrP4RCRR0A"/>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e6ibayRoHkqz7hVGqgp0xQ"/>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pBy5q2QlmPU.TDzPsYtsUrw"/>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psU8xUVjfGU6NePoKg1G0Sw"/>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p5cIyGXUjlUWLNR3XBGdOmQ"/>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pkcvpnGPVtEKDL9jH12xWiw"/>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pvq1pTapqakqDX4n_Og.1hQ"/>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pr9Vf2VwyIEiqFEzWITuP1Q"/>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pP3wqD8PecUa2lWlGE5v9Wg"/>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8iXcPOaAvkWhrihZMKK0gA"/>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ptW6l2VI3r0ObMTzmzqxIjw"/>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ptW6l2VI3r0ObMTzmzqxIjw"/>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D3mRIf.glE6K.2MmEo_xtA"/>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pxdqo0.HjHESGaBpjZYINnw"/>
</p:tagLst>
</file>

<file path=ppt/tags/tag8.xml><?xml version="1.0" encoding="utf-8"?>
<p:tagLst xmlns:a="http://schemas.openxmlformats.org/drawingml/2006/main" xmlns:r="http://schemas.openxmlformats.org/officeDocument/2006/relationships" xmlns:p="http://schemas.openxmlformats.org/presentationml/2006/main">
  <p:tag name="TBGORIGWIDTH" val="29.25"/>
  <p:tag name="TBGORIGHEIGHT" val="12.62496"/>
  <p:tag name="TBGORIGTOP" val="478.1758"/>
  <p:tag name="TBGORIGLEFT" val="36"/>
</p:tagLst>
</file>

<file path=ppt/tags/tag9.xml><?xml version="1.0" encoding="utf-8"?>
<p:tagLst xmlns:a="http://schemas.openxmlformats.org/drawingml/2006/main" xmlns:r="http://schemas.openxmlformats.org/officeDocument/2006/relationships" xmlns:p="http://schemas.openxmlformats.org/presentationml/2006/main">
  <p:tag name="TBGORIGWIDTH" val="29.25"/>
  <p:tag name="TBGORIGHEIGHT" val="12.62496"/>
  <p:tag name="TBGORIGTOP" val="478.1758"/>
  <p:tag name="TBGORIGLEFT" val="36"/>
</p:tagLst>
</file>

<file path=ppt/theme/theme1.xml><?xml version="1.0" encoding="utf-8"?>
<a:theme xmlns:a="http://schemas.openxmlformats.org/drawingml/2006/main" name="FRV Master">
  <a:themeElements>
    <a:clrScheme name="PLANTILLA noscir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38100">
          <a:solidFill>
            <a:srgbClr val="FFC000"/>
          </a:solidFill>
          <a:round/>
          <a:headEnd/>
          <a:tailEnd/>
        </a:ln>
      </a:spPr>
      <a:bodyPr anchor="ctr"/>
      <a:lstStyle>
        <a:defPPr algn="ctr" eaLnBrk="0" hangingPunct="0">
          <a:defRPr sz="1400" dirty="0" smtClean="0">
            <a:latin typeface="Calibri"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s-ES_tradnl" sz="1200" b="0" i="0" u="none" strike="noStrike" cap="none" normalizeH="0" baseline="0">
            <a:ln>
              <a:noFill/>
            </a:ln>
            <a:solidFill>
              <a:schemeClr val="tx1"/>
            </a:solidFill>
            <a:effectLst/>
            <a:latin typeface="HelveticaNeue Light" pitchFamily="28" charset="0"/>
            <a:ea typeface="ＭＳ Ｐゴシック" pitchFamily="-112" charset="-128"/>
            <a:cs typeface="ＭＳ Ｐゴシック" pitchFamily="-112" charset="-128"/>
          </a:defRPr>
        </a:defPPr>
      </a:lstStyle>
    </a:lnDef>
  </a:objectDefaults>
  <a:extraClrSchemeLst>
    <a:extraClrScheme>
      <a:clrScheme name="PLANTILLA noscir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LANTILLA noscir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LANTILLA noscir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LANTILLA noscir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LANTILLA noscir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LANTILLA noscir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LANTILLA noscira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LANTILLA noscir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LANTILLA noscir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LANTILLA noscir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LANTILLA noscir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LANTILLA noscir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iseño personalizad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46711</TotalTime>
  <Words>560</Words>
  <Application>Microsoft Office PowerPoint</Application>
  <PresentationFormat>On-screen Show (4:3)</PresentationFormat>
  <Paragraphs>70</Paragraphs>
  <Slides>7</Slides>
  <Notes>2</Notes>
  <HiddenSlides>0</HiddenSlides>
  <MMClips>0</MMClips>
  <ScaleCrop>false</ScaleCrop>
  <HeadingPairs>
    <vt:vector size="8" baseType="variant">
      <vt:variant>
        <vt:lpstr>Fonts Used</vt:lpstr>
      </vt:variant>
      <vt:variant>
        <vt:i4>8</vt:i4>
      </vt:variant>
      <vt:variant>
        <vt:lpstr>Theme</vt:lpstr>
      </vt:variant>
      <vt:variant>
        <vt:i4>2</vt:i4>
      </vt:variant>
      <vt:variant>
        <vt:lpstr>Embedded OLE Servers</vt:lpstr>
      </vt:variant>
      <vt:variant>
        <vt:i4>1</vt:i4>
      </vt:variant>
      <vt:variant>
        <vt:lpstr>Slide Titles</vt:lpstr>
      </vt:variant>
      <vt:variant>
        <vt:i4>7</vt:i4>
      </vt:variant>
    </vt:vector>
  </HeadingPairs>
  <TitlesOfParts>
    <vt:vector size="18" baseType="lpstr">
      <vt:lpstr>ＭＳ Ｐゴシック</vt:lpstr>
      <vt:lpstr>ＭＳ Ｐゴシック</vt:lpstr>
      <vt:lpstr>Arial</vt:lpstr>
      <vt:lpstr>Arial Unicode MS</vt:lpstr>
      <vt:lpstr>Calibri</vt:lpstr>
      <vt:lpstr>Courier New</vt:lpstr>
      <vt:lpstr>HelveticaNeue Light</vt:lpstr>
      <vt:lpstr>Wingdings</vt:lpstr>
      <vt:lpstr>FRV Master</vt:lpstr>
      <vt:lpstr>Diseño personalizado</vt:lpstr>
      <vt:lpstr>think-cell Slide</vt:lpstr>
      <vt:lpstr>United States of America </vt:lpstr>
      <vt:lpstr>Executive Summary</vt:lpstr>
      <vt:lpstr>Background</vt:lpstr>
      <vt:lpstr>Market Screening and Analysis</vt:lpstr>
      <vt:lpstr>Level 2 Screen: Total Addressable Market</vt:lpstr>
      <vt:lpstr>Summary – Level 2 Screen Results</vt:lpstr>
      <vt:lpstr>Background</vt:lpstr>
    </vt:vector>
  </TitlesOfParts>
  <Company>aaa aaa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CLIC PARA EDITAR TITULO (MAYUSCULAS)</dc:title>
  <dc:creator>aaa aaa</dc:creator>
  <cp:lastModifiedBy>Kushal Patel</cp:lastModifiedBy>
  <cp:revision>4224</cp:revision>
  <cp:lastPrinted>2009-09-17T16:11:48Z</cp:lastPrinted>
  <dcterms:created xsi:type="dcterms:W3CDTF">2009-12-02T08:29:36Z</dcterms:created>
  <dcterms:modified xsi:type="dcterms:W3CDTF">2017-04-18T20:45:54Z</dcterms:modified>
</cp:coreProperties>
</file>