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00" r:id="rId2"/>
    <p:sldId id="301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son Hull" initials="SH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0"/>
    <a:srgbClr val="E7E9EB"/>
    <a:srgbClr val="CBD0D5"/>
    <a:srgbClr val="A2C6A5"/>
    <a:srgbClr val="FEBABA"/>
    <a:srgbClr val="8997A4"/>
    <a:srgbClr val="008000"/>
    <a:srgbClr val="595959"/>
    <a:srgbClr val="F9F7B1"/>
    <a:srgbClr val="FFE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 autoAdjust="0"/>
    <p:restoredTop sz="94674" autoAdjust="0"/>
  </p:normalViewPr>
  <p:slideViewPr>
    <p:cSldViewPr>
      <p:cViewPr varScale="1">
        <p:scale>
          <a:sx n="113" d="100"/>
          <a:sy n="113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6A3439-85CE-4BD4-8F9D-2C6145C8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83675-2865-4FAB-8AF8-0BD5B9DC4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7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0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5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Privileged and 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EA5E8-3DCE-4522-8561-1FBABAB92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Privileged and Confidential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19987-A980-4437-B7A2-F4C264AF5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2862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Privileged and Confidential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F08F4-3154-4985-BDBE-1DD70FDD7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2862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Privileged and Confidential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C778B-367C-452E-A6D1-FEAC0806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4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78B173BF-9487-40F7-8FB5-E717950A8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C5B637-D8EA-4024-AA0E-40AF93460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68638" y="65158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Privileged and Confidential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F1BBA13-E4C9-4ABC-9FFB-129ADA744D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gray"/>
        <p:txBody>
          <a:bodyPr/>
          <a:lstStyle/>
          <a:p>
            <a:endParaRPr lang="en-US" sz="3600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564BCFB-CF72-4AF4-819E-BE64EAEEB7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6800" y="2590800"/>
            <a:ext cx="6629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9665D-FC21-44FB-B50D-E19397873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17500" cy="304800"/>
          </a:xfrm>
          <a:prstGeom prst="rect">
            <a:avLst/>
          </a:prstGeom>
          <a:noFill/>
          <a:ln w="9525">
            <a:solidFill>
              <a:srgbClr val="135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DD896B1-2B6F-4612-8D46-83ECA22A00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9600" y="4419600"/>
            <a:ext cx="807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40115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24ACB5-12C1-4873-8CB7-9DAD8E56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D9F1A-EE7B-4E0E-9838-3A753F9A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0451"/>
      </p:ext>
    </p:extLst>
  </p:cSld>
  <p:clrMapOvr>
    <a:masterClrMapping/>
  </p:clrMapOvr>
</p:sld>
</file>

<file path=ppt/theme/theme1.xml><?xml version="1.0" encoding="utf-8"?>
<a:theme xmlns:a="http://schemas.openxmlformats.org/drawingml/2006/main" name="The ENd">
  <a:themeElements>
    <a:clrScheme name="Custom 7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3C610D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Verdana</vt:lpstr>
      <vt:lpstr>The ENd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Kushal Patel</cp:lastModifiedBy>
  <cp:revision>1005</cp:revision>
  <dcterms:created xsi:type="dcterms:W3CDTF">2010-06-22T21:02:10Z</dcterms:created>
  <dcterms:modified xsi:type="dcterms:W3CDTF">2018-06-14T19:00:42Z</dcterms:modified>
</cp:coreProperties>
</file>