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7" r:id="rId6"/>
    <p:sldId id="259" r:id="rId7"/>
    <p:sldId id="260" r:id="rId8"/>
    <p:sldId id="261" r:id="rId9"/>
    <p:sldId id="263" r:id="rId10"/>
    <p:sldId id="262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8" autoAdjust="0"/>
    <p:restoredTop sz="94660"/>
  </p:normalViewPr>
  <p:slideViewPr>
    <p:cSldViewPr snapToGrid="0">
      <p:cViewPr varScale="1">
        <p:scale>
          <a:sx n="78" d="100"/>
          <a:sy n="78" d="100"/>
        </p:scale>
        <p:origin x="114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0720-D8D0-4BAC-914D-8193F06FE402}" type="datetimeFigureOut">
              <a:rPr lang="ko-KR" altLang="en-US" smtClean="0"/>
              <a:t>2018-03-14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0B20D-3F6B-4CBF-ABA8-06EC642B35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9767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0720-D8D0-4BAC-914D-8193F06FE402}" type="datetimeFigureOut">
              <a:rPr lang="ko-KR" altLang="en-US" smtClean="0"/>
              <a:t>2018-03-14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0B20D-3F6B-4CBF-ABA8-06EC642B35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330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0720-D8D0-4BAC-914D-8193F06FE402}" type="datetimeFigureOut">
              <a:rPr lang="ko-KR" altLang="en-US" smtClean="0"/>
              <a:t>2018-03-14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0B20D-3F6B-4CBF-ABA8-06EC642B35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9093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0720-D8D0-4BAC-914D-8193F06FE402}" type="datetimeFigureOut">
              <a:rPr lang="ko-KR" altLang="en-US" smtClean="0"/>
              <a:t>2018-03-14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0B20D-3F6B-4CBF-ABA8-06EC642B35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2091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0720-D8D0-4BAC-914D-8193F06FE402}" type="datetimeFigureOut">
              <a:rPr lang="ko-KR" altLang="en-US" smtClean="0"/>
              <a:t>2018-03-14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0B20D-3F6B-4CBF-ABA8-06EC642B35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1272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0720-D8D0-4BAC-914D-8193F06FE402}" type="datetimeFigureOut">
              <a:rPr lang="ko-KR" altLang="en-US" smtClean="0"/>
              <a:t>2018-03-14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0B20D-3F6B-4CBF-ABA8-06EC642B35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6633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0720-D8D0-4BAC-914D-8193F06FE402}" type="datetimeFigureOut">
              <a:rPr lang="ko-KR" altLang="en-US" smtClean="0"/>
              <a:t>2018-03-14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0B20D-3F6B-4CBF-ABA8-06EC642B35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1764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0720-D8D0-4BAC-914D-8193F06FE402}" type="datetimeFigureOut">
              <a:rPr lang="ko-KR" altLang="en-US" smtClean="0"/>
              <a:t>2018-03-14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0B20D-3F6B-4CBF-ABA8-06EC642B35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4103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0720-D8D0-4BAC-914D-8193F06FE402}" type="datetimeFigureOut">
              <a:rPr lang="ko-KR" altLang="en-US" smtClean="0"/>
              <a:t>2018-03-14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0B20D-3F6B-4CBF-ABA8-06EC642B35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2995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0720-D8D0-4BAC-914D-8193F06FE402}" type="datetimeFigureOut">
              <a:rPr lang="ko-KR" altLang="en-US" smtClean="0"/>
              <a:t>2018-03-14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0B20D-3F6B-4CBF-ABA8-06EC642B35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3989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0720-D8D0-4BAC-914D-8193F06FE402}" type="datetimeFigureOut">
              <a:rPr lang="ko-KR" altLang="en-US" smtClean="0"/>
              <a:t>2018-03-14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0B20D-3F6B-4CBF-ABA8-06EC642B35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0618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70720-D8D0-4BAC-914D-8193F06FE402}" type="datetimeFigureOut">
              <a:rPr lang="ko-KR" altLang="en-US" smtClean="0"/>
              <a:t>2018-03-14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0B20D-3F6B-4CBF-ABA8-06EC642B35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686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g"/><Relationship Id="rId9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chochosan.com.a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://slurpramen.dk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://www.saviovolp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2496065"/>
            <a:ext cx="9144000" cy="1000897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References for “The K” logo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17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71488" y="365126"/>
            <a:ext cx="10882312" cy="877888"/>
          </a:xfrm>
        </p:spPr>
        <p:txBody>
          <a:bodyPr/>
          <a:lstStyle/>
          <a:p>
            <a:r>
              <a:rPr lang="en-US" altLang="ko-KR" dirty="0"/>
              <a:t>5</a:t>
            </a:r>
            <a:r>
              <a:rPr lang="en-US" altLang="ko-KR" dirty="0" smtClean="0"/>
              <a:t>. Take out containers to be used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6" t="18795" r="8227" b="17399"/>
          <a:stretch/>
        </p:blipFill>
        <p:spPr>
          <a:xfrm>
            <a:off x="698269" y="1471352"/>
            <a:ext cx="2094358" cy="1586203"/>
          </a:xfr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0" b="15762"/>
          <a:stretch/>
        </p:blipFill>
        <p:spPr>
          <a:xfrm>
            <a:off x="698270" y="3398108"/>
            <a:ext cx="2094358" cy="134412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809" y="3398108"/>
            <a:ext cx="1821335" cy="182133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490" y="1471351"/>
            <a:ext cx="1317292" cy="1586203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774" y="3398108"/>
            <a:ext cx="1821335" cy="1821335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360" y="1471352"/>
            <a:ext cx="2690070" cy="4036682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325" y="1471352"/>
            <a:ext cx="1830784" cy="1586203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483" y="1471351"/>
            <a:ext cx="770222" cy="2434281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633" y="1471351"/>
            <a:ext cx="698195" cy="2421924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3" t="33693" b="8469"/>
          <a:stretch/>
        </p:blipFill>
        <p:spPr>
          <a:xfrm>
            <a:off x="6934035" y="4070171"/>
            <a:ext cx="1902676" cy="215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3900" y="244927"/>
            <a:ext cx="10515600" cy="863600"/>
          </a:xfrm>
        </p:spPr>
        <p:txBody>
          <a:bodyPr/>
          <a:lstStyle/>
          <a:p>
            <a:r>
              <a:rPr lang="en-US" altLang="ko-KR" dirty="0" smtClean="0"/>
              <a:t>1. Preferred Logo design examples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397" y="1198626"/>
            <a:ext cx="2000250" cy="1895475"/>
          </a:xfr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" y="1198626"/>
            <a:ext cx="2154329" cy="189547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84" y="1215747"/>
            <a:ext cx="2046064" cy="187835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6397" y="3353260"/>
            <a:ext cx="2000250" cy="1968092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6"/>
          <a:srcRect b="2256"/>
          <a:stretch/>
        </p:blipFill>
        <p:spPr>
          <a:xfrm>
            <a:off x="5280084" y="3353260"/>
            <a:ext cx="2046064" cy="19725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3696" y="5548184"/>
            <a:ext cx="6635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I would like to have either a circular or a square form of a logo as shown above. No bright colors please. White logo on black background is also fine.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256" y="1216667"/>
            <a:ext cx="3733532" cy="1877433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4" t="25206" r="30494" b="25206"/>
          <a:stretch/>
        </p:blipFill>
        <p:spPr>
          <a:xfrm>
            <a:off x="523558" y="3353260"/>
            <a:ext cx="2064474" cy="1968092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890" y="3353260"/>
            <a:ext cx="1475475" cy="1968092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48699" y="3353260"/>
            <a:ext cx="1981040" cy="196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6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19087" y="242888"/>
            <a:ext cx="11034713" cy="671512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2. Preferred Interior styles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128714"/>
            <a:ext cx="10515600" cy="5048249"/>
          </a:xfrm>
        </p:spPr>
        <p:txBody>
          <a:bodyPr/>
          <a:lstStyle/>
          <a:p>
            <a:r>
              <a:rPr lang="en-US" altLang="ko-KR" dirty="0" smtClean="0">
                <a:hlinkClick r:id="rId2"/>
              </a:rPr>
              <a:t>http://chochosan.com.au/</a:t>
            </a:r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7" y="1719262"/>
            <a:ext cx="7296150" cy="490537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350" y="1147762"/>
            <a:ext cx="3638550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7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71475" y="365126"/>
            <a:ext cx="10982325" cy="806450"/>
          </a:xfrm>
        </p:spPr>
        <p:txBody>
          <a:bodyPr/>
          <a:lstStyle/>
          <a:p>
            <a:r>
              <a:rPr lang="en-US" altLang="ko-KR" dirty="0"/>
              <a:t>Preferred Interior styles #</a:t>
            </a:r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hlinkClick r:id="rId2"/>
              </a:rPr>
              <a:t>http://slurpramen.dk/</a:t>
            </a:r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202" y="365125"/>
            <a:ext cx="2362200" cy="23622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2547938"/>
            <a:ext cx="5476875" cy="362902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62262"/>
            <a:ext cx="5476875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91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19112" y="365126"/>
            <a:ext cx="10834688" cy="806450"/>
          </a:xfrm>
        </p:spPr>
        <p:txBody>
          <a:bodyPr/>
          <a:lstStyle/>
          <a:p>
            <a:r>
              <a:rPr lang="en-US" altLang="ko-KR" dirty="0"/>
              <a:t>Preferred Interior </a:t>
            </a:r>
            <a:r>
              <a:rPr lang="en-US" altLang="ko-KR" dirty="0" smtClean="0"/>
              <a:t>styles #3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471613"/>
            <a:ext cx="10515600" cy="4705350"/>
          </a:xfrm>
        </p:spPr>
        <p:txBody>
          <a:bodyPr/>
          <a:lstStyle/>
          <a:p>
            <a:r>
              <a:rPr lang="en-US" altLang="ko-KR" dirty="0" smtClean="0">
                <a:hlinkClick r:id="rId2"/>
              </a:rPr>
              <a:t>http://www.saviovolpe.com/</a:t>
            </a:r>
            <a:endParaRPr lang="en-US" altLang="ko-KR" dirty="0" smtClean="0"/>
          </a:p>
          <a:p>
            <a:endParaRPr lang="en-US" altLang="ko-KR" dirty="0"/>
          </a:p>
          <a:p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61222"/>
            <a:ext cx="5576888" cy="371574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412" y="2461222"/>
            <a:ext cx="237172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87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884" y="365126"/>
            <a:ext cx="10924916" cy="920750"/>
          </a:xfrm>
        </p:spPr>
        <p:txBody>
          <a:bodyPr/>
          <a:lstStyle/>
          <a:p>
            <a:r>
              <a:rPr lang="en-US" altLang="ko-KR" dirty="0" smtClean="0"/>
              <a:t>3. Preferred font styles for menu</a:t>
            </a:r>
            <a:endParaRPr lang="ko-KR" altLang="en-US" dirty="0"/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84" y="1734344"/>
            <a:ext cx="3647556" cy="4351338"/>
          </a:xfr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26" y="1776413"/>
            <a:ext cx="695325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0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33" y="1835149"/>
            <a:ext cx="3545534" cy="4351338"/>
          </a:xfr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734" y="1100137"/>
            <a:ext cx="7591425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13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13581"/>
            <a:ext cx="3019425" cy="5370552"/>
          </a:xfrm>
        </p:spPr>
      </p:pic>
    </p:spTree>
    <p:extLst>
      <p:ext uri="{BB962C8B-B14F-4D97-AF65-F5344CB8AC3E}">
        <p14:creationId xmlns:p14="http://schemas.microsoft.com/office/powerpoint/2010/main" val="197232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85788" y="365126"/>
            <a:ext cx="10768012" cy="1039726"/>
          </a:xfrm>
        </p:spPr>
        <p:txBody>
          <a:bodyPr/>
          <a:lstStyle/>
          <a:p>
            <a:r>
              <a:rPr lang="en-US" altLang="ko-KR" dirty="0"/>
              <a:t>4</a:t>
            </a:r>
            <a:r>
              <a:rPr lang="en-US" altLang="ko-KR" dirty="0" smtClean="0"/>
              <a:t>. Menu (More to be added later)</a:t>
            </a:r>
            <a:endParaRPr lang="ko-KR" altLang="en-US" sz="24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343488"/>
            <a:ext cx="2719647" cy="5057311"/>
          </a:xfrm>
        </p:spPr>
        <p:txBody>
          <a:bodyPr>
            <a:noAutofit/>
          </a:bodyPr>
          <a:lstStyle/>
          <a:p>
            <a:r>
              <a:rPr lang="en-US" altLang="ko-K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Beef </a:t>
            </a:r>
            <a:r>
              <a:rPr lang="en-US" altLang="ko-KR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Bulgogi</a:t>
            </a:r>
            <a:r>
              <a:rPr lang="en-US" altLang="ko-K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xx</a:t>
            </a:r>
            <a:br>
              <a:rPr lang="en-US" altLang="ko-K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ko-KR" sz="1200" dirty="0" smtClean="0">
                <a:latin typeface="Tw Cen MT Condensed" panose="020B0606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Marinated BBQ Beef</a:t>
            </a:r>
          </a:p>
          <a:p>
            <a:r>
              <a:rPr lang="en-US" altLang="ko-K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Pork </a:t>
            </a:r>
            <a:r>
              <a:rPr lang="en-US" altLang="ko-KR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Bulgogi</a:t>
            </a:r>
            <a:r>
              <a:rPr lang="en-US" altLang="ko-K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xx</a:t>
            </a:r>
            <a:br>
              <a:rPr lang="en-US" altLang="ko-K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ko-KR" sz="1200" dirty="0" smtClean="0">
                <a:latin typeface="Tw Cen MT Condensed" panose="020B0606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Marinated BBQ Pork - Spicy</a:t>
            </a:r>
            <a:endParaRPr lang="en-US" altLang="ko-KR" sz="1400" dirty="0" smtClean="0">
              <a:latin typeface="Tw Cen MT Condensed" panose="020B06060201040202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ko-K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Chicken </a:t>
            </a:r>
            <a:r>
              <a:rPr lang="en-US" altLang="ko-KR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Bulgogi</a:t>
            </a:r>
            <a:r>
              <a:rPr lang="en-US" altLang="ko-K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xx</a:t>
            </a:r>
            <a:br>
              <a:rPr lang="en-US" altLang="ko-K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ko-KR" sz="1200" dirty="0" smtClean="0">
                <a:latin typeface="Tw Cen MT Condensed" panose="020B0606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Marinated BBQ Chicken - Spicy</a:t>
            </a:r>
          </a:p>
          <a:p>
            <a:endParaRPr lang="en-US" altLang="ko-KR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ko-KR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Yukkejang</a:t>
            </a:r>
            <a:r>
              <a:rPr lang="en-US" altLang="ko-K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xx</a:t>
            </a:r>
            <a:br>
              <a:rPr lang="en-US" altLang="ko-K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ko-KR" sz="1200" dirty="0" smtClean="0">
                <a:latin typeface="Tw Cen MT Condensed" panose="020B0606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Spicy Beef Soup w/ etc…</a:t>
            </a:r>
            <a:endParaRPr lang="en-US" altLang="ko-KR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ko-KR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Kalbitang</a:t>
            </a:r>
            <a:r>
              <a:rPr lang="en-US" altLang="ko-K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xx</a:t>
            </a:r>
            <a:br>
              <a:rPr lang="en-US" altLang="ko-K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ko-KR" sz="1200" dirty="0" smtClean="0">
                <a:latin typeface="Tw Cen MT Condensed" panose="020B0606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Spare-rib Soup</a:t>
            </a:r>
            <a:endParaRPr lang="en-US" altLang="ko-KR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ko-K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Kori </a:t>
            </a:r>
            <a:r>
              <a:rPr lang="en-US" altLang="ko-KR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Gomtang</a:t>
            </a:r>
            <a:r>
              <a:rPr lang="en-US" altLang="ko-K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xx</a:t>
            </a:r>
            <a:br>
              <a:rPr lang="en-US" altLang="ko-K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ko-KR" sz="1200" dirty="0" smtClean="0">
                <a:latin typeface="Tw Cen MT Condensed" panose="020B0606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Oxtail Soup</a:t>
            </a:r>
            <a:endParaRPr lang="en-US" altLang="ko-KR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altLang="ko-KR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ko-K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Kimchi </a:t>
            </a:r>
            <a:r>
              <a:rPr lang="en-US" altLang="ko-KR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Chike</a:t>
            </a:r>
            <a:r>
              <a:rPr lang="en-US" altLang="ko-K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xx</a:t>
            </a:r>
            <a:br>
              <a:rPr lang="en-US" altLang="ko-K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ko-KR" sz="1200" dirty="0" smtClean="0">
                <a:latin typeface="Tw Cen MT Condensed" panose="020B0606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Kimchi soup with pork and tofu - Spicy</a:t>
            </a:r>
            <a:endParaRPr lang="en-US" altLang="ko-KR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ko-KR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Denjang</a:t>
            </a:r>
            <a:r>
              <a:rPr lang="en-US" altLang="ko-K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ko-KR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Chike</a:t>
            </a:r>
            <a:r>
              <a:rPr lang="en-US" altLang="ko-K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xx</a:t>
            </a:r>
            <a:br>
              <a:rPr lang="en-US" altLang="ko-K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ko-KR" sz="1200" dirty="0" smtClean="0">
                <a:latin typeface="Tw Cen MT Condensed" panose="020B0606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Soybean paste soup with beef and tofu</a:t>
            </a:r>
            <a:endParaRPr lang="en-US" altLang="ko-KR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ko-K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Soon Tofu </a:t>
            </a:r>
            <a:r>
              <a:rPr lang="en-US" altLang="ko-KR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Chike</a:t>
            </a:r>
            <a:r>
              <a:rPr lang="en-US" altLang="ko-K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xx</a:t>
            </a:r>
            <a:br>
              <a:rPr lang="en-US" altLang="ko-K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ko-KR" sz="1200" dirty="0" smtClean="0">
                <a:latin typeface="Tw Cen MT Condensed" panose="020B0606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Soft tofu soup with seafood and eggs - Spicy</a:t>
            </a:r>
            <a:endParaRPr lang="ko-KR" altLang="en-US" sz="1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3440074" y="1343489"/>
            <a:ext cx="260328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맑은 고딕" panose="020B0503020000020004" pitchFamily="50" charset="-127"/>
              </a:rPr>
              <a:t>Beef Fried rice	xx</a:t>
            </a:r>
          </a:p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맑은 고딕" panose="020B0503020000020004" pitchFamily="50" charset="-127"/>
              </a:rPr>
              <a:t>Shrimp Fried rice	xx</a:t>
            </a:r>
          </a:p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맑은 고딕" panose="020B0503020000020004" pitchFamily="50" charset="-127"/>
              </a:rPr>
              <a:t>Kimchi Fried rice	xx</a:t>
            </a:r>
          </a:p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  <a:ea typeface="맑은 고딕" panose="020B0503020000020004" pitchFamily="50" charset="-127"/>
            </a:endParaRPr>
          </a:p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맑은 고딕" panose="020B0503020000020004" pitchFamily="50" charset="-127"/>
              </a:rPr>
              <a:t>Kimchi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맑은 고딕" panose="020B0503020000020004" pitchFamily="50" charset="-127"/>
              </a:rPr>
              <a:t>		</a:t>
            </a: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맑은 고딕" panose="020B0503020000020004" pitchFamily="50" charset="-127"/>
              </a:rPr>
              <a:t>xx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  <a:ea typeface="맑은 고딕" panose="020B0503020000020004" pitchFamily="50" charset="-127"/>
            </a:endParaRPr>
          </a:p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맑은 고딕" panose="020B0503020000020004" pitchFamily="50" charset="-127"/>
              </a:rPr>
              <a:t>Steamed Rice	</a:t>
            </a: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맑은 고딕" panose="020B0503020000020004" pitchFamily="50" charset="-127"/>
              </a:rPr>
              <a:t>xx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  <a:ea typeface="맑은 고딕" panose="020B0503020000020004" pitchFamily="50" charset="-127"/>
            </a:endParaRPr>
          </a:p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맑은 고딕" panose="020B0503020000020004" pitchFamily="50" charset="-127"/>
              </a:rPr>
              <a:t>Side Dishes	</a:t>
            </a: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맑은 고딕" panose="020B0503020000020004" pitchFamily="50" charset="-127"/>
              </a:rPr>
              <a:t>xx</a:t>
            </a:r>
          </a:p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114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1509</TotalTime>
  <Words>103</Words>
  <Application>Microsoft Office PowerPoint</Application>
  <PresentationFormat>와이드스크린</PresentationFormat>
  <Paragraphs>30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6" baseType="lpstr">
      <vt:lpstr>맑은 고딕</vt:lpstr>
      <vt:lpstr>Arial</vt:lpstr>
      <vt:lpstr>Bahnschrift</vt:lpstr>
      <vt:lpstr>Tahoma</vt:lpstr>
      <vt:lpstr>Tw Cen MT Condensed</vt:lpstr>
      <vt:lpstr>Office 테마</vt:lpstr>
      <vt:lpstr>References for “The K” logo</vt:lpstr>
      <vt:lpstr>1. Preferred Logo design examples</vt:lpstr>
      <vt:lpstr>2. Preferred Interior styles</vt:lpstr>
      <vt:lpstr>Preferred Interior styles #2</vt:lpstr>
      <vt:lpstr>Preferred Interior styles #3</vt:lpstr>
      <vt:lpstr>3. Preferred font styles for menu</vt:lpstr>
      <vt:lpstr>PowerPoint 프레젠테이션</vt:lpstr>
      <vt:lpstr>PowerPoint 프레젠테이션</vt:lpstr>
      <vt:lpstr>4. Menu (More to be added later)</vt:lpstr>
      <vt:lpstr>5. Take out containers to be used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Reference for The K logo</dc:title>
  <dc:creator>Yoon Kim</dc:creator>
  <cp:lastModifiedBy>Yoon Kim</cp:lastModifiedBy>
  <cp:revision>29</cp:revision>
  <dcterms:created xsi:type="dcterms:W3CDTF">2018-03-08T08:21:34Z</dcterms:created>
  <dcterms:modified xsi:type="dcterms:W3CDTF">2018-03-14T22:54:25Z</dcterms:modified>
</cp:coreProperties>
</file>