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3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uis-Victor EA" userId="96726c4d85d5ead0" providerId="LiveId" clId="{32175A50-2157-4411-A03A-A35A44D2FAAE}"/>
    <pc:docChg chg="custSel delSld modSld">
      <pc:chgData name="Louis-Victor EA" userId="96726c4d85d5ead0" providerId="LiveId" clId="{32175A50-2157-4411-A03A-A35A44D2FAAE}" dt="2018-03-21T03:05:09.301" v="509" actId="2696"/>
      <pc:docMkLst>
        <pc:docMk/>
      </pc:docMkLst>
      <pc:sldChg chg="addSp delSp modSp">
        <pc:chgData name="Louis-Victor EA" userId="96726c4d85d5ead0" providerId="LiveId" clId="{32175A50-2157-4411-A03A-A35A44D2FAAE}" dt="2018-03-21T03:04:55.957" v="508" actId="14100"/>
        <pc:sldMkLst>
          <pc:docMk/>
          <pc:sldMk cId="3691978948" sldId="256"/>
        </pc:sldMkLst>
        <pc:spChg chg="del">
          <ac:chgData name="Louis-Victor EA" userId="96726c4d85d5ead0" providerId="LiveId" clId="{32175A50-2157-4411-A03A-A35A44D2FAAE}" dt="2018-03-21T02:44:07.585" v="4" actId="478"/>
          <ac:spMkLst>
            <pc:docMk/>
            <pc:sldMk cId="3691978948" sldId="256"/>
            <ac:spMk id="2" creationId="{415565F7-5C45-4B34-BE66-31CCA34C2600}"/>
          </ac:spMkLst>
        </pc:spChg>
        <pc:spChg chg="add del mod">
          <ac:chgData name="Louis-Victor EA" userId="96726c4d85d5ead0" providerId="LiveId" clId="{32175A50-2157-4411-A03A-A35A44D2FAAE}" dt="2018-03-21T02:44:24.010" v="5" actId="478"/>
          <ac:spMkLst>
            <pc:docMk/>
            <pc:sldMk cId="3691978948" sldId="256"/>
            <ac:spMk id="5" creationId="{92D60566-AC9F-4EC1-A9A1-09A0DB486012}"/>
          </ac:spMkLst>
        </pc:spChg>
        <pc:spChg chg="mod">
          <ac:chgData name="Louis-Victor EA" userId="96726c4d85d5ead0" providerId="LiveId" clId="{32175A50-2157-4411-A03A-A35A44D2FAAE}" dt="2018-03-21T02:45:39.058" v="267" actId="1035"/>
          <ac:spMkLst>
            <pc:docMk/>
            <pc:sldMk cId="3691978948" sldId="256"/>
            <ac:spMk id="6" creationId="{771B64D4-9F0E-42FF-BE6E-98E9B9859EA7}"/>
          </ac:spMkLst>
        </pc:spChg>
        <pc:picChg chg="del">
          <ac:chgData name="Louis-Victor EA" userId="96726c4d85d5ead0" providerId="LiveId" clId="{32175A50-2157-4411-A03A-A35A44D2FAAE}" dt="2018-03-21T02:44:28.110" v="6" actId="478"/>
          <ac:picMkLst>
            <pc:docMk/>
            <pc:sldMk cId="3691978948" sldId="256"/>
            <ac:picMk id="4" creationId="{006DF9C7-607F-4264-8C74-CB257C35515B}"/>
          </ac:picMkLst>
        </pc:picChg>
        <pc:picChg chg="add mod">
          <ac:chgData name="Louis-Victor EA" userId="96726c4d85d5ead0" providerId="LiveId" clId="{32175A50-2157-4411-A03A-A35A44D2FAAE}" dt="2018-03-21T03:04:55.957" v="508" actId="14100"/>
          <ac:picMkLst>
            <pc:docMk/>
            <pc:sldMk cId="3691978948" sldId="256"/>
            <ac:picMk id="8" creationId="{E31AD110-A2D4-4AE3-AAEF-BF80ADE46264}"/>
          </ac:picMkLst>
        </pc:picChg>
      </pc:sldChg>
      <pc:sldChg chg="del">
        <pc:chgData name="Louis-Victor EA" userId="96726c4d85d5ead0" providerId="LiveId" clId="{32175A50-2157-4411-A03A-A35A44D2FAAE}" dt="2018-03-21T02:43:54.261" v="3" actId="2696"/>
        <pc:sldMkLst>
          <pc:docMk/>
          <pc:sldMk cId="3191264865" sldId="257"/>
        </pc:sldMkLst>
      </pc:sldChg>
      <pc:sldChg chg="addSp delSp modSp del">
        <pc:chgData name="Louis-Victor EA" userId="96726c4d85d5ead0" providerId="LiveId" clId="{32175A50-2157-4411-A03A-A35A44D2FAAE}" dt="2018-03-21T03:05:09.301" v="509" actId="2696"/>
        <pc:sldMkLst>
          <pc:docMk/>
          <pc:sldMk cId="4002053019" sldId="258"/>
        </pc:sldMkLst>
        <pc:spChg chg="del mod">
          <ac:chgData name="Louis-Victor EA" userId="96726c4d85d5ead0" providerId="LiveId" clId="{32175A50-2157-4411-A03A-A35A44D2FAAE}" dt="2018-03-21T02:43:51.064" v="2" actId="478"/>
          <ac:spMkLst>
            <pc:docMk/>
            <pc:sldMk cId="4002053019" sldId="258"/>
            <ac:spMk id="2" creationId="{415565F7-5C45-4B34-BE66-31CCA34C2600}"/>
          </ac:spMkLst>
        </pc:spChg>
        <pc:spChg chg="add mod">
          <ac:chgData name="Louis-Victor EA" userId="96726c4d85d5ead0" providerId="LiveId" clId="{32175A50-2157-4411-A03A-A35A44D2FAAE}" dt="2018-03-21T02:43:51.064" v="2" actId="478"/>
          <ac:spMkLst>
            <pc:docMk/>
            <pc:sldMk cId="4002053019" sldId="258"/>
            <ac:spMk id="5" creationId="{9631698E-5BE7-4836-A344-6A063631FA8A}"/>
          </ac:spMkLst>
        </pc:spChg>
        <pc:picChg chg="del">
          <ac:chgData name="Louis-Victor EA" userId="96726c4d85d5ead0" providerId="LiveId" clId="{32175A50-2157-4411-A03A-A35A44D2FAAE}" dt="2018-03-21T02:43:41.517" v="0" actId="478"/>
          <ac:picMkLst>
            <pc:docMk/>
            <pc:sldMk cId="4002053019" sldId="258"/>
            <ac:picMk id="4" creationId="{C2FBDB33-5C22-4DF8-8F24-AB2A5785C3CB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8B35CA-E40D-48DD-96ED-2573DC315C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64E9C5-5996-4642-9026-7D6E3C8A7D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H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2A5B6C-ED55-4C27-B74A-56AC8370A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B4C2C-2DF6-403C-8C27-5EBDF89B791C}" type="datetimeFigureOut">
              <a:rPr lang="en-HK" smtClean="0"/>
              <a:t>21/3/2018</a:t>
            </a:fld>
            <a:endParaRPr lang="en-H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FCE3BD-529C-4AEC-AFBC-5F588950C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C8ED0A-B705-4E99-AA80-E791AD374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7E237-E5D5-420B-BFF2-862C65CED860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308989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610D5C-09A5-4ED7-8F64-12B0B68F0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441527-3D39-4993-AD2E-DE452462B8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8A572E-BCB0-4888-B8B8-5DA1131B1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B4C2C-2DF6-403C-8C27-5EBDF89B791C}" type="datetimeFigureOut">
              <a:rPr lang="en-HK" smtClean="0"/>
              <a:t>21/3/2018</a:t>
            </a:fld>
            <a:endParaRPr lang="en-H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EC1C56-B0D6-4D36-972B-EA0EF8ECE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5DC456-0916-4939-82E7-6F071FC94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7E237-E5D5-420B-BFF2-862C65CED860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3049220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6D4063A-BAE9-4F0C-BF1D-17F5C49A75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B58C1F-3D70-43A9-9698-468ACCC4E6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E31443-CB72-43A0-984E-7121C7672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B4C2C-2DF6-403C-8C27-5EBDF89B791C}" type="datetimeFigureOut">
              <a:rPr lang="en-HK" smtClean="0"/>
              <a:t>21/3/2018</a:t>
            </a:fld>
            <a:endParaRPr lang="en-H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609161-8228-4B43-9E75-69F9FBE17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39F5F-396E-4307-95D8-AE56AF6A3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7E237-E5D5-420B-BFF2-862C65CED860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1670148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09CC41-10E4-4084-A8E5-FE76CFB7DC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428BC3-AE85-48F8-8149-4DF579895A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7F82CF-DD22-4653-8713-57534699C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B4C2C-2DF6-403C-8C27-5EBDF89B791C}" type="datetimeFigureOut">
              <a:rPr lang="en-HK" smtClean="0"/>
              <a:t>21/3/2018</a:t>
            </a:fld>
            <a:endParaRPr lang="en-H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B21222-BFCC-4F45-8EB5-6F13CAFFC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52A2D3-7A3D-4E34-88E4-E50A403A0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7E237-E5D5-420B-BFF2-862C65CED860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687120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0D8B6-BFD2-40CE-917D-B94CC3C28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517336-2930-4B24-9F96-B2B72F4CED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C69C3C-731D-414C-A492-78277EB9B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B4C2C-2DF6-403C-8C27-5EBDF89B791C}" type="datetimeFigureOut">
              <a:rPr lang="en-HK" smtClean="0"/>
              <a:t>21/3/2018</a:t>
            </a:fld>
            <a:endParaRPr lang="en-H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23273E-215B-47C1-BE39-9BBBB7E33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697653-A75C-4EBC-B11D-E29AECC39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7E237-E5D5-420B-BFF2-862C65CED860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3765454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786DA5-8A96-4751-A794-4D71D3255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DED311-AD6D-440E-B751-5379119EB4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FC31A9-3133-44C7-AC9D-8A621857C8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C3CC90-B45C-44C4-AA5A-5010D1434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B4C2C-2DF6-403C-8C27-5EBDF89B791C}" type="datetimeFigureOut">
              <a:rPr lang="en-HK" smtClean="0"/>
              <a:t>21/3/2018</a:t>
            </a:fld>
            <a:endParaRPr lang="en-H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304CD9-9B0E-429A-9571-ACFC22A55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FCFDD3-45A6-4798-A975-88E2EE3FC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7E237-E5D5-420B-BFF2-862C65CED860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4280175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A2007-CB95-46B8-AF86-D456605819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A9D7B4-9DDD-48CF-B945-9A2B2DAF49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B66560-B893-4992-BFC6-35B7F85BC0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FB801F-171F-40B7-BF1C-4D5739A71E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B6F6FD-88FE-44F2-A7FE-3E9A5DA55C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F8F7EAB-EBE0-4EA9-B1D2-3289F331E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B4C2C-2DF6-403C-8C27-5EBDF89B791C}" type="datetimeFigureOut">
              <a:rPr lang="en-HK" smtClean="0"/>
              <a:t>21/3/2018</a:t>
            </a:fld>
            <a:endParaRPr lang="en-HK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D7F9255-5B28-4606-BE68-377A52833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726B258-DBA7-460F-B1A8-F97294D9E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7E237-E5D5-420B-BFF2-862C65CED860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1618690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1DB202-4319-43B6-999B-70FDF4AC6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9F66F8-D61E-4756-B680-0BB591EA2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B4C2C-2DF6-403C-8C27-5EBDF89B791C}" type="datetimeFigureOut">
              <a:rPr lang="en-HK" smtClean="0"/>
              <a:t>21/3/2018</a:t>
            </a:fld>
            <a:endParaRPr lang="en-HK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FEBF4F-6D64-46E6-8568-4C0DE9F44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994083-923C-4A19-9E61-42720F550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7E237-E5D5-420B-BFF2-862C65CED860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3803045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827F25-8544-4A4B-934F-5C28B66A9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B4C2C-2DF6-403C-8C27-5EBDF89B791C}" type="datetimeFigureOut">
              <a:rPr lang="en-HK" smtClean="0"/>
              <a:t>21/3/2018</a:t>
            </a:fld>
            <a:endParaRPr lang="en-HK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B60DA28-99EF-4FC1-8002-2B0CC2F1A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2407FB-2CAE-46AC-9927-DF76E1C77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7E237-E5D5-420B-BFF2-862C65CED860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2572093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9CBA33-17D4-44E1-8B67-1845732E9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FAD354-3480-4C59-BD45-BCAE96D5BC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C098CF-B8FB-4C8D-A7E9-5FC1531C66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964533-3357-4EC4-A595-2BE4F4BEC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B4C2C-2DF6-403C-8C27-5EBDF89B791C}" type="datetimeFigureOut">
              <a:rPr lang="en-HK" smtClean="0"/>
              <a:t>21/3/2018</a:t>
            </a:fld>
            <a:endParaRPr lang="en-H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1554BF-B5B4-4F15-B02A-1131D4711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1BBC3A-22BA-4A94-AE2B-8D82C8B4D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7E237-E5D5-420B-BFF2-862C65CED860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4150423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DD7D1-B9FA-49B5-B137-1C4896B87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B5DDEC-0852-4338-B65C-3C1E0757B6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H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DC796A-DA78-4B51-A726-DC257BF321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576311-DACF-4484-8767-D95079A51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B4C2C-2DF6-403C-8C27-5EBDF89B791C}" type="datetimeFigureOut">
              <a:rPr lang="en-HK" smtClean="0"/>
              <a:t>21/3/2018</a:t>
            </a:fld>
            <a:endParaRPr lang="en-H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B1475F-24A3-4240-83A6-22B7FEABC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34360F-BC7E-4B46-8076-C1D7CF04C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7E237-E5D5-420B-BFF2-862C65CED860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248722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D27A19C-D6F8-4B29-9D39-CBAE830E2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20CC2E-AB39-494D-A450-129518215C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C12EC2-589F-44CB-A7D0-B178B3CA0A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B4C2C-2DF6-403C-8C27-5EBDF89B791C}" type="datetimeFigureOut">
              <a:rPr lang="en-HK" smtClean="0"/>
              <a:t>21/3/2018</a:t>
            </a:fld>
            <a:endParaRPr lang="en-H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BB4318-5B89-4AE7-9EB0-388DF1D800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H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85EC2D-E268-44AD-BC4E-DCA26225CD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F7E237-E5D5-420B-BFF2-862C65CED860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1173125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771B64D4-9F0E-42FF-BE6E-98E9B9859EA7}"/>
              </a:ext>
            </a:extLst>
          </p:cNvPr>
          <p:cNvSpPr/>
          <p:nvPr/>
        </p:nvSpPr>
        <p:spPr>
          <a:xfrm>
            <a:off x="-4941" y="-12148"/>
            <a:ext cx="121920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8800" b="1" spc="600" dirty="0">
                <a:solidFill>
                  <a:srgbClr val="002060"/>
                </a:solidFill>
                <a:latin typeface="Baskerville Old Face" panose="02020602080505020303" pitchFamily="18" charset="0"/>
                <a:cs typeface="Arial" panose="020B0604020202020204" pitchFamily="34" charset="0"/>
              </a:rPr>
              <a:t>TYKHEA</a:t>
            </a:r>
            <a:endParaRPr lang="en-HK" sz="8800" b="1" spc="600" dirty="0">
              <a:solidFill>
                <a:srgbClr val="002060"/>
              </a:solidFill>
            </a:endParaRPr>
          </a:p>
        </p:txBody>
      </p:sp>
      <p:pic>
        <p:nvPicPr>
          <p:cNvPr id="8" name="Picture 7" descr="A picture containing vector graphics&#10;&#10;Description generated with high confidence">
            <a:extLst>
              <a:ext uri="{FF2B5EF4-FFF2-40B4-BE49-F238E27FC236}">
                <a16:creationId xmlns:a16="http://schemas.microsoft.com/office/drawing/2014/main" id="{E31AD110-A2D4-4AE3-AAEF-BF80ADE462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2687" y="3055142"/>
            <a:ext cx="3232528" cy="2306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19789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1126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等线</vt:lpstr>
      <vt:lpstr>Arial</vt:lpstr>
      <vt:lpstr>Baskerville Old Face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TYKHEA 太克</dc:title>
  <dc:creator>Louis-Victor EA</dc:creator>
  <cp:lastModifiedBy>Louis-Victor EA</cp:lastModifiedBy>
  <cp:revision>1</cp:revision>
  <dcterms:created xsi:type="dcterms:W3CDTF">2018-03-14T08:50:37Z</dcterms:created>
  <dcterms:modified xsi:type="dcterms:W3CDTF">2018-03-21T03:05:19Z</dcterms:modified>
</cp:coreProperties>
</file>